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326" r:id="rId2"/>
    <p:sldId id="368" r:id="rId3"/>
    <p:sldId id="367" r:id="rId4"/>
    <p:sldId id="352" r:id="rId5"/>
    <p:sldId id="374" r:id="rId6"/>
    <p:sldId id="370" r:id="rId7"/>
    <p:sldId id="380" r:id="rId8"/>
    <p:sldId id="371" r:id="rId9"/>
    <p:sldId id="377" r:id="rId10"/>
    <p:sldId id="378" r:id="rId11"/>
    <p:sldId id="379" r:id="rId12"/>
    <p:sldId id="381" r:id="rId13"/>
    <p:sldId id="375" r:id="rId14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a Vasquez Ozua" initials="MVO" lastIdx="8" clrIdx="0">
    <p:extLst>
      <p:ext uri="{19B8F6BF-5375-455C-9EA6-DF929625EA0E}">
        <p15:presenceInfo xmlns:p15="http://schemas.microsoft.com/office/powerpoint/2012/main" userId="S-1-5-21-2014476956-2916155184-916859924-156376" providerId="AD"/>
      </p:ext>
    </p:extLst>
  </p:cmAuthor>
  <p:cmAuthor id="2" name="Tania Matzi Gallegos Vega" initials="TMGV" lastIdx="0" clrIdx="1">
    <p:extLst>
      <p:ext uri="{19B8F6BF-5375-455C-9EA6-DF929625EA0E}">
        <p15:presenceInfo xmlns:p15="http://schemas.microsoft.com/office/powerpoint/2012/main" userId="S-1-5-21-2014476956-2916155184-916859924-98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6600FF"/>
    <a:srgbClr val="009999"/>
    <a:srgbClr val="EC7524"/>
    <a:srgbClr val="9933FF"/>
    <a:srgbClr val="2BB7B4"/>
    <a:srgbClr val="FF7575"/>
    <a:srgbClr val="FF33CC"/>
    <a:srgbClr val="CC66FF"/>
    <a:srgbClr val="A74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3033" autoAdjust="0"/>
  </p:normalViewPr>
  <p:slideViewPr>
    <p:cSldViewPr snapToGrid="0">
      <p:cViewPr>
        <p:scale>
          <a:sx n="70" d="100"/>
          <a:sy n="70" d="100"/>
        </p:scale>
        <p:origin x="102" y="3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D8DB3A-D52E-4302-BEA0-6AE3B731E7D7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98A2F5D2-48B9-469F-9635-F5ED68B6E2AA}">
      <dgm:prSet phldrT="[Texto]"/>
      <dgm:spPr/>
      <dgm:t>
        <a:bodyPr/>
        <a:lstStyle/>
        <a:p>
          <a:r>
            <a:rPr lang="es-MX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Capacitación a la comunidad del plantel </a:t>
          </a:r>
          <a:endParaRPr lang="es-MX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6663DE3-C9BC-4546-9A21-1EA8D1588CFC}" type="parTrans" cxnId="{054FC119-473C-4599-954F-2B894FE693A0}">
      <dgm:prSet/>
      <dgm:spPr/>
      <dgm:t>
        <a:bodyPr/>
        <a:lstStyle/>
        <a:p>
          <a:endParaRPr lang="es-MX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7CE9B01-0D33-44A3-AA9D-3A3AC19819EB}" type="sibTrans" cxnId="{054FC119-473C-4599-954F-2B894FE693A0}">
      <dgm:prSet/>
      <dgm:spPr/>
      <dgm:t>
        <a:bodyPr/>
        <a:lstStyle/>
        <a:p>
          <a:endParaRPr lang="es-MX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6C83F4D-5272-484A-AFB6-7E50E3A6935D}">
      <dgm:prSet phldrT="[Texto]"/>
      <dgm:spPr/>
      <dgm:t>
        <a:bodyPr/>
        <a:lstStyle/>
        <a:p>
          <a:r>
            <a:rPr lang="es-MX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Elaboración de Diagnóstico a través del ÍNDEX/MX</a:t>
          </a:r>
          <a:endParaRPr lang="es-MX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83C3C57-2641-4B8E-A9E4-BFD1654DDAC3}" type="parTrans" cxnId="{B4D0CEB1-F7A3-4EB9-AC16-8AF46976EA1E}">
      <dgm:prSet/>
      <dgm:spPr/>
      <dgm:t>
        <a:bodyPr/>
        <a:lstStyle/>
        <a:p>
          <a:endParaRPr lang="es-MX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59D723F-BAB1-4D25-BE40-684F9F9A19A4}" type="sibTrans" cxnId="{B4D0CEB1-F7A3-4EB9-AC16-8AF46976EA1E}">
      <dgm:prSet/>
      <dgm:spPr/>
      <dgm:t>
        <a:bodyPr/>
        <a:lstStyle/>
        <a:p>
          <a:endParaRPr lang="es-MX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69ECA4E-AFCD-46EB-8338-F878C65E2D5A}">
      <dgm:prSet phldrT="[Texto]"/>
      <dgm:spPr/>
      <dgm:t>
        <a:bodyPr/>
        <a:lstStyle/>
        <a:p>
          <a:r>
            <a:rPr lang="es-MX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Ruta de trabajo escuela plantel – CAED, USAER. UDEEI</a:t>
          </a:r>
          <a:endParaRPr lang="es-MX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DCC0CC3-C6AC-48E4-9B79-D7A5C7FED32C}" type="parTrans" cxnId="{364E0AF1-C5F7-4290-8E2D-FE04EBCFE4A3}">
      <dgm:prSet/>
      <dgm:spPr/>
      <dgm:t>
        <a:bodyPr/>
        <a:lstStyle/>
        <a:p>
          <a:endParaRPr lang="es-MX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5666396-211D-4A2B-84A9-8FF5629DE1B5}" type="sibTrans" cxnId="{364E0AF1-C5F7-4290-8E2D-FE04EBCFE4A3}">
      <dgm:prSet/>
      <dgm:spPr/>
      <dgm:t>
        <a:bodyPr/>
        <a:lstStyle/>
        <a:p>
          <a:endParaRPr lang="es-MX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0971CE4-80D2-4507-AB8B-29DE3DA389DD}">
      <dgm:prSet phldrT="[Texto]"/>
      <dgm:spPr/>
      <dgm:t>
        <a:bodyPr/>
        <a:lstStyle/>
        <a:p>
          <a:r>
            <a:rPr lang="es-MX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Implementación de la ruta de trabajo </a:t>
          </a:r>
          <a:endParaRPr lang="es-MX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671ABDB-C11B-4E76-A8E4-662AF844C72E}" type="parTrans" cxnId="{637565A5-81C2-4424-AB2E-795D1166AB66}">
      <dgm:prSet/>
      <dgm:spPr/>
      <dgm:t>
        <a:bodyPr/>
        <a:lstStyle/>
        <a:p>
          <a:endParaRPr lang="es-MX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E2AA801-92E3-46AC-A146-F23ABDE3654C}" type="sibTrans" cxnId="{637565A5-81C2-4424-AB2E-795D1166AB66}">
      <dgm:prSet/>
      <dgm:spPr/>
      <dgm:t>
        <a:bodyPr/>
        <a:lstStyle/>
        <a:p>
          <a:endParaRPr lang="es-MX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FD1ED4C-C3C1-4EBA-908B-D9FDB5776A8C}">
      <dgm:prSet phldrT="[Texto]"/>
      <dgm:spPr/>
      <dgm:t>
        <a:bodyPr/>
        <a:lstStyle/>
        <a:p>
          <a:r>
            <a:rPr lang="es-MX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Documentación y recopilación de los logros y avances   </a:t>
          </a:r>
          <a:endParaRPr lang="es-MX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D0B8890-F75C-4ADE-8037-3C1ACA747504}" type="parTrans" cxnId="{21EEEF34-FBBD-4B3C-94CA-17E4497024BC}">
      <dgm:prSet/>
      <dgm:spPr/>
      <dgm:t>
        <a:bodyPr/>
        <a:lstStyle/>
        <a:p>
          <a:endParaRPr lang="es-MX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F6F1634-4330-4E98-96E9-E2F3108C979A}" type="sibTrans" cxnId="{21EEEF34-FBBD-4B3C-94CA-17E4497024BC}">
      <dgm:prSet/>
      <dgm:spPr/>
      <dgm:t>
        <a:bodyPr/>
        <a:lstStyle/>
        <a:p>
          <a:endParaRPr lang="es-MX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5D84C3-473E-4360-8B2D-56FDEEB8A247}" type="pres">
      <dgm:prSet presAssocID="{19D8DB3A-D52E-4302-BEA0-6AE3B731E7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3F89299-4F2D-4DDB-84FE-96ED392EB692}" type="pres">
      <dgm:prSet presAssocID="{98A2F5D2-48B9-469F-9635-F5ED68B6E2A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C0D2FE-A685-461D-931E-6DE438508E0D}" type="pres">
      <dgm:prSet presAssocID="{98A2F5D2-48B9-469F-9635-F5ED68B6E2AA}" presName="spNode" presStyleCnt="0"/>
      <dgm:spPr/>
    </dgm:pt>
    <dgm:pt modelId="{933A204E-72CF-47EA-AADE-C75AEB897579}" type="pres">
      <dgm:prSet presAssocID="{27CE9B01-0D33-44A3-AA9D-3A3AC19819EB}" presName="sibTrans" presStyleLbl="sibTrans1D1" presStyleIdx="0" presStyleCnt="5"/>
      <dgm:spPr/>
      <dgm:t>
        <a:bodyPr/>
        <a:lstStyle/>
        <a:p>
          <a:endParaRPr lang="es-MX"/>
        </a:p>
      </dgm:t>
    </dgm:pt>
    <dgm:pt modelId="{A5E47776-BB43-40CF-A2EA-F87A540E68CF}" type="pres">
      <dgm:prSet presAssocID="{36C83F4D-5272-484A-AFB6-7E50E3A6935D}" presName="node" presStyleLbl="node1" presStyleIdx="1" presStyleCnt="5" custRadScaleRad="97618" custRadScaleInc="-93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3C8695-ADCC-4A87-BCB4-AF3FAEC82818}" type="pres">
      <dgm:prSet presAssocID="{36C83F4D-5272-484A-AFB6-7E50E3A6935D}" presName="spNode" presStyleCnt="0"/>
      <dgm:spPr/>
    </dgm:pt>
    <dgm:pt modelId="{110BF7AF-19D2-48DE-BEA5-019B4B725BDF}" type="pres">
      <dgm:prSet presAssocID="{F59D723F-BAB1-4D25-BE40-684F9F9A19A4}" presName="sibTrans" presStyleLbl="sibTrans1D1" presStyleIdx="1" presStyleCnt="5"/>
      <dgm:spPr/>
      <dgm:t>
        <a:bodyPr/>
        <a:lstStyle/>
        <a:p>
          <a:endParaRPr lang="es-MX"/>
        </a:p>
      </dgm:t>
    </dgm:pt>
    <dgm:pt modelId="{30967114-8B0D-4BBF-A3EE-D425310EB00B}" type="pres">
      <dgm:prSet presAssocID="{A69ECA4E-AFCD-46EB-8338-F878C65E2D5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525D4D-8F10-4B0C-A397-FAAB2BDD49E8}" type="pres">
      <dgm:prSet presAssocID="{A69ECA4E-AFCD-46EB-8338-F878C65E2D5A}" presName="spNode" presStyleCnt="0"/>
      <dgm:spPr/>
    </dgm:pt>
    <dgm:pt modelId="{DC792D0F-F3D9-42A8-A4D0-AC7E0B6E48EF}" type="pres">
      <dgm:prSet presAssocID="{C5666396-211D-4A2B-84A9-8FF5629DE1B5}" presName="sibTrans" presStyleLbl="sibTrans1D1" presStyleIdx="2" presStyleCnt="5"/>
      <dgm:spPr/>
      <dgm:t>
        <a:bodyPr/>
        <a:lstStyle/>
        <a:p>
          <a:endParaRPr lang="es-MX"/>
        </a:p>
      </dgm:t>
    </dgm:pt>
    <dgm:pt modelId="{98ECC338-300D-4CDC-A748-8E44833F4E5E}" type="pres">
      <dgm:prSet presAssocID="{10971CE4-80D2-4507-AB8B-29DE3DA389D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949EF3-8C05-40E9-B3D1-3DFB59977AE3}" type="pres">
      <dgm:prSet presAssocID="{10971CE4-80D2-4507-AB8B-29DE3DA389DD}" presName="spNode" presStyleCnt="0"/>
      <dgm:spPr/>
    </dgm:pt>
    <dgm:pt modelId="{A96E5742-B2A7-454D-93C7-F0C743B267F8}" type="pres">
      <dgm:prSet presAssocID="{1E2AA801-92E3-46AC-A146-F23ABDE3654C}" presName="sibTrans" presStyleLbl="sibTrans1D1" presStyleIdx="3" presStyleCnt="5"/>
      <dgm:spPr/>
      <dgm:t>
        <a:bodyPr/>
        <a:lstStyle/>
        <a:p>
          <a:endParaRPr lang="es-MX"/>
        </a:p>
      </dgm:t>
    </dgm:pt>
    <dgm:pt modelId="{E7C8AAD6-7943-496F-857A-5A2CAB97BF07}" type="pres">
      <dgm:prSet presAssocID="{8FD1ED4C-C3C1-4EBA-908B-D9FDB5776A8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D6115E-9C85-4DB6-B93A-01D405C5DB27}" type="pres">
      <dgm:prSet presAssocID="{8FD1ED4C-C3C1-4EBA-908B-D9FDB5776A8C}" presName="spNode" presStyleCnt="0"/>
      <dgm:spPr/>
    </dgm:pt>
    <dgm:pt modelId="{1003F914-B955-4813-808F-5305A86DAB51}" type="pres">
      <dgm:prSet presAssocID="{3F6F1634-4330-4E98-96E9-E2F3108C979A}" presName="sibTrans" presStyleLbl="sibTrans1D1" presStyleIdx="4" presStyleCnt="5"/>
      <dgm:spPr/>
      <dgm:t>
        <a:bodyPr/>
        <a:lstStyle/>
        <a:p>
          <a:endParaRPr lang="es-MX"/>
        </a:p>
      </dgm:t>
    </dgm:pt>
  </dgm:ptLst>
  <dgm:cxnLst>
    <dgm:cxn modelId="{67AC453B-0E82-43D4-8C00-DBF1BCAD6240}" type="presOf" srcId="{8FD1ED4C-C3C1-4EBA-908B-D9FDB5776A8C}" destId="{E7C8AAD6-7943-496F-857A-5A2CAB97BF07}" srcOrd="0" destOrd="0" presId="urn:microsoft.com/office/officeart/2005/8/layout/cycle5"/>
    <dgm:cxn modelId="{054FC119-473C-4599-954F-2B894FE693A0}" srcId="{19D8DB3A-D52E-4302-BEA0-6AE3B731E7D7}" destId="{98A2F5D2-48B9-469F-9635-F5ED68B6E2AA}" srcOrd="0" destOrd="0" parTransId="{D6663DE3-C9BC-4546-9A21-1EA8D1588CFC}" sibTransId="{27CE9B01-0D33-44A3-AA9D-3A3AC19819EB}"/>
    <dgm:cxn modelId="{21EEEF34-FBBD-4B3C-94CA-17E4497024BC}" srcId="{19D8DB3A-D52E-4302-BEA0-6AE3B731E7D7}" destId="{8FD1ED4C-C3C1-4EBA-908B-D9FDB5776A8C}" srcOrd="4" destOrd="0" parTransId="{FD0B8890-F75C-4ADE-8037-3C1ACA747504}" sibTransId="{3F6F1634-4330-4E98-96E9-E2F3108C979A}"/>
    <dgm:cxn modelId="{76435852-26D4-4B7A-9D8D-0354ACC3EB2E}" type="presOf" srcId="{A69ECA4E-AFCD-46EB-8338-F878C65E2D5A}" destId="{30967114-8B0D-4BBF-A3EE-D425310EB00B}" srcOrd="0" destOrd="0" presId="urn:microsoft.com/office/officeart/2005/8/layout/cycle5"/>
    <dgm:cxn modelId="{B021BA16-976D-48CB-B7BC-765360205E68}" type="presOf" srcId="{19D8DB3A-D52E-4302-BEA0-6AE3B731E7D7}" destId="{4D5D84C3-473E-4360-8B2D-56FDEEB8A247}" srcOrd="0" destOrd="0" presId="urn:microsoft.com/office/officeart/2005/8/layout/cycle5"/>
    <dgm:cxn modelId="{B054257A-C945-4D09-8A31-5CE5D87811C0}" type="presOf" srcId="{1E2AA801-92E3-46AC-A146-F23ABDE3654C}" destId="{A96E5742-B2A7-454D-93C7-F0C743B267F8}" srcOrd="0" destOrd="0" presId="urn:microsoft.com/office/officeart/2005/8/layout/cycle5"/>
    <dgm:cxn modelId="{364E0AF1-C5F7-4290-8E2D-FE04EBCFE4A3}" srcId="{19D8DB3A-D52E-4302-BEA0-6AE3B731E7D7}" destId="{A69ECA4E-AFCD-46EB-8338-F878C65E2D5A}" srcOrd="2" destOrd="0" parTransId="{6DCC0CC3-C6AC-48E4-9B79-D7A5C7FED32C}" sibTransId="{C5666396-211D-4A2B-84A9-8FF5629DE1B5}"/>
    <dgm:cxn modelId="{B4D0CEB1-F7A3-4EB9-AC16-8AF46976EA1E}" srcId="{19D8DB3A-D52E-4302-BEA0-6AE3B731E7D7}" destId="{36C83F4D-5272-484A-AFB6-7E50E3A6935D}" srcOrd="1" destOrd="0" parTransId="{E83C3C57-2641-4B8E-A9E4-BFD1654DDAC3}" sibTransId="{F59D723F-BAB1-4D25-BE40-684F9F9A19A4}"/>
    <dgm:cxn modelId="{CE632BCB-A076-4770-826F-AB8FE18E9A45}" type="presOf" srcId="{3F6F1634-4330-4E98-96E9-E2F3108C979A}" destId="{1003F914-B955-4813-808F-5305A86DAB51}" srcOrd="0" destOrd="0" presId="urn:microsoft.com/office/officeart/2005/8/layout/cycle5"/>
    <dgm:cxn modelId="{FA6F06DA-F67B-42D4-9B05-85434EBED556}" type="presOf" srcId="{27CE9B01-0D33-44A3-AA9D-3A3AC19819EB}" destId="{933A204E-72CF-47EA-AADE-C75AEB897579}" srcOrd="0" destOrd="0" presId="urn:microsoft.com/office/officeart/2005/8/layout/cycle5"/>
    <dgm:cxn modelId="{637565A5-81C2-4424-AB2E-795D1166AB66}" srcId="{19D8DB3A-D52E-4302-BEA0-6AE3B731E7D7}" destId="{10971CE4-80D2-4507-AB8B-29DE3DA389DD}" srcOrd="3" destOrd="0" parTransId="{D671ABDB-C11B-4E76-A8E4-662AF844C72E}" sibTransId="{1E2AA801-92E3-46AC-A146-F23ABDE3654C}"/>
    <dgm:cxn modelId="{EF6E4252-4F07-4FFD-A0DD-88D8FC1850FE}" type="presOf" srcId="{36C83F4D-5272-484A-AFB6-7E50E3A6935D}" destId="{A5E47776-BB43-40CF-A2EA-F87A540E68CF}" srcOrd="0" destOrd="0" presId="urn:microsoft.com/office/officeart/2005/8/layout/cycle5"/>
    <dgm:cxn modelId="{A8300F31-86AD-4B57-8C9D-2E55954FC437}" type="presOf" srcId="{F59D723F-BAB1-4D25-BE40-684F9F9A19A4}" destId="{110BF7AF-19D2-48DE-BEA5-019B4B725BDF}" srcOrd="0" destOrd="0" presId="urn:microsoft.com/office/officeart/2005/8/layout/cycle5"/>
    <dgm:cxn modelId="{200268E6-3017-4D75-BCCD-6D2980553C30}" type="presOf" srcId="{C5666396-211D-4A2B-84A9-8FF5629DE1B5}" destId="{DC792D0F-F3D9-42A8-A4D0-AC7E0B6E48EF}" srcOrd="0" destOrd="0" presId="urn:microsoft.com/office/officeart/2005/8/layout/cycle5"/>
    <dgm:cxn modelId="{20F469FE-0F45-4CDF-B640-914D69F28A82}" type="presOf" srcId="{98A2F5D2-48B9-469F-9635-F5ED68B6E2AA}" destId="{93F89299-4F2D-4DDB-84FE-96ED392EB692}" srcOrd="0" destOrd="0" presId="urn:microsoft.com/office/officeart/2005/8/layout/cycle5"/>
    <dgm:cxn modelId="{1CBC5C22-ACE9-4012-A261-43EFD3A8CB02}" type="presOf" srcId="{10971CE4-80D2-4507-AB8B-29DE3DA389DD}" destId="{98ECC338-300D-4CDC-A748-8E44833F4E5E}" srcOrd="0" destOrd="0" presId="urn:microsoft.com/office/officeart/2005/8/layout/cycle5"/>
    <dgm:cxn modelId="{0D711A17-98C4-49B9-A997-CE4C6ED95FB7}" type="presParOf" srcId="{4D5D84C3-473E-4360-8B2D-56FDEEB8A247}" destId="{93F89299-4F2D-4DDB-84FE-96ED392EB692}" srcOrd="0" destOrd="0" presId="urn:microsoft.com/office/officeart/2005/8/layout/cycle5"/>
    <dgm:cxn modelId="{3F2CF6D8-3CD4-4915-B57A-DBCF012A0741}" type="presParOf" srcId="{4D5D84C3-473E-4360-8B2D-56FDEEB8A247}" destId="{2EC0D2FE-A685-461D-931E-6DE438508E0D}" srcOrd="1" destOrd="0" presId="urn:microsoft.com/office/officeart/2005/8/layout/cycle5"/>
    <dgm:cxn modelId="{0D5133BC-D374-4FB9-A8A6-500AE7F31DFF}" type="presParOf" srcId="{4D5D84C3-473E-4360-8B2D-56FDEEB8A247}" destId="{933A204E-72CF-47EA-AADE-C75AEB897579}" srcOrd="2" destOrd="0" presId="urn:microsoft.com/office/officeart/2005/8/layout/cycle5"/>
    <dgm:cxn modelId="{5726008B-341A-4817-B469-E3F78D4BB39D}" type="presParOf" srcId="{4D5D84C3-473E-4360-8B2D-56FDEEB8A247}" destId="{A5E47776-BB43-40CF-A2EA-F87A540E68CF}" srcOrd="3" destOrd="0" presId="urn:microsoft.com/office/officeart/2005/8/layout/cycle5"/>
    <dgm:cxn modelId="{294BC49A-B6E2-4194-ABC2-103AAE1E40AB}" type="presParOf" srcId="{4D5D84C3-473E-4360-8B2D-56FDEEB8A247}" destId="{FE3C8695-ADCC-4A87-BCB4-AF3FAEC82818}" srcOrd="4" destOrd="0" presId="urn:microsoft.com/office/officeart/2005/8/layout/cycle5"/>
    <dgm:cxn modelId="{8595B099-1647-4899-B4B4-6077E21666AA}" type="presParOf" srcId="{4D5D84C3-473E-4360-8B2D-56FDEEB8A247}" destId="{110BF7AF-19D2-48DE-BEA5-019B4B725BDF}" srcOrd="5" destOrd="0" presId="urn:microsoft.com/office/officeart/2005/8/layout/cycle5"/>
    <dgm:cxn modelId="{6FA2C270-415B-4A24-8BE2-3D78F5DBBA0C}" type="presParOf" srcId="{4D5D84C3-473E-4360-8B2D-56FDEEB8A247}" destId="{30967114-8B0D-4BBF-A3EE-D425310EB00B}" srcOrd="6" destOrd="0" presId="urn:microsoft.com/office/officeart/2005/8/layout/cycle5"/>
    <dgm:cxn modelId="{80D4E102-99D9-454E-A3AA-164E2D435960}" type="presParOf" srcId="{4D5D84C3-473E-4360-8B2D-56FDEEB8A247}" destId="{B9525D4D-8F10-4B0C-A397-FAAB2BDD49E8}" srcOrd="7" destOrd="0" presId="urn:microsoft.com/office/officeart/2005/8/layout/cycle5"/>
    <dgm:cxn modelId="{15E1A1C9-DE65-4265-A318-9E0229B633C6}" type="presParOf" srcId="{4D5D84C3-473E-4360-8B2D-56FDEEB8A247}" destId="{DC792D0F-F3D9-42A8-A4D0-AC7E0B6E48EF}" srcOrd="8" destOrd="0" presId="urn:microsoft.com/office/officeart/2005/8/layout/cycle5"/>
    <dgm:cxn modelId="{7A78534A-CF6C-4720-80FC-F94829AB2503}" type="presParOf" srcId="{4D5D84C3-473E-4360-8B2D-56FDEEB8A247}" destId="{98ECC338-300D-4CDC-A748-8E44833F4E5E}" srcOrd="9" destOrd="0" presId="urn:microsoft.com/office/officeart/2005/8/layout/cycle5"/>
    <dgm:cxn modelId="{6A53C40C-167C-47D3-AA00-601518D65742}" type="presParOf" srcId="{4D5D84C3-473E-4360-8B2D-56FDEEB8A247}" destId="{CA949EF3-8C05-40E9-B3D1-3DFB59977AE3}" srcOrd="10" destOrd="0" presId="urn:microsoft.com/office/officeart/2005/8/layout/cycle5"/>
    <dgm:cxn modelId="{00A0219E-691A-4C57-BE62-7051219F3BC0}" type="presParOf" srcId="{4D5D84C3-473E-4360-8B2D-56FDEEB8A247}" destId="{A96E5742-B2A7-454D-93C7-F0C743B267F8}" srcOrd="11" destOrd="0" presId="urn:microsoft.com/office/officeart/2005/8/layout/cycle5"/>
    <dgm:cxn modelId="{242675C4-B935-4AD4-86FD-8A39734DC394}" type="presParOf" srcId="{4D5D84C3-473E-4360-8B2D-56FDEEB8A247}" destId="{E7C8AAD6-7943-496F-857A-5A2CAB97BF07}" srcOrd="12" destOrd="0" presId="urn:microsoft.com/office/officeart/2005/8/layout/cycle5"/>
    <dgm:cxn modelId="{BAB49AED-8AAD-43CC-BDC2-1A30A5E891A6}" type="presParOf" srcId="{4D5D84C3-473E-4360-8B2D-56FDEEB8A247}" destId="{BFD6115E-9C85-4DB6-B93A-01D405C5DB27}" srcOrd="13" destOrd="0" presId="urn:microsoft.com/office/officeart/2005/8/layout/cycle5"/>
    <dgm:cxn modelId="{DC43C25E-A7B7-445A-8705-1E81F3F1C7F9}" type="presParOf" srcId="{4D5D84C3-473E-4360-8B2D-56FDEEB8A247}" destId="{1003F914-B955-4813-808F-5305A86DAB5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89299-4F2D-4DDB-84FE-96ED392EB692}">
      <dsp:nvSpPr>
        <dsp:cNvPr id="0" name=""/>
        <dsp:cNvSpPr/>
      </dsp:nvSpPr>
      <dsp:spPr>
        <a:xfrm>
          <a:off x="3423300" y="1532"/>
          <a:ext cx="1835652" cy="11931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Capacitación a la comunidad del plantel </a:t>
          </a:r>
          <a:endParaRPr lang="es-MX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481546" y="59778"/>
        <a:ext cx="1719160" cy="1076681"/>
      </dsp:txXfrm>
    </dsp:sp>
    <dsp:sp modelId="{933A204E-72CF-47EA-AADE-C75AEB897579}">
      <dsp:nvSpPr>
        <dsp:cNvPr id="0" name=""/>
        <dsp:cNvSpPr/>
      </dsp:nvSpPr>
      <dsp:spPr>
        <a:xfrm>
          <a:off x="1858568" y="555303"/>
          <a:ext cx="4771817" cy="4771817"/>
        </a:xfrm>
        <a:custGeom>
          <a:avLst/>
          <a:gdLst/>
          <a:ahLst/>
          <a:cxnLst/>
          <a:rect l="0" t="0" r="0" b="0"/>
          <a:pathLst>
            <a:path>
              <a:moveTo>
                <a:pt x="3634086" y="352534"/>
              </a:moveTo>
              <a:arcTo wR="2385908" hR="2385908" stAng="18092611" swAng="1174125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47776-BB43-40CF-A2EA-F87A540E68CF}">
      <dsp:nvSpPr>
        <dsp:cNvPr id="0" name=""/>
        <dsp:cNvSpPr/>
      </dsp:nvSpPr>
      <dsp:spPr>
        <a:xfrm>
          <a:off x="5635535" y="1659010"/>
          <a:ext cx="1835652" cy="11931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Elaboración de Diagnóstico a través del ÍNDEX/MX</a:t>
          </a:r>
          <a:endParaRPr lang="es-MX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693781" y="1717256"/>
        <a:ext cx="1719160" cy="1076681"/>
      </dsp:txXfrm>
    </dsp:sp>
    <dsp:sp modelId="{110BF7AF-19D2-48DE-BEA5-019B4B725BDF}">
      <dsp:nvSpPr>
        <dsp:cNvPr id="0" name=""/>
        <dsp:cNvSpPr/>
      </dsp:nvSpPr>
      <dsp:spPr>
        <a:xfrm>
          <a:off x="1904011" y="677420"/>
          <a:ext cx="4771817" cy="4771817"/>
        </a:xfrm>
        <a:custGeom>
          <a:avLst/>
          <a:gdLst/>
          <a:ahLst/>
          <a:cxnLst/>
          <a:rect l="0" t="0" r="0" b="0"/>
          <a:pathLst>
            <a:path>
              <a:moveTo>
                <a:pt x="4770128" y="2475669"/>
              </a:moveTo>
              <a:arcTo wR="2385908" hR="2385908" stAng="21729362" swAng="1339709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67114-8B0D-4BBF-A3EE-D425310EB00B}">
      <dsp:nvSpPr>
        <dsp:cNvPr id="0" name=""/>
        <dsp:cNvSpPr/>
      </dsp:nvSpPr>
      <dsp:spPr>
        <a:xfrm>
          <a:off x="4825702" y="4317682"/>
          <a:ext cx="1835652" cy="11931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Ruta de trabajo escuela plantel – CAED, USAER. UDEEI</a:t>
          </a:r>
          <a:endParaRPr lang="es-MX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883948" y="4375928"/>
        <a:ext cx="1719160" cy="1076681"/>
      </dsp:txXfrm>
    </dsp:sp>
    <dsp:sp modelId="{DC792D0F-F3D9-42A8-A4D0-AC7E0B6E48EF}">
      <dsp:nvSpPr>
        <dsp:cNvPr id="0" name=""/>
        <dsp:cNvSpPr/>
      </dsp:nvSpPr>
      <dsp:spPr>
        <a:xfrm>
          <a:off x="1955217" y="598119"/>
          <a:ext cx="4771817" cy="4771817"/>
        </a:xfrm>
        <a:custGeom>
          <a:avLst/>
          <a:gdLst/>
          <a:ahLst/>
          <a:cxnLst/>
          <a:rect l="0" t="0" r="0" b="0"/>
          <a:pathLst>
            <a:path>
              <a:moveTo>
                <a:pt x="2679304" y="4753709"/>
              </a:moveTo>
              <a:arcTo wR="2385908" hR="2385908" stAng="4976187" swAng="847627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CC338-300D-4CDC-A748-8E44833F4E5E}">
      <dsp:nvSpPr>
        <dsp:cNvPr id="0" name=""/>
        <dsp:cNvSpPr/>
      </dsp:nvSpPr>
      <dsp:spPr>
        <a:xfrm>
          <a:off x="2020898" y="4317682"/>
          <a:ext cx="1835652" cy="11931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Implementación de la ruta de trabajo </a:t>
          </a:r>
          <a:endParaRPr lang="es-MX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079144" y="4375928"/>
        <a:ext cx="1719160" cy="1076681"/>
      </dsp:txXfrm>
    </dsp:sp>
    <dsp:sp modelId="{A96E5742-B2A7-454D-93C7-F0C743B267F8}">
      <dsp:nvSpPr>
        <dsp:cNvPr id="0" name=""/>
        <dsp:cNvSpPr/>
      </dsp:nvSpPr>
      <dsp:spPr>
        <a:xfrm>
          <a:off x="1955217" y="598119"/>
          <a:ext cx="4771817" cy="4771817"/>
        </a:xfrm>
        <a:custGeom>
          <a:avLst/>
          <a:gdLst/>
          <a:ahLst/>
          <a:cxnLst/>
          <a:rect l="0" t="0" r="0" b="0"/>
          <a:pathLst>
            <a:path>
              <a:moveTo>
                <a:pt x="253346" y="3455833"/>
              </a:moveTo>
              <a:arcTo wR="2385908" hR="2385908" stAng="9201402" swAng="1360962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8AAD6-7943-496F-857A-5A2CAB97BF07}">
      <dsp:nvSpPr>
        <dsp:cNvPr id="0" name=""/>
        <dsp:cNvSpPr/>
      </dsp:nvSpPr>
      <dsp:spPr>
        <a:xfrm>
          <a:off x="1154166" y="1650155"/>
          <a:ext cx="1835652" cy="11931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Documentación y recopilación de los logros y avances   </a:t>
          </a:r>
          <a:endParaRPr lang="es-MX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212412" y="1708401"/>
        <a:ext cx="1719160" cy="1076681"/>
      </dsp:txXfrm>
    </dsp:sp>
    <dsp:sp modelId="{1003F914-B955-4813-808F-5305A86DAB51}">
      <dsp:nvSpPr>
        <dsp:cNvPr id="0" name=""/>
        <dsp:cNvSpPr/>
      </dsp:nvSpPr>
      <dsp:spPr>
        <a:xfrm>
          <a:off x="1955217" y="598119"/>
          <a:ext cx="4771817" cy="4771817"/>
        </a:xfrm>
        <a:custGeom>
          <a:avLst/>
          <a:gdLst/>
          <a:ahLst/>
          <a:cxnLst/>
          <a:rect l="0" t="0" r="0" b="0"/>
          <a:pathLst>
            <a:path>
              <a:moveTo>
                <a:pt x="573649" y="834045"/>
              </a:moveTo>
              <a:arcTo wR="2385908" hR="2385908" stAng="13234435" swAng="1213136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C252B-A027-4026-9F52-549862EEF7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037745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18F8D-6F34-472C-AAAA-292D1C3DF7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427748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627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20B7-06FD-4EE9-8DFC-752E838C4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929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20B7-06FD-4EE9-8DFC-752E838C4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20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20B7-06FD-4EE9-8DFC-752E838C4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416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20B7-06FD-4EE9-8DFC-752E838C4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87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20B7-06FD-4EE9-8DFC-752E838C4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851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20B7-06FD-4EE9-8DFC-752E838C4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914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20B7-06FD-4EE9-8DFC-752E838C4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0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20B7-06FD-4EE9-8DFC-752E838C4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985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20B7-06FD-4EE9-8DFC-752E838C4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95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20B7-06FD-4EE9-8DFC-752E838C4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717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20B7-06FD-4EE9-8DFC-752E838C4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409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B20B7-06FD-4EE9-8DFC-752E838C4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96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Tania.gallegos@sems.gob.m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www.sems.gob.mx/work/models/sems/Resource/12302/1/images/equidad-e-inclusion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l="39368" t="21228" r="38421" b="60059"/>
          <a:stretch/>
        </p:blipFill>
        <p:spPr>
          <a:xfrm>
            <a:off x="194824" y="185842"/>
            <a:ext cx="2180385" cy="1033358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2208" y="2585212"/>
            <a:ext cx="9141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Impulsar</a:t>
            </a:r>
            <a:r>
              <a:rPr lang="es-MX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tránsito de la </a:t>
            </a:r>
            <a:r>
              <a:rPr lang="es-MX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educación especial </a:t>
            </a:r>
            <a:r>
              <a:rPr lang="es-MX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 educación inclusiva</a:t>
            </a:r>
          </a:p>
          <a:p>
            <a:pPr algn="ctr"/>
            <a:r>
              <a:rPr lang="es-MX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461" t="40821" r="15100" b="39298"/>
          <a:stretch/>
        </p:blipFill>
        <p:spPr>
          <a:xfrm>
            <a:off x="6077354" y="136478"/>
            <a:ext cx="2916520" cy="108272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156949" y="6274936"/>
            <a:ext cx="9341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Pátzcuaro, Michoacán de Ocampo a 8 de marzo de 2018</a:t>
            </a:r>
          </a:p>
        </p:txBody>
      </p:sp>
    </p:spTree>
    <p:extLst>
      <p:ext uri="{BB962C8B-B14F-4D97-AF65-F5344CB8AC3E}">
        <p14:creationId xmlns:p14="http://schemas.microsoft.com/office/powerpoint/2010/main" val="18783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343258" y="339793"/>
            <a:ext cx="7513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profesional docente   </a:t>
            </a:r>
            <a:endParaRPr lang="es-MX" sz="2800" b="1" dirty="0">
              <a:solidFill>
                <a:srgbClr val="CC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 rot="5400000">
            <a:off x="-30634" y="561463"/>
            <a:ext cx="667903" cy="7988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Georgia" panose="02040502050405020303" pitchFamily="18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42688" y="1378322"/>
            <a:ext cx="6092180" cy="3852595"/>
            <a:chOff x="535746" y="1191513"/>
            <a:chExt cx="6092180" cy="3852595"/>
          </a:xfrm>
        </p:grpSpPr>
        <p:grpSp>
          <p:nvGrpSpPr>
            <p:cNvPr id="6" name="Grupo 5"/>
            <p:cNvGrpSpPr/>
            <p:nvPr/>
          </p:nvGrpSpPr>
          <p:grpSpPr>
            <a:xfrm>
              <a:off x="535746" y="1191513"/>
              <a:ext cx="5843461" cy="2983855"/>
              <a:chOff x="303317" y="1536557"/>
              <a:chExt cx="5843461" cy="2983855"/>
            </a:xfrm>
          </p:grpSpPr>
          <p:sp>
            <p:nvSpPr>
              <p:cNvPr id="2" name="Rectángulo 1"/>
              <p:cNvSpPr/>
              <p:nvPr/>
            </p:nvSpPr>
            <p:spPr>
              <a:xfrm>
                <a:off x="303317" y="1536558"/>
                <a:ext cx="2778325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2800" dirty="0" smtClean="0">
                    <a:solidFill>
                      <a:srgbClr val="CC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Serie de libros</a:t>
                </a:r>
              </a:p>
              <a:p>
                <a:r>
                  <a:rPr lang="es-MX" sz="28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s-MX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3330366" y="1536557"/>
                <a:ext cx="2816412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2800" dirty="0" smtClean="0">
                    <a:solidFill>
                      <a:srgbClr val="CC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Taller en línea </a:t>
                </a:r>
              </a:p>
              <a:p>
                <a:r>
                  <a:rPr lang="es-MX" sz="28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s-MX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" name="Rectángulo 7"/>
              <p:cNvSpPr/>
              <p:nvPr/>
            </p:nvSpPr>
            <p:spPr>
              <a:xfrm rot="5400000">
                <a:off x="2872052" y="1830568"/>
                <a:ext cx="667903" cy="79881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latin typeface="Georgia" panose="02040502050405020303" pitchFamily="18" charset="0"/>
                </a:endParaRPr>
              </a:p>
            </p:txBody>
          </p:sp>
          <p:grpSp>
            <p:nvGrpSpPr>
              <p:cNvPr id="5" name="Grupo 4"/>
              <p:cNvGrpSpPr/>
              <p:nvPr/>
            </p:nvGrpSpPr>
            <p:grpSpPr>
              <a:xfrm>
                <a:off x="737356" y="1842756"/>
                <a:ext cx="5186020" cy="2677656"/>
                <a:chOff x="515532" y="2391319"/>
                <a:chExt cx="5186020" cy="2677656"/>
              </a:xfrm>
            </p:grpSpPr>
            <p:sp>
              <p:nvSpPr>
                <p:cNvPr id="9" name="Rectángulo 8"/>
                <p:cNvSpPr/>
                <p:nvPr/>
              </p:nvSpPr>
              <p:spPr>
                <a:xfrm>
                  <a:off x="515532" y="2391319"/>
                  <a:ext cx="2566110" cy="26776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s-MX" sz="2800" dirty="0" smtClean="0">
                      <a:solidFill>
                        <a:srgbClr val="CC0099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s-MX" sz="28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Auditiva  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s-MX" sz="28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Visual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s-MX" sz="28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Motriz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s-MX" sz="28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Autismo 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s-MX" sz="28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Aptitudes</a:t>
                  </a:r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816977" y="2805663"/>
                  <a:ext cx="2884575" cy="22467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s-MX" sz="28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Motriz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s-MX" sz="28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Intelectual 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s-MX" sz="28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Múltiple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s-MX" sz="28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TDAH</a:t>
                  </a:r>
                </a:p>
                <a:p>
                  <a:r>
                    <a:rPr lang="es-MX" sz="2800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Sobresalientes  </a:t>
                  </a:r>
                </a:p>
              </p:txBody>
            </p:sp>
          </p:grpSp>
        </p:grpSp>
        <p:sp>
          <p:nvSpPr>
            <p:cNvPr id="15" name="Rectángulo 14"/>
            <p:cNvSpPr/>
            <p:nvPr/>
          </p:nvSpPr>
          <p:spPr>
            <a:xfrm>
              <a:off x="941754" y="4090001"/>
              <a:ext cx="5686172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Discapacidades y Condiciones </a:t>
              </a:r>
            </a:p>
            <a:p>
              <a:r>
                <a:rPr lang="es-MX" sz="2800" dirty="0" smtClean="0">
                  <a:solidFill>
                    <a:srgbClr val="CC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s-MX" sz="2800" dirty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396" y="1353517"/>
            <a:ext cx="2072825" cy="248822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968907" y="3885123"/>
            <a:ext cx="20181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Taller LSM</a:t>
            </a:r>
          </a:p>
          <a:p>
            <a:r>
              <a:rPr lang="es-MX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MX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345452" y="5426195"/>
            <a:ext cx="508184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Jornadas Académicas 2018</a:t>
            </a:r>
          </a:p>
          <a:p>
            <a:pPr algn="ctr"/>
            <a:r>
              <a:rPr lang="es-MX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s-MX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alleres y conferencias  </a:t>
            </a:r>
          </a:p>
          <a:p>
            <a:pPr algn="ctr"/>
            <a:r>
              <a:rPr lang="es-MX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MX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51" y="4394908"/>
            <a:ext cx="1782736" cy="83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343258" y="339793"/>
            <a:ext cx="7671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Acompañamiento y seguimiento </a:t>
            </a:r>
            <a:endParaRPr lang="es-MX" sz="2800" b="1" dirty="0">
              <a:solidFill>
                <a:srgbClr val="CC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 rot="5400000">
            <a:off x="-30634" y="561463"/>
            <a:ext cx="667903" cy="7988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Georgia" panose="02040502050405020303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43258" y="1718441"/>
            <a:ext cx="4913022" cy="3704897"/>
            <a:chOff x="0" y="0"/>
            <a:chExt cx="7450157" cy="5137821"/>
          </a:xfrm>
          <a:solidFill>
            <a:schemeClr val="bg1">
              <a:lumMod val="75000"/>
            </a:schemeClr>
          </a:solidFill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1590678" y="2209804"/>
              <a:ext cx="66675" cy="76200"/>
            </a:xfrm>
            <a:custGeom>
              <a:avLst/>
              <a:gdLst>
                <a:gd name="T0" fmla="*/ 168 w 242"/>
                <a:gd name="T1" fmla="*/ 246 h 286"/>
                <a:gd name="T2" fmla="*/ 106 w 242"/>
                <a:gd name="T3" fmla="*/ 172 h 286"/>
                <a:gd name="T4" fmla="*/ 59 w 242"/>
                <a:gd name="T5" fmla="*/ 88 h 286"/>
                <a:gd name="T6" fmla="*/ 111 w 242"/>
                <a:gd name="T7" fmla="*/ 33 h 286"/>
                <a:gd name="T8" fmla="*/ 213 w 242"/>
                <a:gd name="T9" fmla="*/ 167 h 286"/>
                <a:gd name="T10" fmla="*/ 238 w 242"/>
                <a:gd name="T11" fmla="*/ 282 h 286"/>
                <a:gd name="T12" fmla="*/ 168 w 242"/>
                <a:gd name="T13" fmla="*/ 24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86">
                  <a:moveTo>
                    <a:pt x="168" y="246"/>
                  </a:moveTo>
                  <a:cubicBezTo>
                    <a:pt x="134" y="223"/>
                    <a:pt x="106" y="189"/>
                    <a:pt x="106" y="172"/>
                  </a:cubicBezTo>
                  <a:cubicBezTo>
                    <a:pt x="106" y="154"/>
                    <a:pt x="85" y="117"/>
                    <a:pt x="59" y="88"/>
                  </a:cubicBezTo>
                  <a:cubicBezTo>
                    <a:pt x="0" y="23"/>
                    <a:pt x="22" y="0"/>
                    <a:pt x="111" y="33"/>
                  </a:cubicBezTo>
                  <a:cubicBezTo>
                    <a:pt x="156" y="51"/>
                    <a:pt x="191" y="97"/>
                    <a:pt x="213" y="167"/>
                  </a:cubicBezTo>
                  <a:cubicBezTo>
                    <a:pt x="231" y="226"/>
                    <a:pt x="242" y="278"/>
                    <a:pt x="238" y="282"/>
                  </a:cubicBezTo>
                  <a:cubicBezTo>
                    <a:pt x="233" y="286"/>
                    <a:pt x="202" y="270"/>
                    <a:pt x="168" y="246"/>
                  </a:cubicBez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1619254" y="2152654"/>
              <a:ext cx="9526" cy="19051"/>
            </a:xfrm>
            <a:custGeom>
              <a:avLst/>
              <a:gdLst>
                <a:gd name="T0" fmla="*/ 0 w 56"/>
                <a:gd name="T1" fmla="*/ 53 h 80"/>
                <a:gd name="T2" fmla="*/ 28 w 56"/>
                <a:gd name="T3" fmla="*/ 9 h 80"/>
                <a:gd name="T4" fmla="*/ 56 w 56"/>
                <a:gd name="T5" fmla="*/ 36 h 80"/>
                <a:gd name="T6" fmla="*/ 28 w 56"/>
                <a:gd name="T7" fmla="*/ 80 h 80"/>
                <a:gd name="T8" fmla="*/ 0 w 56"/>
                <a:gd name="T9" fmla="*/ 5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0">
                  <a:moveTo>
                    <a:pt x="0" y="53"/>
                  </a:moveTo>
                  <a:cubicBezTo>
                    <a:pt x="0" y="39"/>
                    <a:pt x="13" y="19"/>
                    <a:pt x="28" y="9"/>
                  </a:cubicBezTo>
                  <a:cubicBezTo>
                    <a:pt x="44" y="0"/>
                    <a:pt x="56" y="11"/>
                    <a:pt x="56" y="36"/>
                  </a:cubicBezTo>
                  <a:cubicBezTo>
                    <a:pt x="56" y="60"/>
                    <a:pt x="44" y="80"/>
                    <a:pt x="28" y="80"/>
                  </a:cubicBezTo>
                  <a:cubicBezTo>
                    <a:pt x="13" y="80"/>
                    <a:pt x="0" y="68"/>
                    <a:pt x="0" y="53"/>
                  </a:cubicBez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1600203" y="2038354"/>
              <a:ext cx="19050" cy="38100"/>
            </a:xfrm>
            <a:custGeom>
              <a:avLst/>
              <a:gdLst>
                <a:gd name="T0" fmla="*/ 9 w 78"/>
                <a:gd name="T1" fmla="*/ 92 h 164"/>
                <a:gd name="T2" fmla="*/ 20 w 78"/>
                <a:gd name="T3" fmla="*/ 19 h 164"/>
                <a:gd name="T4" fmla="*/ 63 w 78"/>
                <a:gd name="T5" fmla="*/ 63 h 164"/>
                <a:gd name="T6" fmla="*/ 9 w 78"/>
                <a:gd name="T7" fmla="*/ 9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64">
                  <a:moveTo>
                    <a:pt x="9" y="92"/>
                  </a:moveTo>
                  <a:cubicBezTo>
                    <a:pt x="0" y="67"/>
                    <a:pt x="5" y="35"/>
                    <a:pt x="20" y="19"/>
                  </a:cubicBezTo>
                  <a:cubicBezTo>
                    <a:pt x="39" y="0"/>
                    <a:pt x="53" y="15"/>
                    <a:pt x="63" y="63"/>
                  </a:cubicBezTo>
                  <a:cubicBezTo>
                    <a:pt x="78" y="142"/>
                    <a:pt x="37" y="164"/>
                    <a:pt x="9" y="92"/>
                  </a:cubicBez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1504953" y="1924054"/>
              <a:ext cx="47625" cy="66675"/>
            </a:xfrm>
            <a:custGeom>
              <a:avLst/>
              <a:gdLst>
                <a:gd name="T0" fmla="*/ 0 w 191"/>
                <a:gd name="T1" fmla="*/ 196 h 240"/>
                <a:gd name="T2" fmla="*/ 127 w 191"/>
                <a:gd name="T3" fmla="*/ 0 h 240"/>
                <a:gd name="T4" fmla="*/ 97 w 191"/>
                <a:gd name="T5" fmla="*/ 153 h 240"/>
                <a:gd name="T6" fmla="*/ 0 w 191"/>
                <a:gd name="T7" fmla="*/ 19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40">
                  <a:moveTo>
                    <a:pt x="0" y="196"/>
                  </a:moveTo>
                  <a:cubicBezTo>
                    <a:pt x="0" y="134"/>
                    <a:pt x="87" y="0"/>
                    <a:pt x="127" y="0"/>
                  </a:cubicBezTo>
                  <a:cubicBezTo>
                    <a:pt x="191" y="0"/>
                    <a:pt x="177" y="74"/>
                    <a:pt x="97" y="153"/>
                  </a:cubicBezTo>
                  <a:cubicBezTo>
                    <a:pt x="18" y="232"/>
                    <a:pt x="0" y="240"/>
                    <a:pt x="0" y="196"/>
                  </a:cubicBez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314324" y="0"/>
              <a:ext cx="7135833" cy="5137821"/>
              <a:chOff x="314325" y="0"/>
              <a:chExt cx="7135800" cy="5137804"/>
            </a:xfrm>
            <a:grpFill/>
          </p:grpSpPr>
          <p:sp>
            <p:nvSpPr>
              <p:cNvPr id="21" name="Tlaxcala"/>
              <p:cNvSpPr/>
              <p:nvPr/>
            </p:nvSpPr>
            <p:spPr>
              <a:xfrm>
                <a:off x="4495800" y="3705225"/>
                <a:ext cx="285750" cy="257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22" name="df"/>
              <p:cNvSpPr/>
              <p:nvPr/>
            </p:nvSpPr>
            <p:spPr>
              <a:xfrm>
                <a:off x="4336751" y="3810001"/>
                <a:ext cx="164564" cy="205538"/>
              </a:xfrm>
              <a:custGeom>
                <a:avLst/>
                <a:gdLst>
                  <a:gd name="connsiteX0" fmla="*/ 0 w 182218"/>
                  <a:gd name="connsiteY0" fmla="*/ 0 h 198782"/>
                  <a:gd name="connsiteX1" fmla="*/ 182218 w 182218"/>
                  <a:gd name="connsiteY1" fmla="*/ 0 h 198782"/>
                  <a:gd name="connsiteX2" fmla="*/ 182218 w 182218"/>
                  <a:gd name="connsiteY2" fmla="*/ 198782 h 198782"/>
                  <a:gd name="connsiteX3" fmla="*/ 0 w 182218"/>
                  <a:gd name="connsiteY3" fmla="*/ 198782 h 198782"/>
                  <a:gd name="connsiteX4" fmla="*/ 0 w 182218"/>
                  <a:gd name="connsiteY4" fmla="*/ 0 h 198782"/>
                  <a:gd name="connsiteX0" fmla="*/ 0 w 182218"/>
                  <a:gd name="connsiteY0" fmla="*/ 0 h 198782"/>
                  <a:gd name="connsiteX1" fmla="*/ 182218 w 182218"/>
                  <a:gd name="connsiteY1" fmla="*/ 0 h 198782"/>
                  <a:gd name="connsiteX2" fmla="*/ 182218 w 182218"/>
                  <a:gd name="connsiteY2" fmla="*/ 198782 h 198782"/>
                  <a:gd name="connsiteX3" fmla="*/ 65171 w 182218"/>
                  <a:gd name="connsiteY3" fmla="*/ 198782 h 198782"/>
                  <a:gd name="connsiteX4" fmla="*/ 0 w 182218"/>
                  <a:gd name="connsiteY4" fmla="*/ 0 h 198782"/>
                  <a:gd name="connsiteX0" fmla="*/ 0 w 137100"/>
                  <a:gd name="connsiteY0" fmla="*/ 0 h 198782"/>
                  <a:gd name="connsiteX1" fmla="*/ 137100 w 137100"/>
                  <a:gd name="connsiteY1" fmla="*/ 0 h 198782"/>
                  <a:gd name="connsiteX2" fmla="*/ 137100 w 137100"/>
                  <a:gd name="connsiteY2" fmla="*/ 198782 h 198782"/>
                  <a:gd name="connsiteX3" fmla="*/ 20053 w 137100"/>
                  <a:gd name="connsiteY3" fmla="*/ 198782 h 198782"/>
                  <a:gd name="connsiteX4" fmla="*/ 0 w 137100"/>
                  <a:gd name="connsiteY4" fmla="*/ 0 h 19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100" h="198782">
                    <a:moveTo>
                      <a:pt x="0" y="0"/>
                    </a:moveTo>
                    <a:lnTo>
                      <a:pt x="137100" y="0"/>
                    </a:lnTo>
                    <a:lnTo>
                      <a:pt x="137100" y="198782"/>
                    </a:lnTo>
                    <a:lnTo>
                      <a:pt x="20053" y="1987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23" name="tabasco"/>
              <p:cNvSpPr>
                <a:spLocks/>
              </p:cNvSpPr>
              <p:nvPr/>
            </p:nvSpPr>
            <p:spPr bwMode="auto">
              <a:xfrm>
                <a:off x="5660199" y="4010025"/>
                <a:ext cx="807277" cy="392400"/>
              </a:xfrm>
              <a:custGeom>
                <a:avLst/>
                <a:gdLst>
                  <a:gd name="T0" fmla="*/ 2643 w 3028"/>
                  <a:gd name="T1" fmla="*/ 1420 h 1439"/>
                  <a:gd name="T2" fmla="*/ 2624 w 3028"/>
                  <a:gd name="T3" fmla="*/ 1355 h 1439"/>
                  <a:gd name="T4" fmla="*/ 2504 w 3028"/>
                  <a:gd name="T5" fmla="*/ 1265 h 1439"/>
                  <a:gd name="T6" fmla="*/ 2391 w 3028"/>
                  <a:gd name="T7" fmla="*/ 1159 h 1439"/>
                  <a:gd name="T8" fmla="*/ 2306 w 3028"/>
                  <a:gd name="T9" fmla="*/ 986 h 1439"/>
                  <a:gd name="T10" fmla="*/ 2174 w 3028"/>
                  <a:gd name="T11" fmla="*/ 902 h 1439"/>
                  <a:gd name="T12" fmla="*/ 1880 w 3028"/>
                  <a:gd name="T13" fmla="*/ 859 h 1439"/>
                  <a:gd name="T14" fmla="*/ 1786 w 3028"/>
                  <a:gd name="T15" fmla="*/ 883 h 1439"/>
                  <a:gd name="T16" fmla="*/ 1540 w 3028"/>
                  <a:gd name="T17" fmla="*/ 1129 h 1439"/>
                  <a:gd name="T18" fmla="*/ 1333 w 3028"/>
                  <a:gd name="T19" fmla="*/ 1354 h 1439"/>
                  <a:gd name="T20" fmla="*/ 1269 w 3028"/>
                  <a:gd name="T21" fmla="*/ 1312 h 1439"/>
                  <a:gd name="T22" fmla="*/ 1169 w 3028"/>
                  <a:gd name="T23" fmla="*/ 1270 h 1439"/>
                  <a:gd name="T24" fmla="*/ 1053 w 3028"/>
                  <a:gd name="T25" fmla="*/ 1066 h 1439"/>
                  <a:gd name="T26" fmla="*/ 820 w 3028"/>
                  <a:gd name="T27" fmla="*/ 790 h 1439"/>
                  <a:gd name="T28" fmla="*/ 689 w 3028"/>
                  <a:gd name="T29" fmla="*/ 878 h 1439"/>
                  <a:gd name="T30" fmla="*/ 658 w 3028"/>
                  <a:gd name="T31" fmla="*/ 1044 h 1439"/>
                  <a:gd name="T32" fmla="*/ 608 w 3028"/>
                  <a:gd name="T33" fmla="*/ 1183 h 1439"/>
                  <a:gd name="T34" fmla="*/ 522 w 3028"/>
                  <a:gd name="T35" fmla="*/ 1335 h 1439"/>
                  <a:gd name="T36" fmla="*/ 503 w 3028"/>
                  <a:gd name="T37" fmla="*/ 1425 h 1439"/>
                  <a:gd name="T38" fmla="*/ 474 w 3028"/>
                  <a:gd name="T39" fmla="*/ 1354 h 1439"/>
                  <a:gd name="T40" fmla="*/ 311 w 3028"/>
                  <a:gd name="T41" fmla="*/ 1111 h 1439"/>
                  <a:gd name="T42" fmla="*/ 48 w 3028"/>
                  <a:gd name="T43" fmla="*/ 783 h 1439"/>
                  <a:gd name="T44" fmla="*/ 14 w 3028"/>
                  <a:gd name="T45" fmla="*/ 632 h 1439"/>
                  <a:gd name="T46" fmla="*/ 73 w 3028"/>
                  <a:gd name="T47" fmla="*/ 522 h 1439"/>
                  <a:gd name="T48" fmla="*/ 163 w 3028"/>
                  <a:gd name="T49" fmla="*/ 503 h 1439"/>
                  <a:gd name="T50" fmla="*/ 282 w 3028"/>
                  <a:gd name="T51" fmla="*/ 479 h 1439"/>
                  <a:gd name="T52" fmla="*/ 397 w 3028"/>
                  <a:gd name="T53" fmla="*/ 423 h 1439"/>
                  <a:gd name="T54" fmla="*/ 468 w 3028"/>
                  <a:gd name="T55" fmla="*/ 391 h 1439"/>
                  <a:gd name="T56" fmla="*/ 291 w 3028"/>
                  <a:gd name="T57" fmla="*/ 411 h 1439"/>
                  <a:gd name="T58" fmla="*/ 294 w 3028"/>
                  <a:gd name="T59" fmla="*/ 393 h 1439"/>
                  <a:gd name="T60" fmla="*/ 818 w 3028"/>
                  <a:gd name="T61" fmla="*/ 282 h 1439"/>
                  <a:gd name="T62" fmla="*/ 850 w 3028"/>
                  <a:gd name="T63" fmla="*/ 307 h 1439"/>
                  <a:gd name="T64" fmla="*/ 850 w 3028"/>
                  <a:gd name="T65" fmla="*/ 344 h 1439"/>
                  <a:gd name="T66" fmla="*/ 925 w 3028"/>
                  <a:gd name="T67" fmla="*/ 320 h 1439"/>
                  <a:gd name="T68" fmla="*/ 1066 w 3028"/>
                  <a:gd name="T69" fmla="*/ 255 h 1439"/>
                  <a:gd name="T70" fmla="*/ 1256 w 3028"/>
                  <a:gd name="T71" fmla="*/ 148 h 1439"/>
                  <a:gd name="T72" fmla="*/ 1479 w 3028"/>
                  <a:gd name="T73" fmla="*/ 0 h 1439"/>
                  <a:gd name="T74" fmla="*/ 1500 w 3028"/>
                  <a:gd name="T75" fmla="*/ 91 h 1439"/>
                  <a:gd name="T76" fmla="*/ 1622 w 3028"/>
                  <a:gd name="T77" fmla="*/ 192 h 1439"/>
                  <a:gd name="T78" fmla="*/ 1806 w 3028"/>
                  <a:gd name="T79" fmla="*/ 407 h 1439"/>
                  <a:gd name="T80" fmla="*/ 1966 w 3028"/>
                  <a:gd name="T81" fmla="*/ 645 h 1439"/>
                  <a:gd name="T82" fmla="*/ 2102 w 3028"/>
                  <a:gd name="T83" fmla="*/ 733 h 1439"/>
                  <a:gd name="T84" fmla="*/ 2365 w 3028"/>
                  <a:gd name="T85" fmla="*/ 737 h 1439"/>
                  <a:gd name="T86" fmla="*/ 2394 w 3028"/>
                  <a:gd name="T87" fmla="*/ 646 h 1439"/>
                  <a:gd name="T88" fmla="*/ 2460 w 3028"/>
                  <a:gd name="T89" fmla="*/ 569 h 1439"/>
                  <a:gd name="T90" fmla="*/ 2649 w 3028"/>
                  <a:gd name="T91" fmla="*/ 619 h 1439"/>
                  <a:gd name="T92" fmla="*/ 2860 w 3028"/>
                  <a:gd name="T93" fmla="*/ 677 h 1439"/>
                  <a:gd name="T94" fmla="*/ 2973 w 3028"/>
                  <a:gd name="T95" fmla="*/ 720 h 1439"/>
                  <a:gd name="T96" fmla="*/ 3008 w 3028"/>
                  <a:gd name="T97" fmla="*/ 1101 h 1439"/>
                  <a:gd name="T98" fmla="*/ 3028 w 3028"/>
                  <a:gd name="T99" fmla="*/ 1439 h 1439"/>
                  <a:gd name="T100" fmla="*/ 2845 w 3028"/>
                  <a:gd name="T101" fmla="*/ 1439 h 1439"/>
                  <a:gd name="T102" fmla="*/ 2643 w 3028"/>
                  <a:gd name="T103" fmla="*/ 1420 h 1439"/>
                  <a:gd name="connsiteX0" fmla="*/ 8700 w 9971"/>
                  <a:gd name="connsiteY0" fmla="*/ 9868 h 10000"/>
                  <a:gd name="connsiteX1" fmla="*/ 8637 w 9971"/>
                  <a:gd name="connsiteY1" fmla="*/ 9416 h 10000"/>
                  <a:gd name="connsiteX2" fmla="*/ 8240 w 9971"/>
                  <a:gd name="connsiteY2" fmla="*/ 8791 h 10000"/>
                  <a:gd name="connsiteX3" fmla="*/ 7867 w 9971"/>
                  <a:gd name="connsiteY3" fmla="*/ 8054 h 10000"/>
                  <a:gd name="connsiteX4" fmla="*/ 7587 w 9971"/>
                  <a:gd name="connsiteY4" fmla="*/ 6852 h 10000"/>
                  <a:gd name="connsiteX5" fmla="*/ 7151 w 9971"/>
                  <a:gd name="connsiteY5" fmla="*/ 6268 h 10000"/>
                  <a:gd name="connsiteX6" fmla="*/ 6180 w 9971"/>
                  <a:gd name="connsiteY6" fmla="*/ 5969 h 10000"/>
                  <a:gd name="connsiteX7" fmla="*/ 5869 w 9971"/>
                  <a:gd name="connsiteY7" fmla="*/ 6136 h 10000"/>
                  <a:gd name="connsiteX8" fmla="*/ 5057 w 9971"/>
                  <a:gd name="connsiteY8" fmla="*/ 7846 h 10000"/>
                  <a:gd name="connsiteX9" fmla="*/ 4373 w 9971"/>
                  <a:gd name="connsiteY9" fmla="*/ 9409 h 10000"/>
                  <a:gd name="connsiteX10" fmla="*/ 4162 w 9971"/>
                  <a:gd name="connsiteY10" fmla="*/ 9117 h 10000"/>
                  <a:gd name="connsiteX11" fmla="*/ 3832 w 9971"/>
                  <a:gd name="connsiteY11" fmla="*/ 8826 h 10000"/>
                  <a:gd name="connsiteX12" fmla="*/ 2933 w 9971"/>
                  <a:gd name="connsiteY12" fmla="*/ 7763 h 10000"/>
                  <a:gd name="connsiteX13" fmla="*/ 2679 w 9971"/>
                  <a:gd name="connsiteY13" fmla="*/ 5490 h 10000"/>
                  <a:gd name="connsiteX14" fmla="*/ 2246 w 9971"/>
                  <a:gd name="connsiteY14" fmla="*/ 6101 h 10000"/>
                  <a:gd name="connsiteX15" fmla="*/ 2144 w 9971"/>
                  <a:gd name="connsiteY15" fmla="*/ 7255 h 10000"/>
                  <a:gd name="connsiteX16" fmla="*/ 1979 w 9971"/>
                  <a:gd name="connsiteY16" fmla="*/ 8221 h 10000"/>
                  <a:gd name="connsiteX17" fmla="*/ 1695 w 9971"/>
                  <a:gd name="connsiteY17" fmla="*/ 9277 h 10000"/>
                  <a:gd name="connsiteX18" fmla="*/ 1632 w 9971"/>
                  <a:gd name="connsiteY18" fmla="*/ 9903 h 10000"/>
                  <a:gd name="connsiteX19" fmla="*/ 1536 w 9971"/>
                  <a:gd name="connsiteY19" fmla="*/ 9409 h 10000"/>
                  <a:gd name="connsiteX20" fmla="*/ 998 w 9971"/>
                  <a:gd name="connsiteY20" fmla="*/ 7721 h 10000"/>
                  <a:gd name="connsiteX21" fmla="*/ 130 w 9971"/>
                  <a:gd name="connsiteY21" fmla="*/ 5441 h 10000"/>
                  <a:gd name="connsiteX22" fmla="*/ 17 w 9971"/>
                  <a:gd name="connsiteY22" fmla="*/ 4392 h 10000"/>
                  <a:gd name="connsiteX23" fmla="*/ 212 w 9971"/>
                  <a:gd name="connsiteY23" fmla="*/ 3628 h 10000"/>
                  <a:gd name="connsiteX24" fmla="*/ 509 w 9971"/>
                  <a:gd name="connsiteY24" fmla="*/ 3495 h 10000"/>
                  <a:gd name="connsiteX25" fmla="*/ 902 w 9971"/>
                  <a:gd name="connsiteY25" fmla="*/ 3329 h 10000"/>
                  <a:gd name="connsiteX26" fmla="*/ 1282 w 9971"/>
                  <a:gd name="connsiteY26" fmla="*/ 2940 h 10000"/>
                  <a:gd name="connsiteX27" fmla="*/ 1517 w 9971"/>
                  <a:gd name="connsiteY27" fmla="*/ 2717 h 10000"/>
                  <a:gd name="connsiteX28" fmla="*/ 932 w 9971"/>
                  <a:gd name="connsiteY28" fmla="*/ 2856 h 10000"/>
                  <a:gd name="connsiteX29" fmla="*/ 942 w 9971"/>
                  <a:gd name="connsiteY29" fmla="*/ 2731 h 10000"/>
                  <a:gd name="connsiteX30" fmla="*/ 2672 w 9971"/>
                  <a:gd name="connsiteY30" fmla="*/ 1960 h 10000"/>
                  <a:gd name="connsiteX31" fmla="*/ 2778 w 9971"/>
                  <a:gd name="connsiteY31" fmla="*/ 2133 h 10000"/>
                  <a:gd name="connsiteX32" fmla="*/ 2778 w 9971"/>
                  <a:gd name="connsiteY32" fmla="*/ 2391 h 10000"/>
                  <a:gd name="connsiteX33" fmla="*/ 3026 w 9971"/>
                  <a:gd name="connsiteY33" fmla="*/ 2224 h 10000"/>
                  <a:gd name="connsiteX34" fmla="*/ 3491 w 9971"/>
                  <a:gd name="connsiteY34" fmla="*/ 1772 h 10000"/>
                  <a:gd name="connsiteX35" fmla="*/ 4119 w 9971"/>
                  <a:gd name="connsiteY35" fmla="*/ 1028 h 10000"/>
                  <a:gd name="connsiteX36" fmla="*/ 4855 w 9971"/>
                  <a:gd name="connsiteY36" fmla="*/ 0 h 10000"/>
                  <a:gd name="connsiteX37" fmla="*/ 4925 w 9971"/>
                  <a:gd name="connsiteY37" fmla="*/ 632 h 10000"/>
                  <a:gd name="connsiteX38" fmla="*/ 5328 w 9971"/>
                  <a:gd name="connsiteY38" fmla="*/ 1334 h 10000"/>
                  <a:gd name="connsiteX39" fmla="*/ 5935 w 9971"/>
                  <a:gd name="connsiteY39" fmla="*/ 2828 h 10000"/>
                  <a:gd name="connsiteX40" fmla="*/ 6464 w 9971"/>
                  <a:gd name="connsiteY40" fmla="*/ 4482 h 10000"/>
                  <a:gd name="connsiteX41" fmla="*/ 6913 w 9971"/>
                  <a:gd name="connsiteY41" fmla="*/ 5094 h 10000"/>
                  <a:gd name="connsiteX42" fmla="*/ 7781 w 9971"/>
                  <a:gd name="connsiteY42" fmla="*/ 5122 h 10000"/>
                  <a:gd name="connsiteX43" fmla="*/ 7877 w 9971"/>
                  <a:gd name="connsiteY43" fmla="*/ 4489 h 10000"/>
                  <a:gd name="connsiteX44" fmla="*/ 8095 w 9971"/>
                  <a:gd name="connsiteY44" fmla="*/ 3954 h 10000"/>
                  <a:gd name="connsiteX45" fmla="*/ 8719 w 9971"/>
                  <a:gd name="connsiteY45" fmla="*/ 4302 h 10000"/>
                  <a:gd name="connsiteX46" fmla="*/ 9416 w 9971"/>
                  <a:gd name="connsiteY46" fmla="*/ 4705 h 10000"/>
                  <a:gd name="connsiteX47" fmla="*/ 9789 w 9971"/>
                  <a:gd name="connsiteY47" fmla="*/ 5003 h 10000"/>
                  <a:gd name="connsiteX48" fmla="*/ 9905 w 9971"/>
                  <a:gd name="connsiteY48" fmla="*/ 7651 h 10000"/>
                  <a:gd name="connsiteX49" fmla="*/ 9971 w 9971"/>
                  <a:gd name="connsiteY49" fmla="*/ 10000 h 10000"/>
                  <a:gd name="connsiteX50" fmla="*/ 9367 w 9971"/>
                  <a:gd name="connsiteY50" fmla="*/ 10000 h 10000"/>
                  <a:gd name="connsiteX51" fmla="*/ 8700 w 9971"/>
                  <a:gd name="connsiteY51" fmla="*/ 9868 h 10000"/>
                  <a:gd name="connsiteX0" fmla="*/ 8725 w 10000"/>
                  <a:gd name="connsiteY0" fmla="*/ 9868 h 10000"/>
                  <a:gd name="connsiteX1" fmla="*/ 8662 w 10000"/>
                  <a:gd name="connsiteY1" fmla="*/ 9416 h 10000"/>
                  <a:gd name="connsiteX2" fmla="*/ 8264 w 10000"/>
                  <a:gd name="connsiteY2" fmla="*/ 8791 h 10000"/>
                  <a:gd name="connsiteX3" fmla="*/ 7890 w 10000"/>
                  <a:gd name="connsiteY3" fmla="*/ 8054 h 10000"/>
                  <a:gd name="connsiteX4" fmla="*/ 7264 w 10000"/>
                  <a:gd name="connsiteY4" fmla="*/ 7326 h 10000"/>
                  <a:gd name="connsiteX5" fmla="*/ 7172 w 10000"/>
                  <a:gd name="connsiteY5" fmla="*/ 6268 h 10000"/>
                  <a:gd name="connsiteX6" fmla="*/ 6198 w 10000"/>
                  <a:gd name="connsiteY6" fmla="*/ 5969 h 10000"/>
                  <a:gd name="connsiteX7" fmla="*/ 5886 w 10000"/>
                  <a:gd name="connsiteY7" fmla="*/ 6136 h 10000"/>
                  <a:gd name="connsiteX8" fmla="*/ 5072 w 10000"/>
                  <a:gd name="connsiteY8" fmla="*/ 7846 h 10000"/>
                  <a:gd name="connsiteX9" fmla="*/ 4386 w 10000"/>
                  <a:gd name="connsiteY9" fmla="*/ 9409 h 10000"/>
                  <a:gd name="connsiteX10" fmla="*/ 4174 w 10000"/>
                  <a:gd name="connsiteY10" fmla="*/ 9117 h 10000"/>
                  <a:gd name="connsiteX11" fmla="*/ 3843 w 10000"/>
                  <a:gd name="connsiteY11" fmla="*/ 8826 h 10000"/>
                  <a:gd name="connsiteX12" fmla="*/ 2942 w 10000"/>
                  <a:gd name="connsiteY12" fmla="*/ 7763 h 10000"/>
                  <a:gd name="connsiteX13" fmla="*/ 2687 w 10000"/>
                  <a:gd name="connsiteY13" fmla="*/ 5490 h 10000"/>
                  <a:gd name="connsiteX14" fmla="*/ 2253 w 10000"/>
                  <a:gd name="connsiteY14" fmla="*/ 6101 h 10000"/>
                  <a:gd name="connsiteX15" fmla="*/ 2150 w 10000"/>
                  <a:gd name="connsiteY15" fmla="*/ 7255 h 10000"/>
                  <a:gd name="connsiteX16" fmla="*/ 1985 w 10000"/>
                  <a:gd name="connsiteY16" fmla="*/ 8221 h 10000"/>
                  <a:gd name="connsiteX17" fmla="*/ 1700 w 10000"/>
                  <a:gd name="connsiteY17" fmla="*/ 9277 h 10000"/>
                  <a:gd name="connsiteX18" fmla="*/ 1637 w 10000"/>
                  <a:gd name="connsiteY18" fmla="*/ 9903 h 10000"/>
                  <a:gd name="connsiteX19" fmla="*/ 1540 w 10000"/>
                  <a:gd name="connsiteY19" fmla="*/ 9409 h 10000"/>
                  <a:gd name="connsiteX20" fmla="*/ 1001 w 10000"/>
                  <a:gd name="connsiteY20" fmla="*/ 7721 h 10000"/>
                  <a:gd name="connsiteX21" fmla="*/ 130 w 10000"/>
                  <a:gd name="connsiteY21" fmla="*/ 5441 h 10000"/>
                  <a:gd name="connsiteX22" fmla="*/ 17 w 10000"/>
                  <a:gd name="connsiteY22" fmla="*/ 4392 h 10000"/>
                  <a:gd name="connsiteX23" fmla="*/ 213 w 10000"/>
                  <a:gd name="connsiteY23" fmla="*/ 3628 h 10000"/>
                  <a:gd name="connsiteX24" fmla="*/ 510 w 10000"/>
                  <a:gd name="connsiteY24" fmla="*/ 3495 h 10000"/>
                  <a:gd name="connsiteX25" fmla="*/ 905 w 10000"/>
                  <a:gd name="connsiteY25" fmla="*/ 3329 h 10000"/>
                  <a:gd name="connsiteX26" fmla="*/ 1286 w 10000"/>
                  <a:gd name="connsiteY26" fmla="*/ 2940 h 10000"/>
                  <a:gd name="connsiteX27" fmla="*/ 1521 w 10000"/>
                  <a:gd name="connsiteY27" fmla="*/ 2717 h 10000"/>
                  <a:gd name="connsiteX28" fmla="*/ 935 w 10000"/>
                  <a:gd name="connsiteY28" fmla="*/ 2856 h 10000"/>
                  <a:gd name="connsiteX29" fmla="*/ 945 w 10000"/>
                  <a:gd name="connsiteY29" fmla="*/ 2731 h 10000"/>
                  <a:gd name="connsiteX30" fmla="*/ 2680 w 10000"/>
                  <a:gd name="connsiteY30" fmla="*/ 1960 h 10000"/>
                  <a:gd name="connsiteX31" fmla="*/ 2786 w 10000"/>
                  <a:gd name="connsiteY31" fmla="*/ 2133 h 10000"/>
                  <a:gd name="connsiteX32" fmla="*/ 2786 w 10000"/>
                  <a:gd name="connsiteY32" fmla="*/ 2391 h 10000"/>
                  <a:gd name="connsiteX33" fmla="*/ 3035 w 10000"/>
                  <a:gd name="connsiteY33" fmla="*/ 2224 h 10000"/>
                  <a:gd name="connsiteX34" fmla="*/ 3501 w 10000"/>
                  <a:gd name="connsiteY34" fmla="*/ 1772 h 10000"/>
                  <a:gd name="connsiteX35" fmla="*/ 4131 w 10000"/>
                  <a:gd name="connsiteY35" fmla="*/ 1028 h 10000"/>
                  <a:gd name="connsiteX36" fmla="*/ 4869 w 10000"/>
                  <a:gd name="connsiteY36" fmla="*/ 0 h 10000"/>
                  <a:gd name="connsiteX37" fmla="*/ 4939 w 10000"/>
                  <a:gd name="connsiteY37" fmla="*/ 632 h 10000"/>
                  <a:gd name="connsiteX38" fmla="*/ 5343 w 10000"/>
                  <a:gd name="connsiteY38" fmla="*/ 1334 h 10000"/>
                  <a:gd name="connsiteX39" fmla="*/ 5952 w 10000"/>
                  <a:gd name="connsiteY39" fmla="*/ 2828 h 10000"/>
                  <a:gd name="connsiteX40" fmla="*/ 6483 w 10000"/>
                  <a:gd name="connsiteY40" fmla="*/ 4482 h 10000"/>
                  <a:gd name="connsiteX41" fmla="*/ 6933 w 10000"/>
                  <a:gd name="connsiteY41" fmla="*/ 5094 h 10000"/>
                  <a:gd name="connsiteX42" fmla="*/ 7804 w 10000"/>
                  <a:gd name="connsiteY42" fmla="*/ 5122 h 10000"/>
                  <a:gd name="connsiteX43" fmla="*/ 7900 w 10000"/>
                  <a:gd name="connsiteY43" fmla="*/ 4489 h 10000"/>
                  <a:gd name="connsiteX44" fmla="*/ 8119 w 10000"/>
                  <a:gd name="connsiteY44" fmla="*/ 3954 h 10000"/>
                  <a:gd name="connsiteX45" fmla="*/ 8744 w 10000"/>
                  <a:gd name="connsiteY45" fmla="*/ 4302 h 10000"/>
                  <a:gd name="connsiteX46" fmla="*/ 9443 w 10000"/>
                  <a:gd name="connsiteY46" fmla="*/ 4705 h 10000"/>
                  <a:gd name="connsiteX47" fmla="*/ 9817 w 10000"/>
                  <a:gd name="connsiteY47" fmla="*/ 5003 h 10000"/>
                  <a:gd name="connsiteX48" fmla="*/ 9934 w 10000"/>
                  <a:gd name="connsiteY48" fmla="*/ 7651 h 10000"/>
                  <a:gd name="connsiteX49" fmla="*/ 10000 w 10000"/>
                  <a:gd name="connsiteY49" fmla="*/ 10000 h 10000"/>
                  <a:gd name="connsiteX50" fmla="*/ 9394 w 10000"/>
                  <a:gd name="connsiteY50" fmla="*/ 10000 h 10000"/>
                  <a:gd name="connsiteX51" fmla="*/ 8725 w 10000"/>
                  <a:gd name="connsiteY51" fmla="*/ 9868 h 10000"/>
                  <a:gd name="connsiteX0" fmla="*/ 8725 w 10000"/>
                  <a:gd name="connsiteY0" fmla="*/ 9868 h 10000"/>
                  <a:gd name="connsiteX1" fmla="*/ 8662 w 10000"/>
                  <a:gd name="connsiteY1" fmla="*/ 9416 h 10000"/>
                  <a:gd name="connsiteX2" fmla="*/ 8264 w 10000"/>
                  <a:gd name="connsiteY2" fmla="*/ 8791 h 10000"/>
                  <a:gd name="connsiteX3" fmla="*/ 7602 w 10000"/>
                  <a:gd name="connsiteY3" fmla="*/ 8646 h 10000"/>
                  <a:gd name="connsiteX4" fmla="*/ 7264 w 10000"/>
                  <a:gd name="connsiteY4" fmla="*/ 7326 h 10000"/>
                  <a:gd name="connsiteX5" fmla="*/ 7172 w 10000"/>
                  <a:gd name="connsiteY5" fmla="*/ 6268 h 10000"/>
                  <a:gd name="connsiteX6" fmla="*/ 6198 w 10000"/>
                  <a:gd name="connsiteY6" fmla="*/ 5969 h 10000"/>
                  <a:gd name="connsiteX7" fmla="*/ 5886 w 10000"/>
                  <a:gd name="connsiteY7" fmla="*/ 6136 h 10000"/>
                  <a:gd name="connsiteX8" fmla="*/ 5072 w 10000"/>
                  <a:gd name="connsiteY8" fmla="*/ 7846 h 10000"/>
                  <a:gd name="connsiteX9" fmla="*/ 4386 w 10000"/>
                  <a:gd name="connsiteY9" fmla="*/ 9409 h 10000"/>
                  <a:gd name="connsiteX10" fmla="*/ 4174 w 10000"/>
                  <a:gd name="connsiteY10" fmla="*/ 9117 h 10000"/>
                  <a:gd name="connsiteX11" fmla="*/ 3843 w 10000"/>
                  <a:gd name="connsiteY11" fmla="*/ 8826 h 10000"/>
                  <a:gd name="connsiteX12" fmla="*/ 2942 w 10000"/>
                  <a:gd name="connsiteY12" fmla="*/ 7763 h 10000"/>
                  <a:gd name="connsiteX13" fmla="*/ 2687 w 10000"/>
                  <a:gd name="connsiteY13" fmla="*/ 5490 h 10000"/>
                  <a:gd name="connsiteX14" fmla="*/ 2253 w 10000"/>
                  <a:gd name="connsiteY14" fmla="*/ 6101 h 10000"/>
                  <a:gd name="connsiteX15" fmla="*/ 2150 w 10000"/>
                  <a:gd name="connsiteY15" fmla="*/ 7255 h 10000"/>
                  <a:gd name="connsiteX16" fmla="*/ 1985 w 10000"/>
                  <a:gd name="connsiteY16" fmla="*/ 8221 h 10000"/>
                  <a:gd name="connsiteX17" fmla="*/ 1700 w 10000"/>
                  <a:gd name="connsiteY17" fmla="*/ 9277 h 10000"/>
                  <a:gd name="connsiteX18" fmla="*/ 1637 w 10000"/>
                  <a:gd name="connsiteY18" fmla="*/ 9903 h 10000"/>
                  <a:gd name="connsiteX19" fmla="*/ 1540 w 10000"/>
                  <a:gd name="connsiteY19" fmla="*/ 9409 h 10000"/>
                  <a:gd name="connsiteX20" fmla="*/ 1001 w 10000"/>
                  <a:gd name="connsiteY20" fmla="*/ 7721 h 10000"/>
                  <a:gd name="connsiteX21" fmla="*/ 130 w 10000"/>
                  <a:gd name="connsiteY21" fmla="*/ 5441 h 10000"/>
                  <a:gd name="connsiteX22" fmla="*/ 17 w 10000"/>
                  <a:gd name="connsiteY22" fmla="*/ 4392 h 10000"/>
                  <a:gd name="connsiteX23" fmla="*/ 213 w 10000"/>
                  <a:gd name="connsiteY23" fmla="*/ 3628 h 10000"/>
                  <a:gd name="connsiteX24" fmla="*/ 510 w 10000"/>
                  <a:gd name="connsiteY24" fmla="*/ 3495 h 10000"/>
                  <a:gd name="connsiteX25" fmla="*/ 905 w 10000"/>
                  <a:gd name="connsiteY25" fmla="*/ 3329 h 10000"/>
                  <a:gd name="connsiteX26" fmla="*/ 1286 w 10000"/>
                  <a:gd name="connsiteY26" fmla="*/ 2940 h 10000"/>
                  <a:gd name="connsiteX27" fmla="*/ 1521 w 10000"/>
                  <a:gd name="connsiteY27" fmla="*/ 2717 h 10000"/>
                  <a:gd name="connsiteX28" fmla="*/ 935 w 10000"/>
                  <a:gd name="connsiteY28" fmla="*/ 2856 h 10000"/>
                  <a:gd name="connsiteX29" fmla="*/ 945 w 10000"/>
                  <a:gd name="connsiteY29" fmla="*/ 2731 h 10000"/>
                  <a:gd name="connsiteX30" fmla="*/ 2680 w 10000"/>
                  <a:gd name="connsiteY30" fmla="*/ 1960 h 10000"/>
                  <a:gd name="connsiteX31" fmla="*/ 2786 w 10000"/>
                  <a:gd name="connsiteY31" fmla="*/ 2133 h 10000"/>
                  <a:gd name="connsiteX32" fmla="*/ 2786 w 10000"/>
                  <a:gd name="connsiteY32" fmla="*/ 2391 h 10000"/>
                  <a:gd name="connsiteX33" fmla="*/ 3035 w 10000"/>
                  <a:gd name="connsiteY33" fmla="*/ 2224 h 10000"/>
                  <a:gd name="connsiteX34" fmla="*/ 3501 w 10000"/>
                  <a:gd name="connsiteY34" fmla="*/ 1772 h 10000"/>
                  <a:gd name="connsiteX35" fmla="*/ 4131 w 10000"/>
                  <a:gd name="connsiteY35" fmla="*/ 1028 h 10000"/>
                  <a:gd name="connsiteX36" fmla="*/ 4869 w 10000"/>
                  <a:gd name="connsiteY36" fmla="*/ 0 h 10000"/>
                  <a:gd name="connsiteX37" fmla="*/ 4939 w 10000"/>
                  <a:gd name="connsiteY37" fmla="*/ 632 h 10000"/>
                  <a:gd name="connsiteX38" fmla="*/ 5343 w 10000"/>
                  <a:gd name="connsiteY38" fmla="*/ 1334 h 10000"/>
                  <a:gd name="connsiteX39" fmla="*/ 5952 w 10000"/>
                  <a:gd name="connsiteY39" fmla="*/ 2828 h 10000"/>
                  <a:gd name="connsiteX40" fmla="*/ 6483 w 10000"/>
                  <a:gd name="connsiteY40" fmla="*/ 4482 h 10000"/>
                  <a:gd name="connsiteX41" fmla="*/ 6933 w 10000"/>
                  <a:gd name="connsiteY41" fmla="*/ 5094 h 10000"/>
                  <a:gd name="connsiteX42" fmla="*/ 7804 w 10000"/>
                  <a:gd name="connsiteY42" fmla="*/ 5122 h 10000"/>
                  <a:gd name="connsiteX43" fmla="*/ 7900 w 10000"/>
                  <a:gd name="connsiteY43" fmla="*/ 4489 h 10000"/>
                  <a:gd name="connsiteX44" fmla="*/ 8119 w 10000"/>
                  <a:gd name="connsiteY44" fmla="*/ 3954 h 10000"/>
                  <a:gd name="connsiteX45" fmla="*/ 8744 w 10000"/>
                  <a:gd name="connsiteY45" fmla="*/ 4302 h 10000"/>
                  <a:gd name="connsiteX46" fmla="*/ 9443 w 10000"/>
                  <a:gd name="connsiteY46" fmla="*/ 4705 h 10000"/>
                  <a:gd name="connsiteX47" fmla="*/ 9817 w 10000"/>
                  <a:gd name="connsiteY47" fmla="*/ 5003 h 10000"/>
                  <a:gd name="connsiteX48" fmla="*/ 9934 w 10000"/>
                  <a:gd name="connsiteY48" fmla="*/ 7651 h 10000"/>
                  <a:gd name="connsiteX49" fmla="*/ 10000 w 10000"/>
                  <a:gd name="connsiteY49" fmla="*/ 10000 h 10000"/>
                  <a:gd name="connsiteX50" fmla="*/ 9394 w 10000"/>
                  <a:gd name="connsiteY50" fmla="*/ 10000 h 10000"/>
                  <a:gd name="connsiteX51" fmla="*/ 8725 w 10000"/>
                  <a:gd name="connsiteY51" fmla="*/ 986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0000" h="10000">
                    <a:moveTo>
                      <a:pt x="8725" y="9868"/>
                    </a:moveTo>
                    <a:cubicBezTo>
                      <a:pt x="8692" y="9798"/>
                      <a:pt x="8662" y="9597"/>
                      <a:pt x="8662" y="9416"/>
                    </a:cubicBezTo>
                    <a:cubicBezTo>
                      <a:pt x="8662" y="9222"/>
                      <a:pt x="8441" y="8919"/>
                      <a:pt x="8264" y="8791"/>
                    </a:cubicBezTo>
                    <a:cubicBezTo>
                      <a:pt x="8087" y="8663"/>
                      <a:pt x="7586" y="8987"/>
                      <a:pt x="7602" y="8646"/>
                    </a:cubicBezTo>
                    <a:cubicBezTo>
                      <a:pt x="7632" y="8118"/>
                      <a:pt x="7417" y="7340"/>
                      <a:pt x="7264" y="7326"/>
                    </a:cubicBezTo>
                    <a:cubicBezTo>
                      <a:pt x="7201" y="7326"/>
                      <a:pt x="7350" y="6494"/>
                      <a:pt x="7172" y="6268"/>
                    </a:cubicBezTo>
                    <a:cubicBezTo>
                      <a:pt x="6994" y="6042"/>
                      <a:pt x="6476" y="5532"/>
                      <a:pt x="6198" y="5969"/>
                    </a:cubicBezTo>
                    <a:cubicBezTo>
                      <a:pt x="6105" y="6122"/>
                      <a:pt x="5962" y="6199"/>
                      <a:pt x="5886" y="6136"/>
                    </a:cubicBezTo>
                    <a:cubicBezTo>
                      <a:pt x="5741" y="6018"/>
                      <a:pt x="5479" y="6567"/>
                      <a:pt x="5072" y="7846"/>
                    </a:cubicBezTo>
                    <a:cubicBezTo>
                      <a:pt x="4767" y="8798"/>
                      <a:pt x="4499" y="9409"/>
                      <a:pt x="4386" y="9409"/>
                    </a:cubicBezTo>
                    <a:cubicBezTo>
                      <a:pt x="4333" y="9409"/>
                      <a:pt x="4240" y="9277"/>
                      <a:pt x="4174" y="9117"/>
                    </a:cubicBezTo>
                    <a:cubicBezTo>
                      <a:pt x="4111" y="8958"/>
                      <a:pt x="4049" y="9052"/>
                      <a:pt x="3843" y="8826"/>
                    </a:cubicBezTo>
                    <a:cubicBezTo>
                      <a:pt x="3638" y="8600"/>
                      <a:pt x="3008" y="9021"/>
                      <a:pt x="2942" y="7763"/>
                    </a:cubicBezTo>
                    <a:cubicBezTo>
                      <a:pt x="2874" y="6533"/>
                      <a:pt x="2802" y="5767"/>
                      <a:pt x="2687" y="5490"/>
                    </a:cubicBezTo>
                    <a:cubicBezTo>
                      <a:pt x="2572" y="5213"/>
                      <a:pt x="2372" y="5622"/>
                      <a:pt x="2253" y="6101"/>
                    </a:cubicBezTo>
                    <a:cubicBezTo>
                      <a:pt x="2163" y="6463"/>
                      <a:pt x="2120" y="6942"/>
                      <a:pt x="2150" y="7255"/>
                    </a:cubicBezTo>
                    <a:cubicBezTo>
                      <a:pt x="2190" y="7658"/>
                      <a:pt x="2147" y="7901"/>
                      <a:pt x="1985" y="8221"/>
                    </a:cubicBezTo>
                    <a:cubicBezTo>
                      <a:pt x="1865" y="8457"/>
                      <a:pt x="1736" y="8937"/>
                      <a:pt x="1700" y="9277"/>
                    </a:cubicBezTo>
                    <a:cubicBezTo>
                      <a:pt x="1679" y="9486"/>
                      <a:pt x="1658" y="9694"/>
                      <a:pt x="1637" y="9903"/>
                    </a:cubicBezTo>
                    <a:cubicBezTo>
                      <a:pt x="1605" y="9738"/>
                      <a:pt x="1573" y="9574"/>
                      <a:pt x="1540" y="9409"/>
                    </a:cubicBezTo>
                    <a:cubicBezTo>
                      <a:pt x="1342" y="8395"/>
                      <a:pt x="1196" y="7936"/>
                      <a:pt x="1001" y="7721"/>
                    </a:cubicBezTo>
                    <a:cubicBezTo>
                      <a:pt x="650" y="7338"/>
                      <a:pt x="180" y="6101"/>
                      <a:pt x="130" y="5441"/>
                    </a:cubicBezTo>
                    <a:cubicBezTo>
                      <a:pt x="103" y="5087"/>
                      <a:pt x="54" y="4621"/>
                      <a:pt x="17" y="4392"/>
                    </a:cubicBezTo>
                    <a:cubicBezTo>
                      <a:pt x="-29" y="4079"/>
                      <a:pt x="17" y="3899"/>
                      <a:pt x="213" y="3628"/>
                    </a:cubicBezTo>
                    <a:cubicBezTo>
                      <a:pt x="391" y="3384"/>
                      <a:pt x="484" y="3343"/>
                      <a:pt x="510" y="3495"/>
                    </a:cubicBezTo>
                    <a:cubicBezTo>
                      <a:pt x="561" y="3822"/>
                      <a:pt x="657" y="3780"/>
                      <a:pt x="905" y="3329"/>
                    </a:cubicBezTo>
                    <a:cubicBezTo>
                      <a:pt x="1021" y="3113"/>
                      <a:pt x="1193" y="2940"/>
                      <a:pt x="1286" y="2940"/>
                    </a:cubicBezTo>
                    <a:cubicBezTo>
                      <a:pt x="1379" y="2940"/>
                      <a:pt x="1484" y="2835"/>
                      <a:pt x="1521" y="2717"/>
                    </a:cubicBezTo>
                    <a:cubicBezTo>
                      <a:pt x="1584" y="2495"/>
                      <a:pt x="1418" y="2536"/>
                      <a:pt x="935" y="2856"/>
                    </a:cubicBezTo>
                    <a:cubicBezTo>
                      <a:pt x="779" y="2960"/>
                      <a:pt x="779" y="2946"/>
                      <a:pt x="945" y="2731"/>
                    </a:cubicBezTo>
                    <a:cubicBezTo>
                      <a:pt x="1136" y="2467"/>
                      <a:pt x="2296" y="1960"/>
                      <a:pt x="2680" y="1960"/>
                    </a:cubicBezTo>
                    <a:cubicBezTo>
                      <a:pt x="2846" y="1967"/>
                      <a:pt x="2875" y="2015"/>
                      <a:pt x="2786" y="2133"/>
                    </a:cubicBezTo>
                    <a:cubicBezTo>
                      <a:pt x="2680" y="2279"/>
                      <a:pt x="2680" y="2321"/>
                      <a:pt x="2786" y="2391"/>
                    </a:cubicBezTo>
                    <a:cubicBezTo>
                      <a:pt x="2855" y="2439"/>
                      <a:pt x="2965" y="2363"/>
                      <a:pt x="3035" y="2224"/>
                    </a:cubicBezTo>
                    <a:cubicBezTo>
                      <a:pt x="3101" y="2085"/>
                      <a:pt x="3313" y="1883"/>
                      <a:pt x="3501" y="1772"/>
                    </a:cubicBezTo>
                    <a:cubicBezTo>
                      <a:pt x="3694" y="1661"/>
                      <a:pt x="3976" y="1327"/>
                      <a:pt x="4131" y="1028"/>
                    </a:cubicBezTo>
                    <a:cubicBezTo>
                      <a:pt x="4399" y="521"/>
                      <a:pt x="4774" y="0"/>
                      <a:pt x="4869" y="0"/>
                    </a:cubicBezTo>
                    <a:cubicBezTo>
                      <a:pt x="4893" y="0"/>
                      <a:pt x="4926" y="285"/>
                      <a:pt x="4939" y="632"/>
                    </a:cubicBezTo>
                    <a:cubicBezTo>
                      <a:pt x="4968" y="1223"/>
                      <a:pt x="4995" y="1279"/>
                      <a:pt x="5343" y="1334"/>
                    </a:cubicBezTo>
                    <a:cubicBezTo>
                      <a:pt x="5797" y="1404"/>
                      <a:pt x="5949" y="1779"/>
                      <a:pt x="5952" y="2828"/>
                    </a:cubicBezTo>
                    <a:cubicBezTo>
                      <a:pt x="5956" y="3822"/>
                      <a:pt x="5999" y="3968"/>
                      <a:pt x="6483" y="4482"/>
                    </a:cubicBezTo>
                    <a:cubicBezTo>
                      <a:pt x="6697" y="4705"/>
                      <a:pt x="6900" y="4983"/>
                      <a:pt x="6933" y="5094"/>
                    </a:cubicBezTo>
                    <a:cubicBezTo>
                      <a:pt x="7002" y="5337"/>
                      <a:pt x="7632" y="5351"/>
                      <a:pt x="7804" y="5122"/>
                    </a:cubicBezTo>
                    <a:cubicBezTo>
                      <a:pt x="7874" y="5031"/>
                      <a:pt x="7917" y="4746"/>
                      <a:pt x="7900" y="4489"/>
                    </a:cubicBezTo>
                    <a:cubicBezTo>
                      <a:pt x="7874" y="4107"/>
                      <a:pt x="7913" y="4010"/>
                      <a:pt x="8119" y="3954"/>
                    </a:cubicBezTo>
                    <a:cubicBezTo>
                      <a:pt x="8255" y="3926"/>
                      <a:pt x="8536" y="4079"/>
                      <a:pt x="8744" y="4302"/>
                    </a:cubicBezTo>
                    <a:cubicBezTo>
                      <a:pt x="8953" y="4524"/>
                      <a:pt x="9265" y="4705"/>
                      <a:pt x="9443" y="4705"/>
                    </a:cubicBezTo>
                    <a:cubicBezTo>
                      <a:pt x="9642" y="4705"/>
                      <a:pt x="9784" y="4816"/>
                      <a:pt x="9817" y="5003"/>
                    </a:cubicBezTo>
                    <a:cubicBezTo>
                      <a:pt x="9848" y="5163"/>
                      <a:pt x="9901" y="6359"/>
                      <a:pt x="9934" y="7651"/>
                    </a:cubicBezTo>
                    <a:lnTo>
                      <a:pt x="10000" y="10000"/>
                    </a:lnTo>
                    <a:lnTo>
                      <a:pt x="9394" y="10000"/>
                    </a:lnTo>
                    <a:cubicBezTo>
                      <a:pt x="9059" y="10000"/>
                      <a:pt x="8758" y="9944"/>
                      <a:pt x="8725" y="9868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grpSp>
            <p:nvGrpSpPr>
              <p:cNvPr id="24" name="Grupo 23"/>
              <p:cNvGrpSpPr/>
              <p:nvPr/>
            </p:nvGrpSpPr>
            <p:grpSpPr>
              <a:xfrm>
                <a:off x="314325" y="0"/>
                <a:ext cx="7135800" cy="5137804"/>
                <a:chOff x="314325" y="0"/>
                <a:chExt cx="7135800" cy="5137804"/>
              </a:xfrm>
              <a:grpFill/>
            </p:grpSpPr>
            <p:sp>
              <p:nvSpPr>
                <p:cNvPr id="25" name="san_luis"/>
                <p:cNvSpPr>
                  <a:spLocks/>
                </p:cNvSpPr>
                <p:nvPr/>
              </p:nvSpPr>
              <p:spPr bwMode="auto">
                <a:xfrm>
                  <a:off x="3540381" y="2478697"/>
                  <a:ext cx="1055825" cy="876037"/>
                </a:xfrm>
                <a:custGeom>
                  <a:avLst/>
                  <a:gdLst>
                    <a:gd name="T0" fmla="*/ 3130 w 3781"/>
                    <a:gd name="T1" fmla="*/ 3198 h 3283"/>
                    <a:gd name="T2" fmla="*/ 2908 w 3781"/>
                    <a:gd name="T3" fmla="*/ 2871 h 3283"/>
                    <a:gd name="T4" fmla="*/ 2545 w 3781"/>
                    <a:gd name="T5" fmla="*/ 3015 h 3283"/>
                    <a:gd name="T6" fmla="*/ 2166 w 3781"/>
                    <a:gd name="T7" fmla="*/ 3012 h 3283"/>
                    <a:gd name="T8" fmla="*/ 2008 w 3781"/>
                    <a:gd name="T9" fmla="*/ 2930 h 3283"/>
                    <a:gd name="T10" fmla="*/ 1703 w 3781"/>
                    <a:gd name="T11" fmla="*/ 2958 h 3283"/>
                    <a:gd name="T12" fmla="*/ 1168 w 3781"/>
                    <a:gd name="T13" fmla="*/ 2790 h 3283"/>
                    <a:gd name="T14" fmla="*/ 897 w 3781"/>
                    <a:gd name="T15" fmla="*/ 2706 h 3283"/>
                    <a:gd name="T16" fmla="*/ 906 w 3781"/>
                    <a:gd name="T17" fmla="*/ 2194 h 3283"/>
                    <a:gd name="T18" fmla="*/ 872 w 3781"/>
                    <a:gd name="T19" fmla="*/ 1795 h 3283"/>
                    <a:gd name="T20" fmla="*/ 583 w 3781"/>
                    <a:gd name="T21" fmla="*/ 1956 h 3283"/>
                    <a:gd name="T22" fmla="*/ 456 w 3781"/>
                    <a:gd name="T23" fmla="*/ 1925 h 3283"/>
                    <a:gd name="T24" fmla="*/ 96 w 3781"/>
                    <a:gd name="T25" fmla="*/ 1470 h 3283"/>
                    <a:gd name="T26" fmla="*/ 7 w 3781"/>
                    <a:gd name="T27" fmla="*/ 1243 h 3283"/>
                    <a:gd name="T28" fmla="*/ 796 w 3781"/>
                    <a:gd name="T29" fmla="*/ 801 h 3283"/>
                    <a:gd name="T30" fmla="*/ 1072 w 3781"/>
                    <a:gd name="T31" fmla="*/ 326 h 3283"/>
                    <a:gd name="T32" fmla="*/ 1249 w 3781"/>
                    <a:gd name="T33" fmla="*/ 122 h 3283"/>
                    <a:gd name="T34" fmla="*/ 1396 w 3781"/>
                    <a:gd name="T35" fmla="*/ 0 h 3283"/>
                    <a:gd name="T36" fmla="*/ 1556 w 3781"/>
                    <a:gd name="T37" fmla="*/ 372 h 3283"/>
                    <a:gd name="T38" fmla="*/ 1676 w 3781"/>
                    <a:gd name="T39" fmla="*/ 993 h 3283"/>
                    <a:gd name="T40" fmla="*/ 1867 w 3781"/>
                    <a:gd name="T41" fmla="*/ 1332 h 3283"/>
                    <a:gd name="T42" fmla="*/ 2085 w 3781"/>
                    <a:gd name="T43" fmla="*/ 1392 h 3283"/>
                    <a:gd name="T44" fmla="*/ 2164 w 3781"/>
                    <a:gd name="T45" fmla="*/ 1608 h 3283"/>
                    <a:gd name="T46" fmla="*/ 2412 w 3781"/>
                    <a:gd name="T47" fmla="*/ 1872 h 3283"/>
                    <a:gd name="T48" fmla="*/ 2838 w 3781"/>
                    <a:gd name="T49" fmla="*/ 2042 h 3283"/>
                    <a:gd name="T50" fmla="*/ 3331 w 3781"/>
                    <a:gd name="T51" fmla="*/ 2172 h 3283"/>
                    <a:gd name="T52" fmla="*/ 3713 w 3781"/>
                    <a:gd name="T53" fmla="*/ 2363 h 3283"/>
                    <a:gd name="T54" fmla="*/ 3600 w 3781"/>
                    <a:gd name="T55" fmla="*/ 2549 h 3283"/>
                    <a:gd name="T56" fmla="*/ 3604 w 3781"/>
                    <a:gd name="T57" fmla="*/ 2634 h 3283"/>
                    <a:gd name="T58" fmla="*/ 3591 w 3781"/>
                    <a:gd name="T59" fmla="*/ 2821 h 3283"/>
                    <a:gd name="T60" fmla="*/ 3559 w 3781"/>
                    <a:gd name="T61" fmla="*/ 3100 h 3283"/>
                    <a:gd name="T62" fmla="*/ 3415 w 3781"/>
                    <a:gd name="T63" fmla="*/ 3282 h 3283"/>
                    <a:gd name="connsiteX0" fmla="*/ 8550 w 9915"/>
                    <a:gd name="connsiteY0" fmla="*/ 9869 h 9997"/>
                    <a:gd name="connsiteX1" fmla="*/ 8264 w 9915"/>
                    <a:gd name="connsiteY1" fmla="*/ 9741 h 9997"/>
                    <a:gd name="connsiteX2" fmla="*/ 7939 w 9915"/>
                    <a:gd name="connsiteY2" fmla="*/ 9269 h 9997"/>
                    <a:gd name="connsiteX3" fmla="*/ 7677 w 9915"/>
                    <a:gd name="connsiteY3" fmla="*/ 8745 h 9997"/>
                    <a:gd name="connsiteX4" fmla="*/ 7238 w 9915"/>
                    <a:gd name="connsiteY4" fmla="*/ 9242 h 9997"/>
                    <a:gd name="connsiteX5" fmla="*/ 6717 w 9915"/>
                    <a:gd name="connsiteY5" fmla="*/ 9184 h 9997"/>
                    <a:gd name="connsiteX6" fmla="*/ 6267 w 9915"/>
                    <a:gd name="connsiteY6" fmla="*/ 9284 h 9997"/>
                    <a:gd name="connsiteX7" fmla="*/ 5715 w 9915"/>
                    <a:gd name="connsiteY7" fmla="*/ 9175 h 9997"/>
                    <a:gd name="connsiteX8" fmla="*/ 5397 w 9915"/>
                    <a:gd name="connsiteY8" fmla="*/ 9053 h 9997"/>
                    <a:gd name="connsiteX9" fmla="*/ 5297 w 9915"/>
                    <a:gd name="connsiteY9" fmla="*/ 8925 h 9997"/>
                    <a:gd name="connsiteX10" fmla="*/ 4966 w 9915"/>
                    <a:gd name="connsiteY10" fmla="*/ 8797 h 9997"/>
                    <a:gd name="connsiteX11" fmla="*/ 4490 w 9915"/>
                    <a:gd name="connsiteY11" fmla="*/ 9010 h 9997"/>
                    <a:gd name="connsiteX12" fmla="*/ 3726 w 9915"/>
                    <a:gd name="connsiteY12" fmla="*/ 8867 h 9997"/>
                    <a:gd name="connsiteX13" fmla="*/ 3075 w 9915"/>
                    <a:gd name="connsiteY13" fmla="*/ 8498 h 9997"/>
                    <a:gd name="connsiteX14" fmla="*/ 2647 w 9915"/>
                    <a:gd name="connsiteY14" fmla="*/ 8337 h 9997"/>
                    <a:gd name="connsiteX15" fmla="*/ 2358 w 9915"/>
                    <a:gd name="connsiteY15" fmla="*/ 8242 h 9997"/>
                    <a:gd name="connsiteX16" fmla="*/ 2268 w 9915"/>
                    <a:gd name="connsiteY16" fmla="*/ 7974 h 9997"/>
                    <a:gd name="connsiteX17" fmla="*/ 2382 w 9915"/>
                    <a:gd name="connsiteY17" fmla="*/ 6683 h 9997"/>
                    <a:gd name="connsiteX18" fmla="*/ 2417 w 9915"/>
                    <a:gd name="connsiteY18" fmla="*/ 6296 h 9997"/>
                    <a:gd name="connsiteX19" fmla="*/ 2292 w 9915"/>
                    <a:gd name="connsiteY19" fmla="*/ 5468 h 9997"/>
                    <a:gd name="connsiteX20" fmla="*/ 2015 w 9915"/>
                    <a:gd name="connsiteY20" fmla="*/ 5519 h 9997"/>
                    <a:gd name="connsiteX21" fmla="*/ 1337 w 9915"/>
                    <a:gd name="connsiteY21" fmla="*/ 6022 h 9997"/>
                    <a:gd name="connsiteX22" fmla="*/ 1192 w 9915"/>
                    <a:gd name="connsiteY22" fmla="*/ 5864 h 9997"/>
                    <a:gd name="connsiteX23" fmla="*/ 830 w 9915"/>
                    <a:gd name="connsiteY23" fmla="*/ 5449 h 9997"/>
                    <a:gd name="connsiteX24" fmla="*/ 240 w 9915"/>
                    <a:gd name="connsiteY24" fmla="*/ 4478 h 9997"/>
                    <a:gd name="connsiteX25" fmla="*/ 89 w 9915"/>
                    <a:gd name="connsiteY25" fmla="*/ 3917 h 9997"/>
                    <a:gd name="connsiteX26" fmla="*/ 5 w 9915"/>
                    <a:gd name="connsiteY26" fmla="*/ 3786 h 9997"/>
                    <a:gd name="connsiteX27" fmla="*/ 610 w 9915"/>
                    <a:gd name="connsiteY27" fmla="*/ 3463 h 9997"/>
                    <a:gd name="connsiteX28" fmla="*/ 2091 w 9915"/>
                    <a:gd name="connsiteY28" fmla="*/ 2440 h 9997"/>
                    <a:gd name="connsiteX29" fmla="*/ 2702 w 9915"/>
                    <a:gd name="connsiteY29" fmla="*/ 1295 h 9997"/>
                    <a:gd name="connsiteX30" fmla="*/ 2821 w 9915"/>
                    <a:gd name="connsiteY30" fmla="*/ 993 h 9997"/>
                    <a:gd name="connsiteX31" fmla="*/ 3173 w 9915"/>
                    <a:gd name="connsiteY31" fmla="*/ 606 h 9997"/>
                    <a:gd name="connsiteX32" fmla="*/ 3289 w 9915"/>
                    <a:gd name="connsiteY32" fmla="*/ 372 h 9997"/>
                    <a:gd name="connsiteX33" fmla="*/ 3517 w 9915"/>
                    <a:gd name="connsiteY33" fmla="*/ 186 h 9997"/>
                    <a:gd name="connsiteX34" fmla="*/ 3678 w 9915"/>
                    <a:gd name="connsiteY34" fmla="*/ 0 h 9997"/>
                    <a:gd name="connsiteX35" fmla="*/ 3890 w 9915"/>
                    <a:gd name="connsiteY35" fmla="*/ 292 h 9997"/>
                    <a:gd name="connsiteX36" fmla="*/ 4101 w 9915"/>
                    <a:gd name="connsiteY36" fmla="*/ 1133 h 9997"/>
                    <a:gd name="connsiteX37" fmla="*/ 4265 w 9915"/>
                    <a:gd name="connsiteY37" fmla="*/ 1937 h 9997"/>
                    <a:gd name="connsiteX38" fmla="*/ 4419 w 9915"/>
                    <a:gd name="connsiteY38" fmla="*/ 3025 h 9997"/>
                    <a:gd name="connsiteX39" fmla="*/ 4704 w 9915"/>
                    <a:gd name="connsiteY39" fmla="*/ 4155 h 9997"/>
                    <a:gd name="connsiteX40" fmla="*/ 4924 w 9915"/>
                    <a:gd name="connsiteY40" fmla="*/ 4057 h 9997"/>
                    <a:gd name="connsiteX41" fmla="*/ 5360 w 9915"/>
                    <a:gd name="connsiteY41" fmla="*/ 4161 h 9997"/>
                    <a:gd name="connsiteX42" fmla="*/ 5500 w 9915"/>
                    <a:gd name="connsiteY42" fmla="*/ 4240 h 9997"/>
                    <a:gd name="connsiteX43" fmla="*/ 5818 w 9915"/>
                    <a:gd name="connsiteY43" fmla="*/ 4654 h 9997"/>
                    <a:gd name="connsiteX44" fmla="*/ 5709 w 9915"/>
                    <a:gd name="connsiteY44" fmla="*/ 4898 h 9997"/>
                    <a:gd name="connsiteX45" fmla="*/ 5688 w 9915"/>
                    <a:gd name="connsiteY45" fmla="*/ 5416 h 9997"/>
                    <a:gd name="connsiteX46" fmla="*/ 6365 w 9915"/>
                    <a:gd name="connsiteY46" fmla="*/ 5702 h 9997"/>
                    <a:gd name="connsiteX47" fmla="*/ 7013 w 9915"/>
                    <a:gd name="connsiteY47" fmla="*/ 5787 h 9997"/>
                    <a:gd name="connsiteX48" fmla="*/ 7492 w 9915"/>
                    <a:gd name="connsiteY48" fmla="*/ 6220 h 9997"/>
                    <a:gd name="connsiteX49" fmla="*/ 7910 w 9915"/>
                    <a:gd name="connsiteY49" fmla="*/ 6585 h 9997"/>
                    <a:gd name="connsiteX50" fmla="*/ 8796 w 9915"/>
                    <a:gd name="connsiteY50" fmla="*/ 6616 h 9997"/>
                    <a:gd name="connsiteX51" fmla="*/ 9637 w 9915"/>
                    <a:gd name="connsiteY51" fmla="*/ 6793 h 9997"/>
                    <a:gd name="connsiteX52" fmla="*/ 9806 w 9915"/>
                    <a:gd name="connsiteY52" fmla="*/ 7198 h 9997"/>
                    <a:gd name="connsiteX53" fmla="*/ 9722 w 9915"/>
                    <a:gd name="connsiteY53" fmla="*/ 7356 h 9997"/>
                    <a:gd name="connsiteX54" fmla="*/ 9507 w 9915"/>
                    <a:gd name="connsiteY54" fmla="*/ 7764 h 9997"/>
                    <a:gd name="connsiteX55" fmla="*/ 9454 w 9915"/>
                    <a:gd name="connsiteY55" fmla="*/ 7871 h 9997"/>
                    <a:gd name="connsiteX56" fmla="*/ 9518 w 9915"/>
                    <a:gd name="connsiteY56" fmla="*/ 8023 h 9997"/>
                    <a:gd name="connsiteX57" fmla="*/ 9581 w 9915"/>
                    <a:gd name="connsiteY57" fmla="*/ 8267 h 9997"/>
                    <a:gd name="connsiteX58" fmla="*/ 9483 w 9915"/>
                    <a:gd name="connsiteY58" fmla="*/ 8593 h 9997"/>
                    <a:gd name="connsiteX59" fmla="*/ 9441 w 9915"/>
                    <a:gd name="connsiteY59" fmla="*/ 9202 h 9997"/>
                    <a:gd name="connsiteX60" fmla="*/ 9399 w 9915"/>
                    <a:gd name="connsiteY60" fmla="*/ 9443 h 9997"/>
                    <a:gd name="connsiteX61" fmla="*/ 9293 w 9915"/>
                    <a:gd name="connsiteY61" fmla="*/ 9750 h 9997"/>
                    <a:gd name="connsiteX62" fmla="*/ 9018 w 9915"/>
                    <a:gd name="connsiteY62" fmla="*/ 9997 h 9997"/>
                    <a:gd name="connsiteX63" fmla="*/ 8550 w 9915"/>
                    <a:gd name="connsiteY63" fmla="*/ 9869 h 9997"/>
                    <a:gd name="connsiteX0" fmla="*/ 8623 w 10000"/>
                    <a:gd name="connsiteY0" fmla="*/ 9872 h 10000"/>
                    <a:gd name="connsiteX1" fmla="*/ 8335 w 10000"/>
                    <a:gd name="connsiteY1" fmla="*/ 9744 h 10000"/>
                    <a:gd name="connsiteX2" fmla="*/ 8007 w 10000"/>
                    <a:gd name="connsiteY2" fmla="*/ 9272 h 10000"/>
                    <a:gd name="connsiteX3" fmla="*/ 7743 w 10000"/>
                    <a:gd name="connsiteY3" fmla="*/ 8748 h 10000"/>
                    <a:gd name="connsiteX4" fmla="*/ 7300 w 10000"/>
                    <a:gd name="connsiteY4" fmla="*/ 9245 h 10000"/>
                    <a:gd name="connsiteX5" fmla="*/ 6775 w 10000"/>
                    <a:gd name="connsiteY5" fmla="*/ 9187 h 10000"/>
                    <a:gd name="connsiteX6" fmla="*/ 6321 w 10000"/>
                    <a:gd name="connsiteY6" fmla="*/ 9287 h 10000"/>
                    <a:gd name="connsiteX7" fmla="*/ 5764 w 10000"/>
                    <a:gd name="connsiteY7" fmla="*/ 9178 h 10000"/>
                    <a:gd name="connsiteX8" fmla="*/ 5443 w 10000"/>
                    <a:gd name="connsiteY8" fmla="*/ 9056 h 10000"/>
                    <a:gd name="connsiteX9" fmla="*/ 5342 w 10000"/>
                    <a:gd name="connsiteY9" fmla="*/ 8928 h 10000"/>
                    <a:gd name="connsiteX10" fmla="*/ 5009 w 10000"/>
                    <a:gd name="connsiteY10" fmla="*/ 8800 h 10000"/>
                    <a:gd name="connsiteX11" fmla="*/ 4528 w 10000"/>
                    <a:gd name="connsiteY11" fmla="*/ 9013 h 10000"/>
                    <a:gd name="connsiteX12" fmla="*/ 3758 w 10000"/>
                    <a:gd name="connsiteY12" fmla="*/ 8870 h 10000"/>
                    <a:gd name="connsiteX13" fmla="*/ 3101 w 10000"/>
                    <a:gd name="connsiteY13" fmla="*/ 8501 h 10000"/>
                    <a:gd name="connsiteX14" fmla="*/ 2670 w 10000"/>
                    <a:gd name="connsiteY14" fmla="*/ 8340 h 10000"/>
                    <a:gd name="connsiteX15" fmla="*/ 2378 w 10000"/>
                    <a:gd name="connsiteY15" fmla="*/ 8244 h 10000"/>
                    <a:gd name="connsiteX16" fmla="*/ 2287 w 10000"/>
                    <a:gd name="connsiteY16" fmla="*/ 7976 h 10000"/>
                    <a:gd name="connsiteX17" fmla="*/ 2402 w 10000"/>
                    <a:gd name="connsiteY17" fmla="*/ 6685 h 10000"/>
                    <a:gd name="connsiteX18" fmla="*/ 2438 w 10000"/>
                    <a:gd name="connsiteY18" fmla="*/ 6298 h 10000"/>
                    <a:gd name="connsiteX19" fmla="*/ 2312 w 10000"/>
                    <a:gd name="connsiteY19" fmla="*/ 5470 h 10000"/>
                    <a:gd name="connsiteX20" fmla="*/ 2032 w 10000"/>
                    <a:gd name="connsiteY20" fmla="*/ 5521 h 10000"/>
                    <a:gd name="connsiteX21" fmla="*/ 1348 w 10000"/>
                    <a:gd name="connsiteY21" fmla="*/ 6024 h 10000"/>
                    <a:gd name="connsiteX22" fmla="*/ 1202 w 10000"/>
                    <a:gd name="connsiteY22" fmla="*/ 5866 h 10000"/>
                    <a:gd name="connsiteX23" fmla="*/ 837 w 10000"/>
                    <a:gd name="connsiteY23" fmla="*/ 5451 h 10000"/>
                    <a:gd name="connsiteX24" fmla="*/ 242 w 10000"/>
                    <a:gd name="connsiteY24" fmla="*/ 4479 h 10000"/>
                    <a:gd name="connsiteX25" fmla="*/ 90 w 10000"/>
                    <a:gd name="connsiteY25" fmla="*/ 3918 h 10000"/>
                    <a:gd name="connsiteX26" fmla="*/ 5 w 10000"/>
                    <a:gd name="connsiteY26" fmla="*/ 3787 h 10000"/>
                    <a:gd name="connsiteX27" fmla="*/ 615 w 10000"/>
                    <a:gd name="connsiteY27" fmla="*/ 3464 h 10000"/>
                    <a:gd name="connsiteX28" fmla="*/ 2109 w 10000"/>
                    <a:gd name="connsiteY28" fmla="*/ 2441 h 10000"/>
                    <a:gd name="connsiteX29" fmla="*/ 2725 w 10000"/>
                    <a:gd name="connsiteY29" fmla="*/ 1295 h 10000"/>
                    <a:gd name="connsiteX30" fmla="*/ 2845 w 10000"/>
                    <a:gd name="connsiteY30" fmla="*/ 993 h 10000"/>
                    <a:gd name="connsiteX31" fmla="*/ 3200 w 10000"/>
                    <a:gd name="connsiteY31" fmla="*/ 606 h 10000"/>
                    <a:gd name="connsiteX32" fmla="*/ 3317 w 10000"/>
                    <a:gd name="connsiteY32" fmla="*/ 372 h 10000"/>
                    <a:gd name="connsiteX33" fmla="*/ 3547 w 10000"/>
                    <a:gd name="connsiteY33" fmla="*/ 186 h 10000"/>
                    <a:gd name="connsiteX34" fmla="*/ 3710 w 10000"/>
                    <a:gd name="connsiteY34" fmla="*/ 0 h 10000"/>
                    <a:gd name="connsiteX35" fmla="*/ 3923 w 10000"/>
                    <a:gd name="connsiteY35" fmla="*/ 292 h 10000"/>
                    <a:gd name="connsiteX36" fmla="*/ 4136 w 10000"/>
                    <a:gd name="connsiteY36" fmla="*/ 1133 h 10000"/>
                    <a:gd name="connsiteX37" fmla="*/ 4302 w 10000"/>
                    <a:gd name="connsiteY37" fmla="*/ 1938 h 10000"/>
                    <a:gd name="connsiteX38" fmla="*/ 4457 w 10000"/>
                    <a:gd name="connsiteY38" fmla="*/ 3026 h 10000"/>
                    <a:gd name="connsiteX39" fmla="*/ 4744 w 10000"/>
                    <a:gd name="connsiteY39" fmla="*/ 4156 h 10000"/>
                    <a:gd name="connsiteX40" fmla="*/ 4966 w 10000"/>
                    <a:gd name="connsiteY40" fmla="*/ 4058 h 10000"/>
                    <a:gd name="connsiteX41" fmla="*/ 5406 w 10000"/>
                    <a:gd name="connsiteY41" fmla="*/ 4162 h 10000"/>
                    <a:gd name="connsiteX42" fmla="*/ 5547 w 10000"/>
                    <a:gd name="connsiteY42" fmla="*/ 4241 h 10000"/>
                    <a:gd name="connsiteX43" fmla="*/ 5868 w 10000"/>
                    <a:gd name="connsiteY43" fmla="*/ 4655 h 10000"/>
                    <a:gd name="connsiteX44" fmla="*/ 5758 w 10000"/>
                    <a:gd name="connsiteY44" fmla="*/ 4899 h 10000"/>
                    <a:gd name="connsiteX45" fmla="*/ 5737 w 10000"/>
                    <a:gd name="connsiteY45" fmla="*/ 5418 h 10000"/>
                    <a:gd name="connsiteX46" fmla="*/ 6420 w 10000"/>
                    <a:gd name="connsiteY46" fmla="*/ 5704 h 10000"/>
                    <a:gd name="connsiteX47" fmla="*/ 7073 w 10000"/>
                    <a:gd name="connsiteY47" fmla="*/ 5789 h 10000"/>
                    <a:gd name="connsiteX48" fmla="*/ 7556 w 10000"/>
                    <a:gd name="connsiteY48" fmla="*/ 6222 h 10000"/>
                    <a:gd name="connsiteX49" fmla="*/ 7978 w 10000"/>
                    <a:gd name="connsiteY49" fmla="*/ 6587 h 10000"/>
                    <a:gd name="connsiteX50" fmla="*/ 8871 w 10000"/>
                    <a:gd name="connsiteY50" fmla="*/ 6618 h 10000"/>
                    <a:gd name="connsiteX51" fmla="*/ 9720 w 10000"/>
                    <a:gd name="connsiteY51" fmla="*/ 6795 h 10000"/>
                    <a:gd name="connsiteX52" fmla="*/ 9890 w 10000"/>
                    <a:gd name="connsiteY52" fmla="*/ 7200 h 10000"/>
                    <a:gd name="connsiteX53" fmla="*/ 9805 w 10000"/>
                    <a:gd name="connsiteY53" fmla="*/ 7358 h 10000"/>
                    <a:gd name="connsiteX54" fmla="*/ 9589 w 10000"/>
                    <a:gd name="connsiteY54" fmla="*/ 7766 h 10000"/>
                    <a:gd name="connsiteX55" fmla="*/ 9535 w 10000"/>
                    <a:gd name="connsiteY55" fmla="*/ 7873 h 10000"/>
                    <a:gd name="connsiteX56" fmla="*/ 9600 w 10000"/>
                    <a:gd name="connsiteY56" fmla="*/ 8025 h 10000"/>
                    <a:gd name="connsiteX57" fmla="*/ 9663 w 10000"/>
                    <a:gd name="connsiteY57" fmla="*/ 8269 h 10000"/>
                    <a:gd name="connsiteX58" fmla="*/ 9564 w 10000"/>
                    <a:gd name="connsiteY58" fmla="*/ 8596 h 10000"/>
                    <a:gd name="connsiteX59" fmla="*/ 9522 w 10000"/>
                    <a:gd name="connsiteY59" fmla="*/ 9205 h 10000"/>
                    <a:gd name="connsiteX60" fmla="*/ 9480 w 10000"/>
                    <a:gd name="connsiteY60" fmla="*/ 9446 h 10000"/>
                    <a:gd name="connsiteX61" fmla="*/ 9373 w 10000"/>
                    <a:gd name="connsiteY61" fmla="*/ 9753 h 10000"/>
                    <a:gd name="connsiteX62" fmla="*/ 9095 w 10000"/>
                    <a:gd name="connsiteY62" fmla="*/ 10000 h 10000"/>
                    <a:gd name="connsiteX63" fmla="*/ 8623 w 10000"/>
                    <a:gd name="connsiteY63" fmla="*/ 9872 h 10000"/>
                    <a:gd name="connsiteX0" fmla="*/ 8623 w 10000"/>
                    <a:gd name="connsiteY0" fmla="*/ 9872 h 10000"/>
                    <a:gd name="connsiteX1" fmla="*/ 8335 w 10000"/>
                    <a:gd name="connsiteY1" fmla="*/ 9744 h 10000"/>
                    <a:gd name="connsiteX2" fmla="*/ 8007 w 10000"/>
                    <a:gd name="connsiteY2" fmla="*/ 9272 h 10000"/>
                    <a:gd name="connsiteX3" fmla="*/ 7743 w 10000"/>
                    <a:gd name="connsiteY3" fmla="*/ 8748 h 10000"/>
                    <a:gd name="connsiteX4" fmla="*/ 7300 w 10000"/>
                    <a:gd name="connsiteY4" fmla="*/ 9245 h 10000"/>
                    <a:gd name="connsiteX5" fmla="*/ 6775 w 10000"/>
                    <a:gd name="connsiteY5" fmla="*/ 9187 h 10000"/>
                    <a:gd name="connsiteX6" fmla="*/ 6321 w 10000"/>
                    <a:gd name="connsiteY6" fmla="*/ 9287 h 10000"/>
                    <a:gd name="connsiteX7" fmla="*/ 5764 w 10000"/>
                    <a:gd name="connsiteY7" fmla="*/ 9178 h 10000"/>
                    <a:gd name="connsiteX8" fmla="*/ 5443 w 10000"/>
                    <a:gd name="connsiteY8" fmla="*/ 9056 h 10000"/>
                    <a:gd name="connsiteX9" fmla="*/ 5342 w 10000"/>
                    <a:gd name="connsiteY9" fmla="*/ 8928 h 10000"/>
                    <a:gd name="connsiteX10" fmla="*/ 5009 w 10000"/>
                    <a:gd name="connsiteY10" fmla="*/ 8800 h 10000"/>
                    <a:gd name="connsiteX11" fmla="*/ 4528 w 10000"/>
                    <a:gd name="connsiteY11" fmla="*/ 9013 h 10000"/>
                    <a:gd name="connsiteX12" fmla="*/ 3758 w 10000"/>
                    <a:gd name="connsiteY12" fmla="*/ 8870 h 10000"/>
                    <a:gd name="connsiteX13" fmla="*/ 3101 w 10000"/>
                    <a:gd name="connsiteY13" fmla="*/ 8501 h 10000"/>
                    <a:gd name="connsiteX14" fmla="*/ 2670 w 10000"/>
                    <a:gd name="connsiteY14" fmla="*/ 8340 h 10000"/>
                    <a:gd name="connsiteX15" fmla="*/ 2378 w 10000"/>
                    <a:gd name="connsiteY15" fmla="*/ 8244 h 10000"/>
                    <a:gd name="connsiteX16" fmla="*/ 2287 w 10000"/>
                    <a:gd name="connsiteY16" fmla="*/ 7976 h 10000"/>
                    <a:gd name="connsiteX17" fmla="*/ 2402 w 10000"/>
                    <a:gd name="connsiteY17" fmla="*/ 6685 h 10000"/>
                    <a:gd name="connsiteX18" fmla="*/ 2438 w 10000"/>
                    <a:gd name="connsiteY18" fmla="*/ 6298 h 10000"/>
                    <a:gd name="connsiteX19" fmla="*/ 2312 w 10000"/>
                    <a:gd name="connsiteY19" fmla="*/ 5470 h 10000"/>
                    <a:gd name="connsiteX20" fmla="*/ 2178 w 10000"/>
                    <a:gd name="connsiteY20" fmla="*/ 6608 h 10000"/>
                    <a:gd name="connsiteX21" fmla="*/ 1348 w 10000"/>
                    <a:gd name="connsiteY21" fmla="*/ 6024 h 10000"/>
                    <a:gd name="connsiteX22" fmla="*/ 1202 w 10000"/>
                    <a:gd name="connsiteY22" fmla="*/ 5866 h 10000"/>
                    <a:gd name="connsiteX23" fmla="*/ 837 w 10000"/>
                    <a:gd name="connsiteY23" fmla="*/ 5451 h 10000"/>
                    <a:gd name="connsiteX24" fmla="*/ 242 w 10000"/>
                    <a:gd name="connsiteY24" fmla="*/ 4479 h 10000"/>
                    <a:gd name="connsiteX25" fmla="*/ 90 w 10000"/>
                    <a:gd name="connsiteY25" fmla="*/ 3918 h 10000"/>
                    <a:gd name="connsiteX26" fmla="*/ 5 w 10000"/>
                    <a:gd name="connsiteY26" fmla="*/ 3787 h 10000"/>
                    <a:gd name="connsiteX27" fmla="*/ 615 w 10000"/>
                    <a:gd name="connsiteY27" fmla="*/ 3464 h 10000"/>
                    <a:gd name="connsiteX28" fmla="*/ 2109 w 10000"/>
                    <a:gd name="connsiteY28" fmla="*/ 2441 h 10000"/>
                    <a:gd name="connsiteX29" fmla="*/ 2725 w 10000"/>
                    <a:gd name="connsiteY29" fmla="*/ 1295 h 10000"/>
                    <a:gd name="connsiteX30" fmla="*/ 2845 w 10000"/>
                    <a:gd name="connsiteY30" fmla="*/ 993 h 10000"/>
                    <a:gd name="connsiteX31" fmla="*/ 3200 w 10000"/>
                    <a:gd name="connsiteY31" fmla="*/ 606 h 10000"/>
                    <a:gd name="connsiteX32" fmla="*/ 3317 w 10000"/>
                    <a:gd name="connsiteY32" fmla="*/ 372 h 10000"/>
                    <a:gd name="connsiteX33" fmla="*/ 3547 w 10000"/>
                    <a:gd name="connsiteY33" fmla="*/ 186 h 10000"/>
                    <a:gd name="connsiteX34" fmla="*/ 3710 w 10000"/>
                    <a:gd name="connsiteY34" fmla="*/ 0 h 10000"/>
                    <a:gd name="connsiteX35" fmla="*/ 3923 w 10000"/>
                    <a:gd name="connsiteY35" fmla="*/ 292 h 10000"/>
                    <a:gd name="connsiteX36" fmla="*/ 4136 w 10000"/>
                    <a:gd name="connsiteY36" fmla="*/ 1133 h 10000"/>
                    <a:gd name="connsiteX37" fmla="*/ 4302 w 10000"/>
                    <a:gd name="connsiteY37" fmla="*/ 1938 h 10000"/>
                    <a:gd name="connsiteX38" fmla="*/ 4457 w 10000"/>
                    <a:gd name="connsiteY38" fmla="*/ 3026 h 10000"/>
                    <a:gd name="connsiteX39" fmla="*/ 4744 w 10000"/>
                    <a:gd name="connsiteY39" fmla="*/ 4156 h 10000"/>
                    <a:gd name="connsiteX40" fmla="*/ 4966 w 10000"/>
                    <a:gd name="connsiteY40" fmla="*/ 4058 h 10000"/>
                    <a:gd name="connsiteX41" fmla="*/ 5406 w 10000"/>
                    <a:gd name="connsiteY41" fmla="*/ 4162 h 10000"/>
                    <a:gd name="connsiteX42" fmla="*/ 5547 w 10000"/>
                    <a:gd name="connsiteY42" fmla="*/ 4241 h 10000"/>
                    <a:gd name="connsiteX43" fmla="*/ 5868 w 10000"/>
                    <a:gd name="connsiteY43" fmla="*/ 4655 h 10000"/>
                    <a:gd name="connsiteX44" fmla="*/ 5758 w 10000"/>
                    <a:gd name="connsiteY44" fmla="*/ 4899 h 10000"/>
                    <a:gd name="connsiteX45" fmla="*/ 5737 w 10000"/>
                    <a:gd name="connsiteY45" fmla="*/ 5418 h 10000"/>
                    <a:gd name="connsiteX46" fmla="*/ 6420 w 10000"/>
                    <a:gd name="connsiteY46" fmla="*/ 5704 h 10000"/>
                    <a:gd name="connsiteX47" fmla="*/ 7073 w 10000"/>
                    <a:gd name="connsiteY47" fmla="*/ 5789 h 10000"/>
                    <a:gd name="connsiteX48" fmla="*/ 7556 w 10000"/>
                    <a:gd name="connsiteY48" fmla="*/ 6222 h 10000"/>
                    <a:gd name="connsiteX49" fmla="*/ 7978 w 10000"/>
                    <a:gd name="connsiteY49" fmla="*/ 6587 h 10000"/>
                    <a:gd name="connsiteX50" fmla="*/ 8871 w 10000"/>
                    <a:gd name="connsiteY50" fmla="*/ 6618 h 10000"/>
                    <a:gd name="connsiteX51" fmla="*/ 9720 w 10000"/>
                    <a:gd name="connsiteY51" fmla="*/ 6795 h 10000"/>
                    <a:gd name="connsiteX52" fmla="*/ 9890 w 10000"/>
                    <a:gd name="connsiteY52" fmla="*/ 7200 h 10000"/>
                    <a:gd name="connsiteX53" fmla="*/ 9805 w 10000"/>
                    <a:gd name="connsiteY53" fmla="*/ 7358 h 10000"/>
                    <a:gd name="connsiteX54" fmla="*/ 9589 w 10000"/>
                    <a:gd name="connsiteY54" fmla="*/ 7766 h 10000"/>
                    <a:gd name="connsiteX55" fmla="*/ 9535 w 10000"/>
                    <a:gd name="connsiteY55" fmla="*/ 7873 h 10000"/>
                    <a:gd name="connsiteX56" fmla="*/ 9600 w 10000"/>
                    <a:gd name="connsiteY56" fmla="*/ 8025 h 10000"/>
                    <a:gd name="connsiteX57" fmla="*/ 9663 w 10000"/>
                    <a:gd name="connsiteY57" fmla="*/ 8269 h 10000"/>
                    <a:gd name="connsiteX58" fmla="*/ 9564 w 10000"/>
                    <a:gd name="connsiteY58" fmla="*/ 8596 h 10000"/>
                    <a:gd name="connsiteX59" fmla="*/ 9522 w 10000"/>
                    <a:gd name="connsiteY59" fmla="*/ 9205 h 10000"/>
                    <a:gd name="connsiteX60" fmla="*/ 9480 w 10000"/>
                    <a:gd name="connsiteY60" fmla="*/ 9446 h 10000"/>
                    <a:gd name="connsiteX61" fmla="*/ 9373 w 10000"/>
                    <a:gd name="connsiteY61" fmla="*/ 9753 h 10000"/>
                    <a:gd name="connsiteX62" fmla="*/ 9095 w 10000"/>
                    <a:gd name="connsiteY62" fmla="*/ 10000 h 10000"/>
                    <a:gd name="connsiteX63" fmla="*/ 8623 w 10000"/>
                    <a:gd name="connsiteY63" fmla="*/ 9872 h 10000"/>
                    <a:gd name="connsiteX0" fmla="*/ 8682 w 10059"/>
                    <a:gd name="connsiteY0" fmla="*/ 9872 h 10000"/>
                    <a:gd name="connsiteX1" fmla="*/ 8394 w 10059"/>
                    <a:gd name="connsiteY1" fmla="*/ 9744 h 10000"/>
                    <a:gd name="connsiteX2" fmla="*/ 8066 w 10059"/>
                    <a:gd name="connsiteY2" fmla="*/ 9272 h 10000"/>
                    <a:gd name="connsiteX3" fmla="*/ 7802 w 10059"/>
                    <a:gd name="connsiteY3" fmla="*/ 8748 h 10000"/>
                    <a:gd name="connsiteX4" fmla="*/ 7359 w 10059"/>
                    <a:gd name="connsiteY4" fmla="*/ 9245 h 10000"/>
                    <a:gd name="connsiteX5" fmla="*/ 6834 w 10059"/>
                    <a:gd name="connsiteY5" fmla="*/ 9187 h 10000"/>
                    <a:gd name="connsiteX6" fmla="*/ 6380 w 10059"/>
                    <a:gd name="connsiteY6" fmla="*/ 9287 h 10000"/>
                    <a:gd name="connsiteX7" fmla="*/ 5823 w 10059"/>
                    <a:gd name="connsiteY7" fmla="*/ 9178 h 10000"/>
                    <a:gd name="connsiteX8" fmla="*/ 5502 w 10059"/>
                    <a:gd name="connsiteY8" fmla="*/ 9056 h 10000"/>
                    <a:gd name="connsiteX9" fmla="*/ 5401 w 10059"/>
                    <a:gd name="connsiteY9" fmla="*/ 8928 h 10000"/>
                    <a:gd name="connsiteX10" fmla="*/ 5068 w 10059"/>
                    <a:gd name="connsiteY10" fmla="*/ 8800 h 10000"/>
                    <a:gd name="connsiteX11" fmla="*/ 4587 w 10059"/>
                    <a:gd name="connsiteY11" fmla="*/ 9013 h 10000"/>
                    <a:gd name="connsiteX12" fmla="*/ 3817 w 10059"/>
                    <a:gd name="connsiteY12" fmla="*/ 8870 h 10000"/>
                    <a:gd name="connsiteX13" fmla="*/ 3160 w 10059"/>
                    <a:gd name="connsiteY13" fmla="*/ 8501 h 10000"/>
                    <a:gd name="connsiteX14" fmla="*/ 2729 w 10059"/>
                    <a:gd name="connsiteY14" fmla="*/ 8340 h 10000"/>
                    <a:gd name="connsiteX15" fmla="*/ 2437 w 10059"/>
                    <a:gd name="connsiteY15" fmla="*/ 8244 h 10000"/>
                    <a:gd name="connsiteX16" fmla="*/ 2346 w 10059"/>
                    <a:gd name="connsiteY16" fmla="*/ 7976 h 10000"/>
                    <a:gd name="connsiteX17" fmla="*/ 2461 w 10059"/>
                    <a:gd name="connsiteY17" fmla="*/ 6685 h 10000"/>
                    <a:gd name="connsiteX18" fmla="*/ 2497 w 10059"/>
                    <a:gd name="connsiteY18" fmla="*/ 6298 h 10000"/>
                    <a:gd name="connsiteX19" fmla="*/ 2371 w 10059"/>
                    <a:gd name="connsiteY19" fmla="*/ 5470 h 10000"/>
                    <a:gd name="connsiteX20" fmla="*/ 2237 w 10059"/>
                    <a:gd name="connsiteY20" fmla="*/ 6608 h 10000"/>
                    <a:gd name="connsiteX21" fmla="*/ 1407 w 10059"/>
                    <a:gd name="connsiteY21" fmla="*/ 6024 h 10000"/>
                    <a:gd name="connsiteX22" fmla="*/ 1261 w 10059"/>
                    <a:gd name="connsiteY22" fmla="*/ 5866 h 10000"/>
                    <a:gd name="connsiteX23" fmla="*/ 896 w 10059"/>
                    <a:gd name="connsiteY23" fmla="*/ 5451 h 10000"/>
                    <a:gd name="connsiteX24" fmla="*/ 1 w 10059"/>
                    <a:gd name="connsiteY24" fmla="*/ 4708 h 10000"/>
                    <a:gd name="connsiteX25" fmla="*/ 149 w 10059"/>
                    <a:gd name="connsiteY25" fmla="*/ 3918 h 10000"/>
                    <a:gd name="connsiteX26" fmla="*/ 64 w 10059"/>
                    <a:gd name="connsiteY26" fmla="*/ 3787 h 10000"/>
                    <a:gd name="connsiteX27" fmla="*/ 674 w 10059"/>
                    <a:gd name="connsiteY27" fmla="*/ 3464 h 10000"/>
                    <a:gd name="connsiteX28" fmla="*/ 2168 w 10059"/>
                    <a:gd name="connsiteY28" fmla="*/ 2441 h 10000"/>
                    <a:gd name="connsiteX29" fmla="*/ 2784 w 10059"/>
                    <a:gd name="connsiteY29" fmla="*/ 1295 h 10000"/>
                    <a:gd name="connsiteX30" fmla="*/ 2904 w 10059"/>
                    <a:gd name="connsiteY30" fmla="*/ 993 h 10000"/>
                    <a:gd name="connsiteX31" fmla="*/ 3259 w 10059"/>
                    <a:gd name="connsiteY31" fmla="*/ 606 h 10000"/>
                    <a:gd name="connsiteX32" fmla="*/ 3376 w 10059"/>
                    <a:gd name="connsiteY32" fmla="*/ 372 h 10000"/>
                    <a:gd name="connsiteX33" fmla="*/ 3606 w 10059"/>
                    <a:gd name="connsiteY33" fmla="*/ 186 h 10000"/>
                    <a:gd name="connsiteX34" fmla="*/ 3769 w 10059"/>
                    <a:gd name="connsiteY34" fmla="*/ 0 h 10000"/>
                    <a:gd name="connsiteX35" fmla="*/ 3982 w 10059"/>
                    <a:gd name="connsiteY35" fmla="*/ 292 h 10000"/>
                    <a:gd name="connsiteX36" fmla="*/ 4195 w 10059"/>
                    <a:gd name="connsiteY36" fmla="*/ 1133 h 10000"/>
                    <a:gd name="connsiteX37" fmla="*/ 4361 w 10059"/>
                    <a:gd name="connsiteY37" fmla="*/ 1938 h 10000"/>
                    <a:gd name="connsiteX38" fmla="*/ 4516 w 10059"/>
                    <a:gd name="connsiteY38" fmla="*/ 3026 h 10000"/>
                    <a:gd name="connsiteX39" fmla="*/ 4803 w 10059"/>
                    <a:gd name="connsiteY39" fmla="*/ 4156 h 10000"/>
                    <a:gd name="connsiteX40" fmla="*/ 5025 w 10059"/>
                    <a:gd name="connsiteY40" fmla="*/ 4058 h 10000"/>
                    <a:gd name="connsiteX41" fmla="*/ 5465 w 10059"/>
                    <a:gd name="connsiteY41" fmla="*/ 4162 h 10000"/>
                    <a:gd name="connsiteX42" fmla="*/ 5606 w 10059"/>
                    <a:gd name="connsiteY42" fmla="*/ 4241 h 10000"/>
                    <a:gd name="connsiteX43" fmla="*/ 5927 w 10059"/>
                    <a:gd name="connsiteY43" fmla="*/ 4655 h 10000"/>
                    <a:gd name="connsiteX44" fmla="*/ 5817 w 10059"/>
                    <a:gd name="connsiteY44" fmla="*/ 4899 h 10000"/>
                    <a:gd name="connsiteX45" fmla="*/ 5796 w 10059"/>
                    <a:gd name="connsiteY45" fmla="*/ 5418 h 10000"/>
                    <a:gd name="connsiteX46" fmla="*/ 6479 w 10059"/>
                    <a:gd name="connsiteY46" fmla="*/ 5704 h 10000"/>
                    <a:gd name="connsiteX47" fmla="*/ 7132 w 10059"/>
                    <a:gd name="connsiteY47" fmla="*/ 5789 h 10000"/>
                    <a:gd name="connsiteX48" fmla="*/ 7615 w 10059"/>
                    <a:gd name="connsiteY48" fmla="*/ 6222 h 10000"/>
                    <a:gd name="connsiteX49" fmla="*/ 8037 w 10059"/>
                    <a:gd name="connsiteY49" fmla="*/ 6587 h 10000"/>
                    <a:gd name="connsiteX50" fmla="*/ 8930 w 10059"/>
                    <a:gd name="connsiteY50" fmla="*/ 6618 h 10000"/>
                    <a:gd name="connsiteX51" fmla="*/ 9779 w 10059"/>
                    <a:gd name="connsiteY51" fmla="*/ 6795 h 10000"/>
                    <a:gd name="connsiteX52" fmla="*/ 9949 w 10059"/>
                    <a:gd name="connsiteY52" fmla="*/ 7200 h 10000"/>
                    <a:gd name="connsiteX53" fmla="*/ 9864 w 10059"/>
                    <a:gd name="connsiteY53" fmla="*/ 7358 h 10000"/>
                    <a:gd name="connsiteX54" fmla="*/ 9648 w 10059"/>
                    <a:gd name="connsiteY54" fmla="*/ 7766 h 10000"/>
                    <a:gd name="connsiteX55" fmla="*/ 9594 w 10059"/>
                    <a:gd name="connsiteY55" fmla="*/ 7873 h 10000"/>
                    <a:gd name="connsiteX56" fmla="*/ 9659 w 10059"/>
                    <a:gd name="connsiteY56" fmla="*/ 8025 h 10000"/>
                    <a:gd name="connsiteX57" fmla="*/ 9722 w 10059"/>
                    <a:gd name="connsiteY57" fmla="*/ 8269 h 10000"/>
                    <a:gd name="connsiteX58" fmla="*/ 9623 w 10059"/>
                    <a:gd name="connsiteY58" fmla="*/ 8596 h 10000"/>
                    <a:gd name="connsiteX59" fmla="*/ 9581 w 10059"/>
                    <a:gd name="connsiteY59" fmla="*/ 9205 h 10000"/>
                    <a:gd name="connsiteX60" fmla="*/ 9539 w 10059"/>
                    <a:gd name="connsiteY60" fmla="*/ 9446 h 10000"/>
                    <a:gd name="connsiteX61" fmla="*/ 9432 w 10059"/>
                    <a:gd name="connsiteY61" fmla="*/ 9753 h 10000"/>
                    <a:gd name="connsiteX62" fmla="*/ 9154 w 10059"/>
                    <a:gd name="connsiteY62" fmla="*/ 10000 h 10000"/>
                    <a:gd name="connsiteX63" fmla="*/ 8682 w 10059"/>
                    <a:gd name="connsiteY63" fmla="*/ 9872 h 10000"/>
                    <a:gd name="connsiteX0" fmla="*/ 8697 w 10074"/>
                    <a:gd name="connsiteY0" fmla="*/ 9872 h 10000"/>
                    <a:gd name="connsiteX1" fmla="*/ 8409 w 10074"/>
                    <a:gd name="connsiteY1" fmla="*/ 9744 h 10000"/>
                    <a:gd name="connsiteX2" fmla="*/ 8081 w 10074"/>
                    <a:gd name="connsiteY2" fmla="*/ 9272 h 10000"/>
                    <a:gd name="connsiteX3" fmla="*/ 7817 w 10074"/>
                    <a:gd name="connsiteY3" fmla="*/ 8748 h 10000"/>
                    <a:gd name="connsiteX4" fmla="*/ 7374 w 10074"/>
                    <a:gd name="connsiteY4" fmla="*/ 9245 h 10000"/>
                    <a:gd name="connsiteX5" fmla="*/ 6849 w 10074"/>
                    <a:gd name="connsiteY5" fmla="*/ 9187 h 10000"/>
                    <a:gd name="connsiteX6" fmla="*/ 6395 w 10074"/>
                    <a:gd name="connsiteY6" fmla="*/ 9287 h 10000"/>
                    <a:gd name="connsiteX7" fmla="*/ 5838 w 10074"/>
                    <a:gd name="connsiteY7" fmla="*/ 9178 h 10000"/>
                    <a:gd name="connsiteX8" fmla="*/ 5517 w 10074"/>
                    <a:gd name="connsiteY8" fmla="*/ 9056 h 10000"/>
                    <a:gd name="connsiteX9" fmla="*/ 5416 w 10074"/>
                    <a:gd name="connsiteY9" fmla="*/ 8928 h 10000"/>
                    <a:gd name="connsiteX10" fmla="*/ 5083 w 10074"/>
                    <a:gd name="connsiteY10" fmla="*/ 8800 h 10000"/>
                    <a:gd name="connsiteX11" fmla="*/ 4602 w 10074"/>
                    <a:gd name="connsiteY11" fmla="*/ 9013 h 10000"/>
                    <a:gd name="connsiteX12" fmla="*/ 3832 w 10074"/>
                    <a:gd name="connsiteY12" fmla="*/ 8870 h 10000"/>
                    <a:gd name="connsiteX13" fmla="*/ 3175 w 10074"/>
                    <a:gd name="connsiteY13" fmla="*/ 8501 h 10000"/>
                    <a:gd name="connsiteX14" fmla="*/ 2744 w 10074"/>
                    <a:gd name="connsiteY14" fmla="*/ 8340 h 10000"/>
                    <a:gd name="connsiteX15" fmla="*/ 2452 w 10074"/>
                    <a:gd name="connsiteY15" fmla="*/ 8244 h 10000"/>
                    <a:gd name="connsiteX16" fmla="*/ 2361 w 10074"/>
                    <a:gd name="connsiteY16" fmla="*/ 7976 h 10000"/>
                    <a:gd name="connsiteX17" fmla="*/ 2476 w 10074"/>
                    <a:gd name="connsiteY17" fmla="*/ 6685 h 10000"/>
                    <a:gd name="connsiteX18" fmla="*/ 2512 w 10074"/>
                    <a:gd name="connsiteY18" fmla="*/ 6298 h 10000"/>
                    <a:gd name="connsiteX19" fmla="*/ 2386 w 10074"/>
                    <a:gd name="connsiteY19" fmla="*/ 5470 h 10000"/>
                    <a:gd name="connsiteX20" fmla="*/ 2252 w 10074"/>
                    <a:gd name="connsiteY20" fmla="*/ 6608 h 10000"/>
                    <a:gd name="connsiteX21" fmla="*/ 1422 w 10074"/>
                    <a:gd name="connsiteY21" fmla="*/ 6024 h 10000"/>
                    <a:gd name="connsiteX22" fmla="*/ 1276 w 10074"/>
                    <a:gd name="connsiteY22" fmla="*/ 5866 h 10000"/>
                    <a:gd name="connsiteX23" fmla="*/ 711 w 10074"/>
                    <a:gd name="connsiteY23" fmla="*/ 5794 h 10000"/>
                    <a:gd name="connsiteX24" fmla="*/ 16 w 10074"/>
                    <a:gd name="connsiteY24" fmla="*/ 4708 h 10000"/>
                    <a:gd name="connsiteX25" fmla="*/ 164 w 10074"/>
                    <a:gd name="connsiteY25" fmla="*/ 3918 h 10000"/>
                    <a:gd name="connsiteX26" fmla="*/ 79 w 10074"/>
                    <a:gd name="connsiteY26" fmla="*/ 3787 h 10000"/>
                    <a:gd name="connsiteX27" fmla="*/ 689 w 10074"/>
                    <a:gd name="connsiteY27" fmla="*/ 3464 h 10000"/>
                    <a:gd name="connsiteX28" fmla="*/ 2183 w 10074"/>
                    <a:gd name="connsiteY28" fmla="*/ 2441 h 10000"/>
                    <a:gd name="connsiteX29" fmla="*/ 2799 w 10074"/>
                    <a:gd name="connsiteY29" fmla="*/ 1295 h 10000"/>
                    <a:gd name="connsiteX30" fmla="*/ 2919 w 10074"/>
                    <a:gd name="connsiteY30" fmla="*/ 993 h 10000"/>
                    <a:gd name="connsiteX31" fmla="*/ 3274 w 10074"/>
                    <a:gd name="connsiteY31" fmla="*/ 606 h 10000"/>
                    <a:gd name="connsiteX32" fmla="*/ 3391 w 10074"/>
                    <a:gd name="connsiteY32" fmla="*/ 372 h 10000"/>
                    <a:gd name="connsiteX33" fmla="*/ 3621 w 10074"/>
                    <a:gd name="connsiteY33" fmla="*/ 186 h 10000"/>
                    <a:gd name="connsiteX34" fmla="*/ 3784 w 10074"/>
                    <a:gd name="connsiteY34" fmla="*/ 0 h 10000"/>
                    <a:gd name="connsiteX35" fmla="*/ 3997 w 10074"/>
                    <a:gd name="connsiteY35" fmla="*/ 292 h 10000"/>
                    <a:gd name="connsiteX36" fmla="*/ 4210 w 10074"/>
                    <a:gd name="connsiteY36" fmla="*/ 1133 h 10000"/>
                    <a:gd name="connsiteX37" fmla="*/ 4376 w 10074"/>
                    <a:gd name="connsiteY37" fmla="*/ 1938 h 10000"/>
                    <a:gd name="connsiteX38" fmla="*/ 4531 w 10074"/>
                    <a:gd name="connsiteY38" fmla="*/ 3026 h 10000"/>
                    <a:gd name="connsiteX39" fmla="*/ 4818 w 10074"/>
                    <a:gd name="connsiteY39" fmla="*/ 4156 h 10000"/>
                    <a:gd name="connsiteX40" fmla="*/ 5040 w 10074"/>
                    <a:gd name="connsiteY40" fmla="*/ 4058 h 10000"/>
                    <a:gd name="connsiteX41" fmla="*/ 5480 w 10074"/>
                    <a:gd name="connsiteY41" fmla="*/ 4162 h 10000"/>
                    <a:gd name="connsiteX42" fmla="*/ 5621 w 10074"/>
                    <a:gd name="connsiteY42" fmla="*/ 4241 h 10000"/>
                    <a:gd name="connsiteX43" fmla="*/ 5942 w 10074"/>
                    <a:gd name="connsiteY43" fmla="*/ 4655 h 10000"/>
                    <a:gd name="connsiteX44" fmla="*/ 5832 w 10074"/>
                    <a:gd name="connsiteY44" fmla="*/ 4899 h 10000"/>
                    <a:gd name="connsiteX45" fmla="*/ 5811 w 10074"/>
                    <a:gd name="connsiteY45" fmla="*/ 5418 h 10000"/>
                    <a:gd name="connsiteX46" fmla="*/ 6494 w 10074"/>
                    <a:gd name="connsiteY46" fmla="*/ 5704 h 10000"/>
                    <a:gd name="connsiteX47" fmla="*/ 7147 w 10074"/>
                    <a:gd name="connsiteY47" fmla="*/ 5789 h 10000"/>
                    <a:gd name="connsiteX48" fmla="*/ 7630 w 10074"/>
                    <a:gd name="connsiteY48" fmla="*/ 6222 h 10000"/>
                    <a:gd name="connsiteX49" fmla="*/ 8052 w 10074"/>
                    <a:gd name="connsiteY49" fmla="*/ 6587 h 10000"/>
                    <a:gd name="connsiteX50" fmla="*/ 8945 w 10074"/>
                    <a:gd name="connsiteY50" fmla="*/ 6618 h 10000"/>
                    <a:gd name="connsiteX51" fmla="*/ 9794 w 10074"/>
                    <a:gd name="connsiteY51" fmla="*/ 6795 h 10000"/>
                    <a:gd name="connsiteX52" fmla="*/ 9964 w 10074"/>
                    <a:gd name="connsiteY52" fmla="*/ 7200 h 10000"/>
                    <a:gd name="connsiteX53" fmla="*/ 9879 w 10074"/>
                    <a:gd name="connsiteY53" fmla="*/ 7358 h 10000"/>
                    <a:gd name="connsiteX54" fmla="*/ 9663 w 10074"/>
                    <a:gd name="connsiteY54" fmla="*/ 7766 h 10000"/>
                    <a:gd name="connsiteX55" fmla="*/ 9609 w 10074"/>
                    <a:gd name="connsiteY55" fmla="*/ 7873 h 10000"/>
                    <a:gd name="connsiteX56" fmla="*/ 9674 w 10074"/>
                    <a:gd name="connsiteY56" fmla="*/ 8025 h 10000"/>
                    <a:gd name="connsiteX57" fmla="*/ 9737 w 10074"/>
                    <a:gd name="connsiteY57" fmla="*/ 8269 h 10000"/>
                    <a:gd name="connsiteX58" fmla="*/ 9638 w 10074"/>
                    <a:gd name="connsiteY58" fmla="*/ 8596 h 10000"/>
                    <a:gd name="connsiteX59" fmla="*/ 9596 w 10074"/>
                    <a:gd name="connsiteY59" fmla="*/ 9205 h 10000"/>
                    <a:gd name="connsiteX60" fmla="*/ 9554 w 10074"/>
                    <a:gd name="connsiteY60" fmla="*/ 9446 h 10000"/>
                    <a:gd name="connsiteX61" fmla="*/ 9447 w 10074"/>
                    <a:gd name="connsiteY61" fmla="*/ 9753 h 10000"/>
                    <a:gd name="connsiteX62" fmla="*/ 9169 w 10074"/>
                    <a:gd name="connsiteY62" fmla="*/ 10000 h 10000"/>
                    <a:gd name="connsiteX63" fmla="*/ 8697 w 10074"/>
                    <a:gd name="connsiteY63" fmla="*/ 9872 h 10000"/>
                    <a:gd name="connsiteX0" fmla="*/ 8697 w 10074"/>
                    <a:gd name="connsiteY0" fmla="*/ 9872 h 10000"/>
                    <a:gd name="connsiteX1" fmla="*/ 8409 w 10074"/>
                    <a:gd name="connsiteY1" fmla="*/ 9744 h 10000"/>
                    <a:gd name="connsiteX2" fmla="*/ 8081 w 10074"/>
                    <a:gd name="connsiteY2" fmla="*/ 9272 h 10000"/>
                    <a:gd name="connsiteX3" fmla="*/ 7817 w 10074"/>
                    <a:gd name="connsiteY3" fmla="*/ 8748 h 10000"/>
                    <a:gd name="connsiteX4" fmla="*/ 7374 w 10074"/>
                    <a:gd name="connsiteY4" fmla="*/ 9245 h 10000"/>
                    <a:gd name="connsiteX5" fmla="*/ 6849 w 10074"/>
                    <a:gd name="connsiteY5" fmla="*/ 9187 h 10000"/>
                    <a:gd name="connsiteX6" fmla="*/ 6395 w 10074"/>
                    <a:gd name="connsiteY6" fmla="*/ 9287 h 10000"/>
                    <a:gd name="connsiteX7" fmla="*/ 5838 w 10074"/>
                    <a:gd name="connsiteY7" fmla="*/ 9178 h 10000"/>
                    <a:gd name="connsiteX8" fmla="*/ 5517 w 10074"/>
                    <a:gd name="connsiteY8" fmla="*/ 9056 h 10000"/>
                    <a:gd name="connsiteX9" fmla="*/ 5416 w 10074"/>
                    <a:gd name="connsiteY9" fmla="*/ 8928 h 10000"/>
                    <a:gd name="connsiteX10" fmla="*/ 5083 w 10074"/>
                    <a:gd name="connsiteY10" fmla="*/ 8800 h 10000"/>
                    <a:gd name="connsiteX11" fmla="*/ 4602 w 10074"/>
                    <a:gd name="connsiteY11" fmla="*/ 9013 h 10000"/>
                    <a:gd name="connsiteX12" fmla="*/ 3832 w 10074"/>
                    <a:gd name="connsiteY12" fmla="*/ 8870 h 10000"/>
                    <a:gd name="connsiteX13" fmla="*/ 3175 w 10074"/>
                    <a:gd name="connsiteY13" fmla="*/ 8501 h 10000"/>
                    <a:gd name="connsiteX14" fmla="*/ 2744 w 10074"/>
                    <a:gd name="connsiteY14" fmla="*/ 8340 h 10000"/>
                    <a:gd name="connsiteX15" fmla="*/ 2452 w 10074"/>
                    <a:gd name="connsiteY15" fmla="*/ 8244 h 10000"/>
                    <a:gd name="connsiteX16" fmla="*/ 2361 w 10074"/>
                    <a:gd name="connsiteY16" fmla="*/ 7976 h 10000"/>
                    <a:gd name="connsiteX17" fmla="*/ 2476 w 10074"/>
                    <a:gd name="connsiteY17" fmla="*/ 6685 h 10000"/>
                    <a:gd name="connsiteX18" fmla="*/ 2512 w 10074"/>
                    <a:gd name="connsiteY18" fmla="*/ 6298 h 10000"/>
                    <a:gd name="connsiteX19" fmla="*/ 2386 w 10074"/>
                    <a:gd name="connsiteY19" fmla="*/ 5470 h 10000"/>
                    <a:gd name="connsiteX20" fmla="*/ 2252 w 10074"/>
                    <a:gd name="connsiteY20" fmla="*/ 6608 h 10000"/>
                    <a:gd name="connsiteX21" fmla="*/ 1422 w 10074"/>
                    <a:gd name="connsiteY21" fmla="*/ 6024 h 10000"/>
                    <a:gd name="connsiteX22" fmla="*/ 1326 w 10074"/>
                    <a:gd name="connsiteY22" fmla="*/ 6381 h 10000"/>
                    <a:gd name="connsiteX23" fmla="*/ 711 w 10074"/>
                    <a:gd name="connsiteY23" fmla="*/ 5794 h 10000"/>
                    <a:gd name="connsiteX24" fmla="*/ 16 w 10074"/>
                    <a:gd name="connsiteY24" fmla="*/ 4708 h 10000"/>
                    <a:gd name="connsiteX25" fmla="*/ 164 w 10074"/>
                    <a:gd name="connsiteY25" fmla="*/ 3918 h 10000"/>
                    <a:gd name="connsiteX26" fmla="*/ 79 w 10074"/>
                    <a:gd name="connsiteY26" fmla="*/ 3787 h 10000"/>
                    <a:gd name="connsiteX27" fmla="*/ 689 w 10074"/>
                    <a:gd name="connsiteY27" fmla="*/ 3464 h 10000"/>
                    <a:gd name="connsiteX28" fmla="*/ 2183 w 10074"/>
                    <a:gd name="connsiteY28" fmla="*/ 2441 h 10000"/>
                    <a:gd name="connsiteX29" fmla="*/ 2799 w 10074"/>
                    <a:gd name="connsiteY29" fmla="*/ 1295 h 10000"/>
                    <a:gd name="connsiteX30" fmla="*/ 2919 w 10074"/>
                    <a:gd name="connsiteY30" fmla="*/ 993 h 10000"/>
                    <a:gd name="connsiteX31" fmla="*/ 3274 w 10074"/>
                    <a:gd name="connsiteY31" fmla="*/ 606 h 10000"/>
                    <a:gd name="connsiteX32" fmla="*/ 3391 w 10074"/>
                    <a:gd name="connsiteY32" fmla="*/ 372 h 10000"/>
                    <a:gd name="connsiteX33" fmla="*/ 3621 w 10074"/>
                    <a:gd name="connsiteY33" fmla="*/ 186 h 10000"/>
                    <a:gd name="connsiteX34" fmla="*/ 3784 w 10074"/>
                    <a:gd name="connsiteY34" fmla="*/ 0 h 10000"/>
                    <a:gd name="connsiteX35" fmla="*/ 3997 w 10074"/>
                    <a:gd name="connsiteY35" fmla="*/ 292 h 10000"/>
                    <a:gd name="connsiteX36" fmla="*/ 4210 w 10074"/>
                    <a:gd name="connsiteY36" fmla="*/ 1133 h 10000"/>
                    <a:gd name="connsiteX37" fmla="*/ 4376 w 10074"/>
                    <a:gd name="connsiteY37" fmla="*/ 1938 h 10000"/>
                    <a:gd name="connsiteX38" fmla="*/ 4531 w 10074"/>
                    <a:gd name="connsiteY38" fmla="*/ 3026 h 10000"/>
                    <a:gd name="connsiteX39" fmla="*/ 4818 w 10074"/>
                    <a:gd name="connsiteY39" fmla="*/ 4156 h 10000"/>
                    <a:gd name="connsiteX40" fmla="*/ 5040 w 10074"/>
                    <a:gd name="connsiteY40" fmla="*/ 4058 h 10000"/>
                    <a:gd name="connsiteX41" fmla="*/ 5480 w 10074"/>
                    <a:gd name="connsiteY41" fmla="*/ 4162 h 10000"/>
                    <a:gd name="connsiteX42" fmla="*/ 5621 w 10074"/>
                    <a:gd name="connsiteY42" fmla="*/ 4241 h 10000"/>
                    <a:gd name="connsiteX43" fmla="*/ 5942 w 10074"/>
                    <a:gd name="connsiteY43" fmla="*/ 4655 h 10000"/>
                    <a:gd name="connsiteX44" fmla="*/ 5832 w 10074"/>
                    <a:gd name="connsiteY44" fmla="*/ 4899 h 10000"/>
                    <a:gd name="connsiteX45" fmla="*/ 5811 w 10074"/>
                    <a:gd name="connsiteY45" fmla="*/ 5418 h 10000"/>
                    <a:gd name="connsiteX46" fmla="*/ 6494 w 10074"/>
                    <a:gd name="connsiteY46" fmla="*/ 5704 h 10000"/>
                    <a:gd name="connsiteX47" fmla="*/ 7147 w 10074"/>
                    <a:gd name="connsiteY47" fmla="*/ 5789 h 10000"/>
                    <a:gd name="connsiteX48" fmla="*/ 7630 w 10074"/>
                    <a:gd name="connsiteY48" fmla="*/ 6222 h 10000"/>
                    <a:gd name="connsiteX49" fmla="*/ 8052 w 10074"/>
                    <a:gd name="connsiteY49" fmla="*/ 6587 h 10000"/>
                    <a:gd name="connsiteX50" fmla="*/ 8945 w 10074"/>
                    <a:gd name="connsiteY50" fmla="*/ 6618 h 10000"/>
                    <a:gd name="connsiteX51" fmla="*/ 9794 w 10074"/>
                    <a:gd name="connsiteY51" fmla="*/ 6795 h 10000"/>
                    <a:gd name="connsiteX52" fmla="*/ 9964 w 10074"/>
                    <a:gd name="connsiteY52" fmla="*/ 7200 h 10000"/>
                    <a:gd name="connsiteX53" fmla="*/ 9879 w 10074"/>
                    <a:gd name="connsiteY53" fmla="*/ 7358 h 10000"/>
                    <a:gd name="connsiteX54" fmla="*/ 9663 w 10074"/>
                    <a:gd name="connsiteY54" fmla="*/ 7766 h 10000"/>
                    <a:gd name="connsiteX55" fmla="*/ 9609 w 10074"/>
                    <a:gd name="connsiteY55" fmla="*/ 7873 h 10000"/>
                    <a:gd name="connsiteX56" fmla="*/ 9674 w 10074"/>
                    <a:gd name="connsiteY56" fmla="*/ 8025 h 10000"/>
                    <a:gd name="connsiteX57" fmla="*/ 9737 w 10074"/>
                    <a:gd name="connsiteY57" fmla="*/ 8269 h 10000"/>
                    <a:gd name="connsiteX58" fmla="*/ 9638 w 10074"/>
                    <a:gd name="connsiteY58" fmla="*/ 8596 h 10000"/>
                    <a:gd name="connsiteX59" fmla="*/ 9596 w 10074"/>
                    <a:gd name="connsiteY59" fmla="*/ 9205 h 10000"/>
                    <a:gd name="connsiteX60" fmla="*/ 9554 w 10074"/>
                    <a:gd name="connsiteY60" fmla="*/ 9446 h 10000"/>
                    <a:gd name="connsiteX61" fmla="*/ 9447 w 10074"/>
                    <a:gd name="connsiteY61" fmla="*/ 9753 h 10000"/>
                    <a:gd name="connsiteX62" fmla="*/ 9169 w 10074"/>
                    <a:gd name="connsiteY62" fmla="*/ 10000 h 10000"/>
                    <a:gd name="connsiteX63" fmla="*/ 8697 w 10074"/>
                    <a:gd name="connsiteY63" fmla="*/ 9872 h 10000"/>
                    <a:gd name="connsiteX0" fmla="*/ 8697 w 10074"/>
                    <a:gd name="connsiteY0" fmla="*/ 9872 h 10000"/>
                    <a:gd name="connsiteX1" fmla="*/ 8409 w 10074"/>
                    <a:gd name="connsiteY1" fmla="*/ 9744 h 10000"/>
                    <a:gd name="connsiteX2" fmla="*/ 8081 w 10074"/>
                    <a:gd name="connsiteY2" fmla="*/ 9272 h 10000"/>
                    <a:gd name="connsiteX3" fmla="*/ 7817 w 10074"/>
                    <a:gd name="connsiteY3" fmla="*/ 8748 h 10000"/>
                    <a:gd name="connsiteX4" fmla="*/ 7374 w 10074"/>
                    <a:gd name="connsiteY4" fmla="*/ 9245 h 10000"/>
                    <a:gd name="connsiteX5" fmla="*/ 6849 w 10074"/>
                    <a:gd name="connsiteY5" fmla="*/ 9187 h 10000"/>
                    <a:gd name="connsiteX6" fmla="*/ 6395 w 10074"/>
                    <a:gd name="connsiteY6" fmla="*/ 9287 h 10000"/>
                    <a:gd name="connsiteX7" fmla="*/ 5838 w 10074"/>
                    <a:gd name="connsiteY7" fmla="*/ 9178 h 10000"/>
                    <a:gd name="connsiteX8" fmla="*/ 5517 w 10074"/>
                    <a:gd name="connsiteY8" fmla="*/ 9056 h 10000"/>
                    <a:gd name="connsiteX9" fmla="*/ 5416 w 10074"/>
                    <a:gd name="connsiteY9" fmla="*/ 8928 h 10000"/>
                    <a:gd name="connsiteX10" fmla="*/ 5083 w 10074"/>
                    <a:gd name="connsiteY10" fmla="*/ 8800 h 10000"/>
                    <a:gd name="connsiteX11" fmla="*/ 4602 w 10074"/>
                    <a:gd name="connsiteY11" fmla="*/ 9013 h 10000"/>
                    <a:gd name="connsiteX12" fmla="*/ 3832 w 10074"/>
                    <a:gd name="connsiteY12" fmla="*/ 8870 h 10000"/>
                    <a:gd name="connsiteX13" fmla="*/ 3175 w 10074"/>
                    <a:gd name="connsiteY13" fmla="*/ 8501 h 10000"/>
                    <a:gd name="connsiteX14" fmla="*/ 2744 w 10074"/>
                    <a:gd name="connsiteY14" fmla="*/ 8340 h 10000"/>
                    <a:gd name="connsiteX15" fmla="*/ 2452 w 10074"/>
                    <a:gd name="connsiteY15" fmla="*/ 8244 h 10000"/>
                    <a:gd name="connsiteX16" fmla="*/ 2361 w 10074"/>
                    <a:gd name="connsiteY16" fmla="*/ 7976 h 10000"/>
                    <a:gd name="connsiteX17" fmla="*/ 2476 w 10074"/>
                    <a:gd name="connsiteY17" fmla="*/ 6685 h 10000"/>
                    <a:gd name="connsiteX18" fmla="*/ 2512 w 10074"/>
                    <a:gd name="connsiteY18" fmla="*/ 6298 h 10000"/>
                    <a:gd name="connsiteX19" fmla="*/ 2386 w 10074"/>
                    <a:gd name="connsiteY19" fmla="*/ 5470 h 10000"/>
                    <a:gd name="connsiteX20" fmla="*/ 2252 w 10074"/>
                    <a:gd name="connsiteY20" fmla="*/ 6608 h 10000"/>
                    <a:gd name="connsiteX21" fmla="*/ 1326 w 10074"/>
                    <a:gd name="connsiteY21" fmla="*/ 6381 h 10000"/>
                    <a:gd name="connsiteX22" fmla="*/ 711 w 10074"/>
                    <a:gd name="connsiteY22" fmla="*/ 5794 h 10000"/>
                    <a:gd name="connsiteX23" fmla="*/ 16 w 10074"/>
                    <a:gd name="connsiteY23" fmla="*/ 4708 h 10000"/>
                    <a:gd name="connsiteX24" fmla="*/ 164 w 10074"/>
                    <a:gd name="connsiteY24" fmla="*/ 3918 h 10000"/>
                    <a:gd name="connsiteX25" fmla="*/ 79 w 10074"/>
                    <a:gd name="connsiteY25" fmla="*/ 3787 h 10000"/>
                    <a:gd name="connsiteX26" fmla="*/ 689 w 10074"/>
                    <a:gd name="connsiteY26" fmla="*/ 3464 h 10000"/>
                    <a:gd name="connsiteX27" fmla="*/ 2183 w 10074"/>
                    <a:gd name="connsiteY27" fmla="*/ 2441 h 10000"/>
                    <a:gd name="connsiteX28" fmla="*/ 2799 w 10074"/>
                    <a:gd name="connsiteY28" fmla="*/ 1295 h 10000"/>
                    <a:gd name="connsiteX29" fmla="*/ 2919 w 10074"/>
                    <a:gd name="connsiteY29" fmla="*/ 993 h 10000"/>
                    <a:gd name="connsiteX30" fmla="*/ 3274 w 10074"/>
                    <a:gd name="connsiteY30" fmla="*/ 606 h 10000"/>
                    <a:gd name="connsiteX31" fmla="*/ 3391 w 10074"/>
                    <a:gd name="connsiteY31" fmla="*/ 372 h 10000"/>
                    <a:gd name="connsiteX32" fmla="*/ 3621 w 10074"/>
                    <a:gd name="connsiteY32" fmla="*/ 186 h 10000"/>
                    <a:gd name="connsiteX33" fmla="*/ 3784 w 10074"/>
                    <a:gd name="connsiteY33" fmla="*/ 0 h 10000"/>
                    <a:gd name="connsiteX34" fmla="*/ 3997 w 10074"/>
                    <a:gd name="connsiteY34" fmla="*/ 292 h 10000"/>
                    <a:gd name="connsiteX35" fmla="*/ 4210 w 10074"/>
                    <a:gd name="connsiteY35" fmla="*/ 1133 h 10000"/>
                    <a:gd name="connsiteX36" fmla="*/ 4376 w 10074"/>
                    <a:gd name="connsiteY36" fmla="*/ 1938 h 10000"/>
                    <a:gd name="connsiteX37" fmla="*/ 4531 w 10074"/>
                    <a:gd name="connsiteY37" fmla="*/ 3026 h 10000"/>
                    <a:gd name="connsiteX38" fmla="*/ 4818 w 10074"/>
                    <a:gd name="connsiteY38" fmla="*/ 4156 h 10000"/>
                    <a:gd name="connsiteX39" fmla="*/ 5040 w 10074"/>
                    <a:gd name="connsiteY39" fmla="*/ 4058 h 10000"/>
                    <a:gd name="connsiteX40" fmla="*/ 5480 w 10074"/>
                    <a:gd name="connsiteY40" fmla="*/ 4162 h 10000"/>
                    <a:gd name="connsiteX41" fmla="*/ 5621 w 10074"/>
                    <a:gd name="connsiteY41" fmla="*/ 4241 h 10000"/>
                    <a:gd name="connsiteX42" fmla="*/ 5942 w 10074"/>
                    <a:gd name="connsiteY42" fmla="*/ 4655 h 10000"/>
                    <a:gd name="connsiteX43" fmla="*/ 5832 w 10074"/>
                    <a:gd name="connsiteY43" fmla="*/ 4899 h 10000"/>
                    <a:gd name="connsiteX44" fmla="*/ 5811 w 10074"/>
                    <a:gd name="connsiteY44" fmla="*/ 5418 h 10000"/>
                    <a:gd name="connsiteX45" fmla="*/ 6494 w 10074"/>
                    <a:gd name="connsiteY45" fmla="*/ 5704 h 10000"/>
                    <a:gd name="connsiteX46" fmla="*/ 7147 w 10074"/>
                    <a:gd name="connsiteY46" fmla="*/ 5789 h 10000"/>
                    <a:gd name="connsiteX47" fmla="*/ 7630 w 10074"/>
                    <a:gd name="connsiteY47" fmla="*/ 6222 h 10000"/>
                    <a:gd name="connsiteX48" fmla="*/ 8052 w 10074"/>
                    <a:gd name="connsiteY48" fmla="*/ 6587 h 10000"/>
                    <a:gd name="connsiteX49" fmla="*/ 8945 w 10074"/>
                    <a:gd name="connsiteY49" fmla="*/ 6618 h 10000"/>
                    <a:gd name="connsiteX50" fmla="*/ 9794 w 10074"/>
                    <a:gd name="connsiteY50" fmla="*/ 6795 h 10000"/>
                    <a:gd name="connsiteX51" fmla="*/ 9964 w 10074"/>
                    <a:gd name="connsiteY51" fmla="*/ 7200 h 10000"/>
                    <a:gd name="connsiteX52" fmla="*/ 9879 w 10074"/>
                    <a:gd name="connsiteY52" fmla="*/ 7358 h 10000"/>
                    <a:gd name="connsiteX53" fmla="*/ 9663 w 10074"/>
                    <a:gd name="connsiteY53" fmla="*/ 7766 h 10000"/>
                    <a:gd name="connsiteX54" fmla="*/ 9609 w 10074"/>
                    <a:gd name="connsiteY54" fmla="*/ 7873 h 10000"/>
                    <a:gd name="connsiteX55" fmla="*/ 9674 w 10074"/>
                    <a:gd name="connsiteY55" fmla="*/ 8025 h 10000"/>
                    <a:gd name="connsiteX56" fmla="*/ 9737 w 10074"/>
                    <a:gd name="connsiteY56" fmla="*/ 8269 h 10000"/>
                    <a:gd name="connsiteX57" fmla="*/ 9638 w 10074"/>
                    <a:gd name="connsiteY57" fmla="*/ 8596 h 10000"/>
                    <a:gd name="connsiteX58" fmla="*/ 9596 w 10074"/>
                    <a:gd name="connsiteY58" fmla="*/ 9205 h 10000"/>
                    <a:gd name="connsiteX59" fmla="*/ 9554 w 10074"/>
                    <a:gd name="connsiteY59" fmla="*/ 9446 h 10000"/>
                    <a:gd name="connsiteX60" fmla="*/ 9447 w 10074"/>
                    <a:gd name="connsiteY60" fmla="*/ 9753 h 10000"/>
                    <a:gd name="connsiteX61" fmla="*/ 9169 w 10074"/>
                    <a:gd name="connsiteY61" fmla="*/ 10000 h 10000"/>
                    <a:gd name="connsiteX62" fmla="*/ 8697 w 10074"/>
                    <a:gd name="connsiteY62" fmla="*/ 9872 h 10000"/>
                    <a:gd name="connsiteX0" fmla="*/ 9169 w 10546"/>
                    <a:gd name="connsiteY0" fmla="*/ 9872 h 10000"/>
                    <a:gd name="connsiteX1" fmla="*/ 8881 w 10546"/>
                    <a:gd name="connsiteY1" fmla="*/ 9744 h 10000"/>
                    <a:gd name="connsiteX2" fmla="*/ 8553 w 10546"/>
                    <a:gd name="connsiteY2" fmla="*/ 9272 h 10000"/>
                    <a:gd name="connsiteX3" fmla="*/ 8289 w 10546"/>
                    <a:gd name="connsiteY3" fmla="*/ 8748 h 10000"/>
                    <a:gd name="connsiteX4" fmla="*/ 7846 w 10546"/>
                    <a:gd name="connsiteY4" fmla="*/ 9245 h 10000"/>
                    <a:gd name="connsiteX5" fmla="*/ 7321 w 10546"/>
                    <a:gd name="connsiteY5" fmla="*/ 9187 h 10000"/>
                    <a:gd name="connsiteX6" fmla="*/ 6867 w 10546"/>
                    <a:gd name="connsiteY6" fmla="*/ 9287 h 10000"/>
                    <a:gd name="connsiteX7" fmla="*/ 6310 w 10546"/>
                    <a:gd name="connsiteY7" fmla="*/ 9178 h 10000"/>
                    <a:gd name="connsiteX8" fmla="*/ 5989 w 10546"/>
                    <a:gd name="connsiteY8" fmla="*/ 9056 h 10000"/>
                    <a:gd name="connsiteX9" fmla="*/ 5888 w 10546"/>
                    <a:gd name="connsiteY9" fmla="*/ 8928 h 10000"/>
                    <a:gd name="connsiteX10" fmla="*/ 5555 w 10546"/>
                    <a:gd name="connsiteY10" fmla="*/ 8800 h 10000"/>
                    <a:gd name="connsiteX11" fmla="*/ 5074 w 10546"/>
                    <a:gd name="connsiteY11" fmla="*/ 9013 h 10000"/>
                    <a:gd name="connsiteX12" fmla="*/ 4304 w 10546"/>
                    <a:gd name="connsiteY12" fmla="*/ 8870 h 10000"/>
                    <a:gd name="connsiteX13" fmla="*/ 3647 w 10546"/>
                    <a:gd name="connsiteY13" fmla="*/ 8501 h 10000"/>
                    <a:gd name="connsiteX14" fmla="*/ 3216 w 10546"/>
                    <a:gd name="connsiteY14" fmla="*/ 8340 h 10000"/>
                    <a:gd name="connsiteX15" fmla="*/ 2924 w 10546"/>
                    <a:gd name="connsiteY15" fmla="*/ 8244 h 10000"/>
                    <a:gd name="connsiteX16" fmla="*/ 2833 w 10546"/>
                    <a:gd name="connsiteY16" fmla="*/ 7976 h 10000"/>
                    <a:gd name="connsiteX17" fmla="*/ 2948 w 10546"/>
                    <a:gd name="connsiteY17" fmla="*/ 6685 h 10000"/>
                    <a:gd name="connsiteX18" fmla="*/ 2984 w 10546"/>
                    <a:gd name="connsiteY18" fmla="*/ 6298 h 10000"/>
                    <a:gd name="connsiteX19" fmla="*/ 2858 w 10546"/>
                    <a:gd name="connsiteY19" fmla="*/ 5470 h 10000"/>
                    <a:gd name="connsiteX20" fmla="*/ 2724 w 10546"/>
                    <a:gd name="connsiteY20" fmla="*/ 6608 h 10000"/>
                    <a:gd name="connsiteX21" fmla="*/ 1798 w 10546"/>
                    <a:gd name="connsiteY21" fmla="*/ 6381 h 10000"/>
                    <a:gd name="connsiteX22" fmla="*/ 1183 w 10546"/>
                    <a:gd name="connsiteY22" fmla="*/ 5794 h 10000"/>
                    <a:gd name="connsiteX23" fmla="*/ 488 w 10546"/>
                    <a:gd name="connsiteY23" fmla="*/ 4708 h 10000"/>
                    <a:gd name="connsiteX24" fmla="*/ 636 w 10546"/>
                    <a:gd name="connsiteY24" fmla="*/ 3918 h 10000"/>
                    <a:gd name="connsiteX25" fmla="*/ 0 w 10546"/>
                    <a:gd name="connsiteY25" fmla="*/ 3673 h 10000"/>
                    <a:gd name="connsiteX26" fmla="*/ 1161 w 10546"/>
                    <a:gd name="connsiteY26" fmla="*/ 3464 h 10000"/>
                    <a:gd name="connsiteX27" fmla="*/ 2655 w 10546"/>
                    <a:gd name="connsiteY27" fmla="*/ 2441 h 10000"/>
                    <a:gd name="connsiteX28" fmla="*/ 3271 w 10546"/>
                    <a:gd name="connsiteY28" fmla="*/ 1295 h 10000"/>
                    <a:gd name="connsiteX29" fmla="*/ 3391 w 10546"/>
                    <a:gd name="connsiteY29" fmla="*/ 993 h 10000"/>
                    <a:gd name="connsiteX30" fmla="*/ 3746 w 10546"/>
                    <a:gd name="connsiteY30" fmla="*/ 606 h 10000"/>
                    <a:gd name="connsiteX31" fmla="*/ 3863 w 10546"/>
                    <a:gd name="connsiteY31" fmla="*/ 372 h 10000"/>
                    <a:gd name="connsiteX32" fmla="*/ 4093 w 10546"/>
                    <a:gd name="connsiteY32" fmla="*/ 186 h 10000"/>
                    <a:gd name="connsiteX33" fmla="*/ 4256 w 10546"/>
                    <a:gd name="connsiteY33" fmla="*/ 0 h 10000"/>
                    <a:gd name="connsiteX34" fmla="*/ 4469 w 10546"/>
                    <a:gd name="connsiteY34" fmla="*/ 292 h 10000"/>
                    <a:gd name="connsiteX35" fmla="*/ 4682 w 10546"/>
                    <a:gd name="connsiteY35" fmla="*/ 1133 h 10000"/>
                    <a:gd name="connsiteX36" fmla="*/ 4848 w 10546"/>
                    <a:gd name="connsiteY36" fmla="*/ 1938 h 10000"/>
                    <a:gd name="connsiteX37" fmla="*/ 5003 w 10546"/>
                    <a:gd name="connsiteY37" fmla="*/ 3026 h 10000"/>
                    <a:gd name="connsiteX38" fmla="*/ 5290 w 10546"/>
                    <a:gd name="connsiteY38" fmla="*/ 4156 h 10000"/>
                    <a:gd name="connsiteX39" fmla="*/ 5512 w 10546"/>
                    <a:gd name="connsiteY39" fmla="*/ 4058 h 10000"/>
                    <a:gd name="connsiteX40" fmla="*/ 5952 w 10546"/>
                    <a:gd name="connsiteY40" fmla="*/ 4162 h 10000"/>
                    <a:gd name="connsiteX41" fmla="*/ 6093 w 10546"/>
                    <a:gd name="connsiteY41" fmla="*/ 4241 h 10000"/>
                    <a:gd name="connsiteX42" fmla="*/ 6414 w 10546"/>
                    <a:gd name="connsiteY42" fmla="*/ 4655 h 10000"/>
                    <a:gd name="connsiteX43" fmla="*/ 6304 w 10546"/>
                    <a:gd name="connsiteY43" fmla="*/ 4899 h 10000"/>
                    <a:gd name="connsiteX44" fmla="*/ 6283 w 10546"/>
                    <a:gd name="connsiteY44" fmla="*/ 5418 h 10000"/>
                    <a:gd name="connsiteX45" fmla="*/ 6966 w 10546"/>
                    <a:gd name="connsiteY45" fmla="*/ 5704 h 10000"/>
                    <a:gd name="connsiteX46" fmla="*/ 7619 w 10546"/>
                    <a:gd name="connsiteY46" fmla="*/ 5789 h 10000"/>
                    <a:gd name="connsiteX47" fmla="*/ 8102 w 10546"/>
                    <a:gd name="connsiteY47" fmla="*/ 6222 h 10000"/>
                    <a:gd name="connsiteX48" fmla="*/ 8524 w 10546"/>
                    <a:gd name="connsiteY48" fmla="*/ 6587 h 10000"/>
                    <a:gd name="connsiteX49" fmla="*/ 9417 w 10546"/>
                    <a:gd name="connsiteY49" fmla="*/ 6618 h 10000"/>
                    <a:gd name="connsiteX50" fmla="*/ 10266 w 10546"/>
                    <a:gd name="connsiteY50" fmla="*/ 6795 h 10000"/>
                    <a:gd name="connsiteX51" fmla="*/ 10436 w 10546"/>
                    <a:gd name="connsiteY51" fmla="*/ 7200 h 10000"/>
                    <a:gd name="connsiteX52" fmla="*/ 10351 w 10546"/>
                    <a:gd name="connsiteY52" fmla="*/ 7358 h 10000"/>
                    <a:gd name="connsiteX53" fmla="*/ 10135 w 10546"/>
                    <a:gd name="connsiteY53" fmla="*/ 7766 h 10000"/>
                    <a:gd name="connsiteX54" fmla="*/ 10081 w 10546"/>
                    <a:gd name="connsiteY54" fmla="*/ 7873 h 10000"/>
                    <a:gd name="connsiteX55" fmla="*/ 10146 w 10546"/>
                    <a:gd name="connsiteY55" fmla="*/ 8025 h 10000"/>
                    <a:gd name="connsiteX56" fmla="*/ 10209 w 10546"/>
                    <a:gd name="connsiteY56" fmla="*/ 8269 h 10000"/>
                    <a:gd name="connsiteX57" fmla="*/ 10110 w 10546"/>
                    <a:gd name="connsiteY57" fmla="*/ 8596 h 10000"/>
                    <a:gd name="connsiteX58" fmla="*/ 10068 w 10546"/>
                    <a:gd name="connsiteY58" fmla="*/ 9205 h 10000"/>
                    <a:gd name="connsiteX59" fmla="*/ 10026 w 10546"/>
                    <a:gd name="connsiteY59" fmla="*/ 9446 h 10000"/>
                    <a:gd name="connsiteX60" fmla="*/ 9919 w 10546"/>
                    <a:gd name="connsiteY60" fmla="*/ 9753 h 10000"/>
                    <a:gd name="connsiteX61" fmla="*/ 9641 w 10546"/>
                    <a:gd name="connsiteY61" fmla="*/ 10000 h 10000"/>
                    <a:gd name="connsiteX62" fmla="*/ 9169 w 10546"/>
                    <a:gd name="connsiteY62" fmla="*/ 9872 h 10000"/>
                    <a:gd name="connsiteX0" fmla="*/ 9170 w 10547"/>
                    <a:gd name="connsiteY0" fmla="*/ 9872 h 10000"/>
                    <a:gd name="connsiteX1" fmla="*/ 8882 w 10547"/>
                    <a:gd name="connsiteY1" fmla="*/ 9744 h 10000"/>
                    <a:gd name="connsiteX2" fmla="*/ 8554 w 10547"/>
                    <a:gd name="connsiteY2" fmla="*/ 9272 h 10000"/>
                    <a:gd name="connsiteX3" fmla="*/ 8290 w 10547"/>
                    <a:gd name="connsiteY3" fmla="*/ 8748 h 10000"/>
                    <a:gd name="connsiteX4" fmla="*/ 7847 w 10547"/>
                    <a:gd name="connsiteY4" fmla="*/ 9245 h 10000"/>
                    <a:gd name="connsiteX5" fmla="*/ 7322 w 10547"/>
                    <a:gd name="connsiteY5" fmla="*/ 9187 h 10000"/>
                    <a:gd name="connsiteX6" fmla="*/ 6868 w 10547"/>
                    <a:gd name="connsiteY6" fmla="*/ 9287 h 10000"/>
                    <a:gd name="connsiteX7" fmla="*/ 6311 w 10547"/>
                    <a:gd name="connsiteY7" fmla="*/ 9178 h 10000"/>
                    <a:gd name="connsiteX8" fmla="*/ 5990 w 10547"/>
                    <a:gd name="connsiteY8" fmla="*/ 9056 h 10000"/>
                    <a:gd name="connsiteX9" fmla="*/ 5889 w 10547"/>
                    <a:gd name="connsiteY9" fmla="*/ 8928 h 10000"/>
                    <a:gd name="connsiteX10" fmla="*/ 5556 w 10547"/>
                    <a:gd name="connsiteY10" fmla="*/ 8800 h 10000"/>
                    <a:gd name="connsiteX11" fmla="*/ 5075 w 10547"/>
                    <a:gd name="connsiteY11" fmla="*/ 9013 h 10000"/>
                    <a:gd name="connsiteX12" fmla="*/ 4305 w 10547"/>
                    <a:gd name="connsiteY12" fmla="*/ 8870 h 10000"/>
                    <a:gd name="connsiteX13" fmla="*/ 3648 w 10547"/>
                    <a:gd name="connsiteY13" fmla="*/ 8501 h 10000"/>
                    <a:gd name="connsiteX14" fmla="*/ 3217 w 10547"/>
                    <a:gd name="connsiteY14" fmla="*/ 8340 h 10000"/>
                    <a:gd name="connsiteX15" fmla="*/ 2925 w 10547"/>
                    <a:gd name="connsiteY15" fmla="*/ 8244 h 10000"/>
                    <a:gd name="connsiteX16" fmla="*/ 2834 w 10547"/>
                    <a:gd name="connsiteY16" fmla="*/ 7976 h 10000"/>
                    <a:gd name="connsiteX17" fmla="*/ 2949 w 10547"/>
                    <a:gd name="connsiteY17" fmla="*/ 6685 h 10000"/>
                    <a:gd name="connsiteX18" fmla="*/ 2985 w 10547"/>
                    <a:gd name="connsiteY18" fmla="*/ 6298 h 10000"/>
                    <a:gd name="connsiteX19" fmla="*/ 2859 w 10547"/>
                    <a:gd name="connsiteY19" fmla="*/ 5470 h 10000"/>
                    <a:gd name="connsiteX20" fmla="*/ 2725 w 10547"/>
                    <a:gd name="connsiteY20" fmla="*/ 6608 h 10000"/>
                    <a:gd name="connsiteX21" fmla="*/ 1799 w 10547"/>
                    <a:gd name="connsiteY21" fmla="*/ 6381 h 10000"/>
                    <a:gd name="connsiteX22" fmla="*/ 1184 w 10547"/>
                    <a:gd name="connsiteY22" fmla="*/ 5794 h 10000"/>
                    <a:gd name="connsiteX23" fmla="*/ 489 w 10547"/>
                    <a:gd name="connsiteY23" fmla="*/ 4708 h 10000"/>
                    <a:gd name="connsiteX24" fmla="*/ 186 w 10547"/>
                    <a:gd name="connsiteY24" fmla="*/ 3918 h 10000"/>
                    <a:gd name="connsiteX25" fmla="*/ 1 w 10547"/>
                    <a:gd name="connsiteY25" fmla="*/ 3673 h 10000"/>
                    <a:gd name="connsiteX26" fmla="*/ 1162 w 10547"/>
                    <a:gd name="connsiteY26" fmla="*/ 3464 h 10000"/>
                    <a:gd name="connsiteX27" fmla="*/ 2656 w 10547"/>
                    <a:gd name="connsiteY27" fmla="*/ 2441 h 10000"/>
                    <a:gd name="connsiteX28" fmla="*/ 3272 w 10547"/>
                    <a:gd name="connsiteY28" fmla="*/ 1295 h 10000"/>
                    <a:gd name="connsiteX29" fmla="*/ 3392 w 10547"/>
                    <a:gd name="connsiteY29" fmla="*/ 993 h 10000"/>
                    <a:gd name="connsiteX30" fmla="*/ 3747 w 10547"/>
                    <a:gd name="connsiteY30" fmla="*/ 606 h 10000"/>
                    <a:gd name="connsiteX31" fmla="*/ 3864 w 10547"/>
                    <a:gd name="connsiteY31" fmla="*/ 372 h 10000"/>
                    <a:gd name="connsiteX32" fmla="*/ 4094 w 10547"/>
                    <a:gd name="connsiteY32" fmla="*/ 186 h 10000"/>
                    <a:gd name="connsiteX33" fmla="*/ 4257 w 10547"/>
                    <a:gd name="connsiteY33" fmla="*/ 0 h 10000"/>
                    <a:gd name="connsiteX34" fmla="*/ 4470 w 10547"/>
                    <a:gd name="connsiteY34" fmla="*/ 292 h 10000"/>
                    <a:gd name="connsiteX35" fmla="*/ 4683 w 10547"/>
                    <a:gd name="connsiteY35" fmla="*/ 1133 h 10000"/>
                    <a:gd name="connsiteX36" fmla="*/ 4849 w 10547"/>
                    <a:gd name="connsiteY36" fmla="*/ 1938 h 10000"/>
                    <a:gd name="connsiteX37" fmla="*/ 5004 w 10547"/>
                    <a:gd name="connsiteY37" fmla="*/ 3026 h 10000"/>
                    <a:gd name="connsiteX38" fmla="*/ 5291 w 10547"/>
                    <a:gd name="connsiteY38" fmla="*/ 4156 h 10000"/>
                    <a:gd name="connsiteX39" fmla="*/ 5513 w 10547"/>
                    <a:gd name="connsiteY39" fmla="*/ 4058 h 10000"/>
                    <a:gd name="connsiteX40" fmla="*/ 5953 w 10547"/>
                    <a:gd name="connsiteY40" fmla="*/ 4162 h 10000"/>
                    <a:gd name="connsiteX41" fmla="*/ 6094 w 10547"/>
                    <a:gd name="connsiteY41" fmla="*/ 4241 h 10000"/>
                    <a:gd name="connsiteX42" fmla="*/ 6415 w 10547"/>
                    <a:gd name="connsiteY42" fmla="*/ 4655 h 10000"/>
                    <a:gd name="connsiteX43" fmla="*/ 6305 w 10547"/>
                    <a:gd name="connsiteY43" fmla="*/ 4899 h 10000"/>
                    <a:gd name="connsiteX44" fmla="*/ 6284 w 10547"/>
                    <a:gd name="connsiteY44" fmla="*/ 5418 h 10000"/>
                    <a:gd name="connsiteX45" fmla="*/ 6967 w 10547"/>
                    <a:gd name="connsiteY45" fmla="*/ 5704 h 10000"/>
                    <a:gd name="connsiteX46" fmla="*/ 7620 w 10547"/>
                    <a:gd name="connsiteY46" fmla="*/ 5789 h 10000"/>
                    <a:gd name="connsiteX47" fmla="*/ 8103 w 10547"/>
                    <a:gd name="connsiteY47" fmla="*/ 6222 h 10000"/>
                    <a:gd name="connsiteX48" fmla="*/ 8525 w 10547"/>
                    <a:gd name="connsiteY48" fmla="*/ 6587 h 10000"/>
                    <a:gd name="connsiteX49" fmla="*/ 9418 w 10547"/>
                    <a:gd name="connsiteY49" fmla="*/ 6618 h 10000"/>
                    <a:gd name="connsiteX50" fmla="*/ 10267 w 10547"/>
                    <a:gd name="connsiteY50" fmla="*/ 6795 h 10000"/>
                    <a:gd name="connsiteX51" fmla="*/ 10437 w 10547"/>
                    <a:gd name="connsiteY51" fmla="*/ 7200 h 10000"/>
                    <a:gd name="connsiteX52" fmla="*/ 10352 w 10547"/>
                    <a:gd name="connsiteY52" fmla="*/ 7358 h 10000"/>
                    <a:gd name="connsiteX53" fmla="*/ 10136 w 10547"/>
                    <a:gd name="connsiteY53" fmla="*/ 7766 h 10000"/>
                    <a:gd name="connsiteX54" fmla="*/ 10082 w 10547"/>
                    <a:gd name="connsiteY54" fmla="*/ 7873 h 10000"/>
                    <a:gd name="connsiteX55" fmla="*/ 10147 w 10547"/>
                    <a:gd name="connsiteY55" fmla="*/ 8025 h 10000"/>
                    <a:gd name="connsiteX56" fmla="*/ 10210 w 10547"/>
                    <a:gd name="connsiteY56" fmla="*/ 8269 h 10000"/>
                    <a:gd name="connsiteX57" fmla="*/ 10111 w 10547"/>
                    <a:gd name="connsiteY57" fmla="*/ 8596 h 10000"/>
                    <a:gd name="connsiteX58" fmla="*/ 10069 w 10547"/>
                    <a:gd name="connsiteY58" fmla="*/ 9205 h 10000"/>
                    <a:gd name="connsiteX59" fmla="*/ 10027 w 10547"/>
                    <a:gd name="connsiteY59" fmla="*/ 9446 h 10000"/>
                    <a:gd name="connsiteX60" fmla="*/ 9920 w 10547"/>
                    <a:gd name="connsiteY60" fmla="*/ 9753 h 10000"/>
                    <a:gd name="connsiteX61" fmla="*/ 9642 w 10547"/>
                    <a:gd name="connsiteY61" fmla="*/ 10000 h 10000"/>
                    <a:gd name="connsiteX62" fmla="*/ 9170 w 10547"/>
                    <a:gd name="connsiteY62" fmla="*/ 9872 h 10000"/>
                    <a:gd name="connsiteX0" fmla="*/ 9170 w 10547"/>
                    <a:gd name="connsiteY0" fmla="*/ 9872 h 10000"/>
                    <a:gd name="connsiteX1" fmla="*/ 8882 w 10547"/>
                    <a:gd name="connsiteY1" fmla="*/ 9744 h 10000"/>
                    <a:gd name="connsiteX2" fmla="*/ 8554 w 10547"/>
                    <a:gd name="connsiteY2" fmla="*/ 9272 h 10000"/>
                    <a:gd name="connsiteX3" fmla="*/ 8290 w 10547"/>
                    <a:gd name="connsiteY3" fmla="*/ 8748 h 10000"/>
                    <a:gd name="connsiteX4" fmla="*/ 7847 w 10547"/>
                    <a:gd name="connsiteY4" fmla="*/ 9245 h 10000"/>
                    <a:gd name="connsiteX5" fmla="*/ 7322 w 10547"/>
                    <a:gd name="connsiteY5" fmla="*/ 9187 h 10000"/>
                    <a:gd name="connsiteX6" fmla="*/ 6868 w 10547"/>
                    <a:gd name="connsiteY6" fmla="*/ 9287 h 10000"/>
                    <a:gd name="connsiteX7" fmla="*/ 6311 w 10547"/>
                    <a:gd name="connsiteY7" fmla="*/ 9178 h 10000"/>
                    <a:gd name="connsiteX8" fmla="*/ 5990 w 10547"/>
                    <a:gd name="connsiteY8" fmla="*/ 9056 h 10000"/>
                    <a:gd name="connsiteX9" fmla="*/ 5889 w 10547"/>
                    <a:gd name="connsiteY9" fmla="*/ 8928 h 10000"/>
                    <a:gd name="connsiteX10" fmla="*/ 5556 w 10547"/>
                    <a:gd name="connsiteY10" fmla="*/ 8800 h 10000"/>
                    <a:gd name="connsiteX11" fmla="*/ 5075 w 10547"/>
                    <a:gd name="connsiteY11" fmla="*/ 9013 h 10000"/>
                    <a:gd name="connsiteX12" fmla="*/ 4305 w 10547"/>
                    <a:gd name="connsiteY12" fmla="*/ 8870 h 10000"/>
                    <a:gd name="connsiteX13" fmla="*/ 3648 w 10547"/>
                    <a:gd name="connsiteY13" fmla="*/ 8501 h 10000"/>
                    <a:gd name="connsiteX14" fmla="*/ 3217 w 10547"/>
                    <a:gd name="connsiteY14" fmla="*/ 8340 h 10000"/>
                    <a:gd name="connsiteX15" fmla="*/ 2925 w 10547"/>
                    <a:gd name="connsiteY15" fmla="*/ 8244 h 10000"/>
                    <a:gd name="connsiteX16" fmla="*/ 2834 w 10547"/>
                    <a:gd name="connsiteY16" fmla="*/ 7976 h 10000"/>
                    <a:gd name="connsiteX17" fmla="*/ 2949 w 10547"/>
                    <a:gd name="connsiteY17" fmla="*/ 6685 h 10000"/>
                    <a:gd name="connsiteX18" fmla="*/ 2985 w 10547"/>
                    <a:gd name="connsiteY18" fmla="*/ 6298 h 10000"/>
                    <a:gd name="connsiteX19" fmla="*/ 2859 w 10547"/>
                    <a:gd name="connsiteY19" fmla="*/ 5470 h 10000"/>
                    <a:gd name="connsiteX20" fmla="*/ 2725 w 10547"/>
                    <a:gd name="connsiteY20" fmla="*/ 6608 h 10000"/>
                    <a:gd name="connsiteX21" fmla="*/ 1799 w 10547"/>
                    <a:gd name="connsiteY21" fmla="*/ 6381 h 10000"/>
                    <a:gd name="connsiteX22" fmla="*/ 1184 w 10547"/>
                    <a:gd name="connsiteY22" fmla="*/ 5794 h 10000"/>
                    <a:gd name="connsiteX23" fmla="*/ 489 w 10547"/>
                    <a:gd name="connsiteY23" fmla="*/ 4708 h 10000"/>
                    <a:gd name="connsiteX24" fmla="*/ 186 w 10547"/>
                    <a:gd name="connsiteY24" fmla="*/ 3918 h 10000"/>
                    <a:gd name="connsiteX25" fmla="*/ 1 w 10547"/>
                    <a:gd name="connsiteY25" fmla="*/ 3673 h 10000"/>
                    <a:gd name="connsiteX26" fmla="*/ 1162 w 10547"/>
                    <a:gd name="connsiteY26" fmla="*/ 3464 h 10000"/>
                    <a:gd name="connsiteX27" fmla="*/ 2205 w 10547"/>
                    <a:gd name="connsiteY27" fmla="*/ 2212 h 10000"/>
                    <a:gd name="connsiteX28" fmla="*/ 3272 w 10547"/>
                    <a:gd name="connsiteY28" fmla="*/ 1295 h 10000"/>
                    <a:gd name="connsiteX29" fmla="*/ 3392 w 10547"/>
                    <a:gd name="connsiteY29" fmla="*/ 993 h 10000"/>
                    <a:gd name="connsiteX30" fmla="*/ 3747 w 10547"/>
                    <a:gd name="connsiteY30" fmla="*/ 606 h 10000"/>
                    <a:gd name="connsiteX31" fmla="*/ 3864 w 10547"/>
                    <a:gd name="connsiteY31" fmla="*/ 372 h 10000"/>
                    <a:gd name="connsiteX32" fmla="*/ 4094 w 10547"/>
                    <a:gd name="connsiteY32" fmla="*/ 186 h 10000"/>
                    <a:gd name="connsiteX33" fmla="*/ 4257 w 10547"/>
                    <a:gd name="connsiteY33" fmla="*/ 0 h 10000"/>
                    <a:gd name="connsiteX34" fmla="*/ 4470 w 10547"/>
                    <a:gd name="connsiteY34" fmla="*/ 292 h 10000"/>
                    <a:gd name="connsiteX35" fmla="*/ 4683 w 10547"/>
                    <a:gd name="connsiteY35" fmla="*/ 1133 h 10000"/>
                    <a:gd name="connsiteX36" fmla="*/ 4849 w 10547"/>
                    <a:gd name="connsiteY36" fmla="*/ 1938 h 10000"/>
                    <a:gd name="connsiteX37" fmla="*/ 5004 w 10547"/>
                    <a:gd name="connsiteY37" fmla="*/ 3026 h 10000"/>
                    <a:gd name="connsiteX38" fmla="*/ 5291 w 10547"/>
                    <a:gd name="connsiteY38" fmla="*/ 4156 h 10000"/>
                    <a:gd name="connsiteX39" fmla="*/ 5513 w 10547"/>
                    <a:gd name="connsiteY39" fmla="*/ 4058 h 10000"/>
                    <a:gd name="connsiteX40" fmla="*/ 5953 w 10547"/>
                    <a:gd name="connsiteY40" fmla="*/ 4162 h 10000"/>
                    <a:gd name="connsiteX41" fmla="*/ 6094 w 10547"/>
                    <a:gd name="connsiteY41" fmla="*/ 4241 h 10000"/>
                    <a:gd name="connsiteX42" fmla="*/ 6415 w 10547"/>
                    <a:gd name="connsiteY42" fmla="*/ 4655 h 10000"/>
                    <a:gd name="connsiteX43" fmla="*/ 6305 w 10547"/>
                    <a:gd name="connsiteY43" fmla="*/ 4899 h 10000"/>
                    <a:gd name="connsiteX44" fmla="*/ 6284 w 10547"/>
                    <a:gd name="connsiteY44" fmla="*/ 5418 h 10000"/>
                    <a:gd name="connsiteX45" fmla="*/ 6967 w 10547"/>
                    <a:gd name="connsiteY45" fmla="*/ 5704 h 10000"/>
                    <a:gd name="connsiteX46" fmla="*/ 7620 w 10547"/>
                    <a:gd name="connsiteY46" fmla="*/ 5789 h 10000"/>
                    <a:gd name="connsiteX47" fmla="*/ 8103 w 10547"/>
                    <a:gd name="connsiteY47" fmla="*/ 6222 h 10000"/>
                    <a:gd name="connsiteX48" fmla="*/ 8525 w 10547"/>
                    <a:gd name="connsiteY48" fmla="*/ 6587 h 10000"/>
                    <a:gd name="connsiteX49" fmla="*/ 9418 w 10547"/>
                    <a:gd name="connsiteY49" fmla="*/ 6618 h 10000"/>
                    <a:gd name="connsiteX50" fmla="*/ 10267 w 10547"/>
                    <a:gd name="connsiteY50" fmla="*/ 6795 h 10000"/>
                    <a:gd name="connsiteX51" fmla="*/ 10437 w 10547"/>
                    <a:gd name="connsiteY51" fmla="*/ 7200 h 10000"/>
                    <a:gd name="connsiteX52" fmla="*/ 10352 w 10547"/>
                    <a:gd name="connsiteY52" fmla="*/ 7358 h 10000"/>
                    <a:gd name="connsiteX53" fmla="*/ 10136 w 10547"/>
                    <a:gd name="connsiteY53" fmla="*/ 7766 h 10000"/>
                    <a:gd name="connsiteX54" fmla="*/ 10082 w 10547"/>
                    <a:gd name="connsiteY54" fmla="*/ 7873 h 10000"/>
                    <a:gd name="connsiteX55" fmla="*/ 10147 w 10547"/>
                    <a:gd name="connsiteY55" fmla="*/ 8025 h 10000"/>
                    <a:gd name="connsiteX56" fmla="*/ 10210 w 10547"/>
                    <a:gd name="connsiteY56" fmla="*/ 8269 h 10000"/>
                    <a:gd name="connsiteX57" fmla="*/ 10111 w 10547"/>
                    <a:gd name="connsiteY57" fmla="*/ 8596 h 10000"/>
                    <a:gd name="connsiteX58" fmla="*/ 10069 w 10547"/>
                    <a:gd name="connsiteY58" fmla="*/ 9205 h 10000"/>
                    <a:gd name="connsiteX59" fmla="*/ 10027 w 10547"/>
                    <a:gd name="connsiteY59" fmla="*/ 9446 h 10000"/>
                    <a:gd name="connsiteX60" fmla="*/ 9920 w 10547"/>
                    <a:gd name="connsiteY60" fmla="*/ 9753 h 10000"/>
                    <a:gd name="connsiteX61" fmla="*/ 9642 w 10547"/>
                    <a:gd name="connsiteY61" fmla="*/ 10000 h 10000"/>
                    <a:gd name="connsiteX62" fmla="*/ 9170 w 10547"/>
                    <a:gd name="connsiteY62" fmla="*/ 9872 h 10000"/>
                    <a:gd name="connsiteX0" fmla="*/ 9170 w 10547"/>
                    <a:gd name="connsiteY0" fmla="*/ 9872 h 10000"/>
                    <a:gd name="connsiteX1" fmla="*/ 8882 w 10547"/>
                    <a:gd name="connsiteY1" fmla="*/ 9744 h 10000"/>
                    <a:gd name="connsiteX2" fmla="*/ 8554 w 10547"/>
                    <a:gd name="connsiteY2" fmla="*/ 9272 h 10000"/>
                    <a:gd name="connsiteX3" fmla="*/ 8290 w 10547"/>
                    <a:gd name="connsiteY3" fmla="*/ 8748 h 10000"/>
                    <a:gd name="connsiteX4" fmla="*/ 7847 w 10547"/>
                    <a:gd name="connsiteY4" fmla="*/ 9245 h 10000"/>
                    <a:gd name="connsiteX5" fmla="*/ 7322 w 10547"/>
                    <a:gd name="connsiteY5" fmla="*/ 9187 h 10000"/>
                    <a:gd name="connsiteX6" fmla="*/ 6868 w 10547"/>
                    <a:gd name="connsiteY6" fmla="*/ 9287 h 10000"/>
                    <a:gd name="connsiteX7" fmla="*/ 6311 w 10547"/>
                    <a:gd name="connsiteY7" fmla="*/ 9178 h 10000"/>
                    <a:gd name="connsiteX8" fmla="*/ 5990 w 10547"/>
                    <a:gd name="connsiteY8" fmla="*/ 9056 h 10000"/>
                    <a:gd name="connsiteX9" fmla="*/ 5889 w 10547"/>
                    <a:gd name="connsiteY9" fmla="*/ 8928 h 10000"/>
                    <a:gd name="connsiteX10" fmla="*/ 5556 w 10547"/>
                    <a:gd name="connsiteY10" fmla="*/ 8800 h 10000"/>
                    <a:gd name="connsiteX11" fmla="*/ 5075 w 10547"/>
                    <a:gd name="connsiteY11" fmla="*/ 9013 h 10000"/>
                    <a:gd name="connsiteX12" fmla="*/ 4305 w 10547"/>
                    <a:gd name="connsiteY12" fmla="*/ 8870 h 10000"/>
                    <a:gd name="connsiteX13" fmla="*/ 3648 w 10547"/>
                    <a:gd name="connsiteY13" fmla="*/ 8501 h 10000"/>
                    <a:gd name="connsiteX14" fmla="*/ 3217 w 10547"/>
                    <a:gd name="connsiteY14" fmla="*/ 8340 h 10000"/>
                    <a:gd name="connsiteX15" fmla="*/ 2925 w 10547"/>
                    <a:gd name="connsiteY15" fmla="*/ 8244 h 10000"/>
                    <a:gd name="connsiteX16" fmla="*/ 2834 w 10547"/>
                    <a:gd name="connsiteY16" fmla="*/ 7976 h 10000"/>
                    <a:gd name="connsiteX17" fmla="*/ 2949 w 10547"/>
                    <a:gd name="connsiteY17" fmla="*/ 6685 h 10000"/>
                    <a:gd name="connsiteX18" fmla="*/ 2985 w 10547"/>
                    <a:gd name="connsiteY18" fmla="*/ 6298 h 10000"/>
                    <a:gd name="connsiteX19" fmla="*/ 2859 w 10547"/>
                    <a:gd name="connsiteY19" fmla="*/ 5470 h 10000"/>
                    <a:gd name="connsiteX20" fmla="*/ 2725 w 10547"/>
                    <a:gd name="connsiteY20" fmla="*/ 6608 h 10000"/>
                    <a:gd name="connsiteX21" fmla="*/ 1799 w 10547"/>
                    <a:gd name="connsiteY21" fmla="*/ 6381 h 10000"/>
                    <a:gd name="connsiteX22" fmla="*/ 1184 w 10547"/>
                    <a:gd name="connsiteY22" fmla="*/ 5794 h 10000"/>
                    <a:gd name="connsiteX23" fmla="*/ 489 w 10547"/>
                    <a:gd name="connsiteY23" fmla="*/ 4708 h 10000"/>
                    <a:gd name="connsiteX24" fmla="*/ 186 w 10547"/>
                    <a:gd name="connsiteY24" fmla="*/ 3918 h 10000"/>
                    <a:gd name="connsiteX25" fmla="*/ 1 w 10547"/>
                    <a:gd name="connsiteY25" fmla="*/ 3673 h 10000"/>
                    <a:gd name="connsiteX26" fmla="*/ 1162 w 10547"/>
                    <a:gd name="connsiteY26" fmla="*/ 3464 h 10000"/>
                    <a:gd name="connsiteX27" fmla="*/ 2205 w 10547"/>
                    <a:gd name="connsiteY27" fmla="*/ 2212 h 10000"/>
                    <a:gd name="connsiteX28" fmla="*/ 3072 w 10547"/>
                    <a:gd name="connsiteY28" fmla="*/ 1066 h 10000"/>
                    <a:gd name="connsiteX29" fmla="*/ 3392 w 10547"/>
                    <a:gd name="connsiteY29" fmla="*/ 993 h 10000"/>
                    <a:gd name="connsiteX30" fmla="*/ 3747 w 10547"/>
                    <a:gd name="connsiteY30" fmla="*/ 606 h 10000"/>
                    <a:gd name="connsiteX31" fmla="*/ 3864 w 10547"/>
                    <a:gd name="connsiteY31" fmla="*/ 372 h 10000"/>
                    <a:gd name="connsiteX32" fmla="*/ 4094 w 10547"/>
                    <a:gd name="connsiteY32" fmla="*/ 186 h 10000"/>
                    <a:gd name="connsiteX33" fmla="*/ 4257 w 10547"/>
                    <a:gd name="connsiteY33" fmla="*/ 0 h 10000"/>
                    <a:gd name="connsiteX34" fmla="*/ 4470 w 10547"/>
                    <a:gd name="connsiteY34" fmla="*/ 292 h 10000"/>
                    <a:gd name="connsiteX35" fmla="*/ 4683 w 10547"/>
                    <a:gd name="connsiteY35" fmla="*/ 1133 h 10000"/>
                    <a:gd name="connsiteX36" fmla="*/ 4849 w 10547"/>
                    <a:gd name="connsiteY36" fmla="*/ 1938 h 10000"/>
                    <a:gd name="connsiteX37" fmla="*/ 5004 w 10547"/>
                    <a:gd name="connsiteY37" fmla="*/ 3026 h 10000"/>
                    <a:gd name="connsiteX38" fmla="*/ 5291 w 10547"/>
                    <a:gd name="connsiteY38" fmla="*/ 4156 h 10000"/>
                    <a:gd name="connsiteX39" fmla="*/ 5513 w 10547"/>
                    <a:gd name="connsiteY39" fmla="*/ 4058 h 10000"/>
                    <a:gd name="connsiteX40" fmla="*/ 5953 w 10547"/>
                    <a:gd name="connsiteY40" fmla="*/ 4162 h 10000"/>
                    <a:gd name="connsiteX41" fmla="*/ 6094 w 10547"/>
                    <a:gd name="connsiteY41" fmla="*/ 4241 h 10000"/>
                    <a:gd name="connsiteX42" fmla="*/ 6415 w 10547"/>
                    <a:gd name="connsiteY42" fmla="*/ 4655 h 10000"/>
                    <a:gd name="connsiteX43" fmla="*/ 6305 w 10547"/>
                    <a:gd name="connsiteY43" fmla="*/ 4899 h 10000"/>
                    <a:gd name="connsiteX44" fmla="*/ 6284 w 10547"/>
                    <a:gd name="connsiteY44" fmla="*/ 5418 h 10000"/>
                    <a:gd name="connsiteX45" fmla="*/ 6967 w 10547"/>
                    <a:gd name="connsiteY45" fmla="*/ 5704 h 10000"/>
                    <a:gd name="connsiteX46" fmla="*/ 7620 w 10547"/>
                    <a:gd name="connsiteY46" fmla="*/ 5789 h 10000"/>
                    <a:gd name="connsiteX47" fmla="*/ 8103 w 10547"/>
                    <a:gd name="connsiteY47" fmla="*/ 6222 h 10000"/>
                    <a:gd name="connsiteX48" fmla="*/ 8525 w 10547"/>
                    <a:gd name="connsiteY48" fmla="*/ 6587 h 10000"/>
                    <a:gd name="connsiteX49" fmla="*/ 9418 w 10547"/>
                    <a:gd name="connsiteY49" fmla="*/ 6618 h 10000"/>
                    <a:gd name="connsiteX50" fmla="*/ 10267 w 10547"/>
                    <a:gd name="connsiteY50" fmla="*/ 6795 h 10000"/>
                    <a:gd name="connsiteX51" fmla="*/ 10437 w 10547"/>
                    <a:gd name="connsiteY51" fmla="*/ 7200 h 10000"/>
                    <a:gd name="connsiteX52" fmla="*/ 10352 w 10547"/>
                    <a:gd name="connsiteY52" fmla="*/ 7358 h 10000"/>
                    <a:gd name="connsiteX53" fmla="*/ 10136 w 10547"/>
                    <a:gd name="connsiteY53" fmla="*/ 7766 h 10000"/>
                    <a:gd name="connsiteX54" fmla="*/ 10082 w 10547"/>
                    <a:gd name="connsiteY54" fmla="*/ 7873 h 10000"/>
                    <a:gd name="connsiteX55" fmla="*/ 10147 w 10547"/>
                    <a:gd name="connsiteY55" fmla="*/ 8025 h 10000"/>
                    <a:gd name="connsiteX56" fmla="*/ 10210 w 10547"/>
                    <a:gd name="connsiteY56" fmla="*/ 8269 h 10000"/>
                    <a:gd name="connsiteX57" fmla="*/ 10111 w 10547"/>
                    <a:gd name="connsiteY57" fmla="*/ 8596 h 10000"/>
                    <a:gd name="connsiteX58" fmla="*/ 10069 w 10547"/>
                    <a:gd name="connsiteY58" fmla="*/ 9205 h 10000"/>
                    <a:gd name="connsiteX59" fmla="*/ 10027 w 10547"/>
                    <a:gd name="connsiteY59" fmla="*/ 9446 h 10000"/>
                    <a:gd name="connsiteX60" fmla="*/ 9920 w 10547"/>
                    <a:gd name="connsiteY60" fmla="*/ 9753 h 10000"/>
                    <a:gd name="connsiteX61" fmla="*/ 9642 w 10547"/>
                    <a:gd name="connsiteY61" fmla="*/ 10000 h 10000"/>
                    <a:gd name="connsiteX62" fmla="*/ 9170 w 10547"/>
                    <a:gd name="connsiteY62" fmla="*/ 9872 h 10000"/>
                    <a:gd name="connsiteX0" fmla="*/ 9170 w 10547"/>
                    <a:gd name="connsiteY0" fmla="*/ 9872 h 10000"/>
                    <a:gd name="connsiteX1" fmla="*/ 8882 w 10547"/>
                    <a:gd name="connsiteY1" fmla="*/ 9744 h 10000"/>
                    <a:gd name="connsiteX2" fmla="*/ 8554 w 10547"/>
                    <a:gd name="connsiteY2" fmla="*/ 9272 h 10000"/>
                    <a:gd name="connsiteX3" fmla="*/ 8290 w 10547"/>
                    <a:gd name="connsiteY3" fmla="*/ 8748 h 10000"/>
                    <a:gd name="connsiteX4" fmla="*/ 7847 w 10547"/>
                    <a:gd name="connsiteY4" fmla="*/ 9245 h 10000"/>
                    <a:gd name="connsiteX5" fmla="*/ 7322 w 10547"/>
                    <a:gd name="connsiteY5" fmla="*/ 9187 h 10000"/>
                    <a:gd name="connsiteX6" fmla="*/ 6868 w 10547"/>
                    <a:gd name="connsiteY6" fmla="*/ 9287 h 10000"/>
                    <a:gd name="connsiteX7" fmla="*/ 6311 w 10547"/>
                    <a:gd name="connsiteY7" fmla="*/ 9178 h 10000"/>
                    <a:gd name="connsiteX8" fmla="*/ 5990 w 10547"/>
                    <a:gd name="connsiteY8" fmla="*/ 9056 h 10000"/>
                    <a:gd name="connsiteX9" fmla="*/ 5889 w 10547"/>
                    <a:gd name="connsiteY9" fmla="*/ 8928 h 10000"/>
                    <a:gd name="connsiteX10" fmla="*/ 5556 w 10547"/>
                    <a:gd name="connsiteY10" fmla="*/ 8800 h 10000"/>
                    <a:gd name="connsiteX11" fmla="*/ 5075 w 10547"/>
                    <a:gd name="connsiteY11" fmla="*/ 9013 h 10000"/>
                    <a:gd name="connsiteX12" fmla="*/ 4305 w 10547"/>
                    <a:gd name="connsiteY12" fmla="*/ 8870 h 10000"/>
                    <a:gd name="connsiteX13" fmla="*/ 3648 w 10547"/>
                    <a:gd name="connsiteY13" fmla="*/ 8501 h 10000"/>
                    <a:gd name="connsiteX14" fmla="*/ 3217 w 10547"/>
                    <a:gd name="connsiteY14" fmla="*/ 8340 h 10000"/>
                    <a:gd name="connsiteX15" fmla="*/ 2925 w 10547"/>
                    <a:gd name="connsiteY15" fmla="*/ 8244 h 10000"/>
                    <a:gd name="connsiteX16" fmla="*/ 2834 w 10547"/>
                    <a:gd name="connsiteY16" fmla="*/ 7976 h 10000"/>
                    <a:gd name="connsiteX17" fmla="*/ 2949 w 10547"/>
                    <a:gd name="connsiteY17" fmla="*/ 6685 h 10000"/>
                    <a:gd name="connsiteX18" fmla="*/ 2985 w 10547"/>
                    <a:gd name="connsiteY18" fmla="*/ 6298 h 10000"/>
                    <a:gd name="connsiteX19" fmla="*/ 2725 w 10547"/>
                    <a:gd name="connsiteY19" fmla="*/ 6608 h 10000"/>
                    <a:gd name="connsiteX20" fmla="*/ 1799 w 10547"/>
                    <a:gd name="connsiteY20" fmla="*/ 6381 h 10000"/>
                    <a:gd name="connsiteX21" fmla="*/ 1184 w 10547"/>
                    <a:gd name="connsiteY21" fmla="*/ 5794 h 10000"/>
                    <a:gd name="connsiteX22" fmla="*/ 489 w 10547"/>
                    <a:gd name="connsiteY22" fmla="*/ 4708 h 10000"/>
                    <a:gd name="connsiteX23" fmla="*/ 186 w 10547"/>
                    <a:gd name="connsiteY23" fmla="*/ 3918 h 10000"/>
                    <a:gd name="connsiteX24" fmla="*/ 1 w 10547"/>
                    <a:gd name="connsiteY24" fmla="*/ 3673 h 10000"/>
                    <a:gd name="connsiteX25" fmla="*/ 1162 w 10547"/>
                    <a:gd name="connsiteY25" fmla="*/ 3464 h 10000"/>
                    <a:gd name="connsiteX26" fmla="*/ 2205 w 10547"/>
                    <a:gd name="connsiteY26" fmla="*/ 2212 h 10000"/>
                    <a:gd name="connsiteX27" fmla="*/ 3072 w 10547"/>
                    <a:gd name="connsiteY27" fmla="*/ 1066 h 10000"/>
                    <a:gd name="connsiteX28" fmla="*/ 3392 w 10547"/>
                    <a:gd name="connsiteY28" fmla="*/ 993 h 10000"/>
                    <a:gd name="connsiteX29" fmla="*/ 3747 w 10547"/>
                    <a:gd name="connsiteY29" fmla="*/ 606 h 10000"/>
                    <a:gd name="connsiteX30" fmla="*/ 3864 w 10547"/>
                    <a:gd name="connsiteY30" fmla="*/ 372 h 10000"/>
                    <a:gd name="connsiteX31" fmla="*/ 4094 w 10547"/>
                    <a:gd name="connsiteY31" fmla="*/ 186 h 10000"/>
                    <a:gd name="connsiteX32" fmla="*/ 4257 w 10547"/>
                    <a:gd name="connsiteY32" fmla="*/ 0 h 10000"/>
                    <a:gd name="connsiteX33" fmla="*/ 4470 w 10547"/>
                    <a:gd name="connsiteY33" fmla="*/ 292 h 10000"/>
                    <a:gd name="connsiteX34" fmla="*/ 4683 w 10547"/>
                    <a:gd name="connsiteY34" fmla="*/ 1133 h 10000"/>
                    <a:gd name="connsiteX35" fmla="*/ 4849 w 10547"/>
                    <a:gd name="connsiteY35" fmla="*/ 1938 h 10000"/>
                    <a:gd name="connsiteX36" fmla="*/ 5004 w 10547"/>
                    <a:gd name="connsiteY36" fmla="*/ 3026 h 10000"/>
                    <a:gd name="connsiteX37" fmla="*/ 5291 w 10547"/>
                    <a:gd name="connsiteY37" fmla="*/ 4156 h 10000"/>
                    <a:gd name="connsiteX38" fmla="*/ 5513 w 10547"/>
                    <a:gd name="connsiteY38" fmla="*/ 4058 h 10000"/>
                    <a:gd name="connsiteX39" fmla="*/ 5953 w 10547"/>
                    <a:gd name="connsiteY39" fmla="*/ 4162 h 10000"/>
                    <a:gd name="connsiteX40" fmla="*/ 6094 w 10547"/>
                    <a:gd name="connsiteY40" fmla="*/ 4241 h 10000"/>
                    <a:gd name="connsiteX41" fmla="*/ 6415 w 10547"/>
                    <a:gd name="connsiteY41" fmla="*/ 4655 h 10000"/>
                    <a:gd name="connsiteX42" fmla="*/ 6305 w 10547"/>
                    <a:gd name="connsiteY42" fmla="*/ 4899 h 10000"/>
                    <a:gd name="connsiteX43" fmla="*/ 6284 w 10547"/>
                    <a:gd name="connsiteY43" fmla="*/ 5418 h 10000"/>
                    <a:gd name="connsiteX44" fmla="*/ 6967 w 10547"/>
                    <a:gd name="connsiteY44" fmla="*/ 5704 h 10000"/>
                    <a:gd name="connsiteX45" fmla="*/ 7620 w 10547"/>
                    <a:gd name="connsiteY45" fmla="*/ 5789 h 10000"/>
                    <a:gd name="connsiteX46" fmla="*/ 8103 w 10547"/>
                    <a:gd name="connsiteY46" fmla="*/ 6222 h 10000"/>
                    <a:gd name="connsiteX47" fmla="*/ 8525 w 10547"/>
                    <a:gd name="connsiteY47" fmla="*/ 6587 h 10000"/>
                    <a:gd name="connsiteX48" fmla="*/ 9418 w 10547"/>
                    <a:gd name="connsiteY48" fmla="*/ 6618 h 10000"/>
                    <a:gd name="connsiteX49" fmla="*/ 10267 w 10547"/>
                    <a:gd name="connsiteY49" fmla="*/ 6795 h 10000"/>
                    <a:gd name="connsiteX50" fmla="*/ 10437 w 10547"/>
                    <a:gd name="connsiteY50" fmla="*/ 7200 h 10000"/>
                    <a:gd name="connsiteX51" fmla="*/ 10352 w 10547"/>
                    <a:gd name="connsiteY51" fmla="*/ 7358 h 10000"/>
                    <a:gd name="connsiteX52" fmla="*/ 10136 w 10547"/>
                    <a:gd name="connsiteY52" fmla="*/ 7766 h 10000"/>
                    <a:gd name="connsiteX53" fmla="*/ 10082 w 10547"/>
                    <a:gd name="connsiteY53" fmla="*/ 7873 h 10000"/>
                    <a:gd name="connsiteX54" fmla="*/ 10147 w 10547"/>
                    <a:gd name="connsiteY54" fmla="*/ 8025 h 10000"/>
                    <a:gd name="connsiteX55" fmla="*/ 10210 w 10547"/>
                    <a:gd name="connsiteY55" fmla="*/ 8269 h 10000"/>
                    <a:gd name="connsiteX56" fmla="*/ 10111 w 10547"/>
                    <a:gd name="connsiteY56" fmla="*/ 8596 h 10000"/>
                    <a:gd name="connsiteX57" fmla="*/ 10069 w 10547"/>
                    <a:gd name="connsiteY57" fmla="*/ 9205 h 10000"/>
                    <a:gd name="connsiteX58" fmla="*/ 10027 w 10547"/>
                    <a:gd name="connsiteY58" fmla="*/ 9446 h 10000"/>
                    <a:gd name="connsiteX59" fmla="*/ 9920 w 10547"/>
                    <a:gd name="connsiteY59" fmla="*/ 9753 h 10000"/>
                    <a:gd name="connsiteX60" fmla="*/ 9642 w 10547"/>
                    <a:gd name="connsiteY60" fmla="*/ 10000 h 10000"/>
                    <a:gd name="connsiteX61" fmla="*/ 9170 w 10547"/>
                    <a:gd name="connsiteY61" fmla="*/ 9872 h 10000"/>
                    <a:gd name="connsiteX0" fmla="*/ 9170 w 10547"/>
                    <a:gd name="connsiteY0" fmla="*/ 9872 h 10000"/>
                    <a:gd name="connsiteX1" fmla="*/ 8882 w 10547"/>
                    <a:gd name="connsiteY1" fmla="*/ 9744 h 10000"/>
                    <a:gd name="connsiteX2" fmla="*/ 8554 w 10547"/>
                    <a:gd name="connsiteY2" fmla="*/ 9272 h 10000"/>
                    <a:gd name="connsiteX3" fmla="*/ 8290 w 10547"/>
                    <a:gd name="connsiteY3" fmla="*/ 8748 h 10000"/>
                    <a:gd name="connsiteX4" fmla="*/ 7847 w 10547"/>
                    <a:gd name="connsiteY4" fmla="*/ 9245 h 10000"/>
                    <a:gd name="connsiteX5" fmla="*/ 7322 w 10547"/>
                    <a:gd name="connsiteY5" fmla="*/ 9187 h 10000"/>
                    <a:gd name="connsiteX6" fmla="*/ 6868 w 10547"/>
                    <a:gd name="connsiteY6" fmla="*/ 9287 h 10000"/>
                    <a:gd name="connsiteX7" fmla="*/ 6311 w 10547"/>
                    <a:gd name="connsiteY7" fmla="*/ 9178 h 10000"/>
                    <a:gd name="connsiteX8" fmla="*/ 5990 w 10547"/>
                    <a:gd name="connsiteY8" fmla="*/ 9056 h 10000"/>
                    <a:gd name="connsiteX9" fmla="*/ 5889 w 10547"/>
                    <a:gd name="connsiteY9" fmla="*/ 8928 h 10000"/>
                    <a:gd name="connsiteX10" fmla="*/ 5556 w 10547"/>
                    <a:gd name="connsiteY10" fmla="*/ 8800 h 10000"/>
                    <a:gd name="connsiteX11" fmla="*/ 5075 w 10547"/>
                    <a:gd name="connsiteY11" fmla="*/ 9013 h 10000"/>
                    <a:gd name="connsiteX12" fmla="*/ 4305 w 10547"/>
                    <a:gd name="connsiteY12" fmla="*/ 8870 h 10000"/>
                    <a:gd name="connsiteX13" fmla="*/ 3648 w 10547"/>
                    <a:gd name="connsiteY13" fmla="*/ 8501 h 10000"/>
                    <a:gd name="connsiteX14" fmla="*/ 3217 w 10547"/>
                    <a:gd name="connsiteY14" fmla="*/ 8340 h 10000"/>
                    <a:gd name="connsiteX15" fmla="*/ 2925 w 10547"/>
                    <a:gd name="connsiteY15" fmla="*/ 8244 h 10000"/>
                    <a:gd name="connsiteX16" fmla="*/ 2834 w 10547"/>
                    <a:gd name="connsiteY16" fmla="*/ 7976 h 10000"/>
                    <a:gd name="connsiteX17" fmla="*/ 2949 w 10547"/>
                    <a:gd name="connsiteY17" fmla="*/ 6685 h 10000"/>
                    <a:gd name="connsiteX18" fmla="*/ 2725 w 10547"/>
                    <a:gd name="connsiteY18" fmla="*/ 6608 h 10000"/>
                    <a:gd name="connsiteX19" fmla="*/ 1799 w 10547"/>
                    <a:gd name="connsiteY19" fmla="*/ 6381 h 10000"/>
                    <a:gd name="connsiteX20" fmla="*/ 1184 w 10547"/>
                    <a:gd name="connsiteY20" fmla="*/ 5794 h 10000"/>
                    <a:gd name="connsiteX21" fmla="*/ 489 w 10547"/>
                    <a:gd name="connsiteY21" fmla="*/ 4708 h 10000"/>
                    <a:gd name="connsiteX22" fmla="*/ 186 w 10547"/>
                    <a:gd name="connsiteY22" fmla="*/ 3918 h 10000"/>
                    <a:gd name="connsiteX23" fmla="*/ 1 w 10547"/>
                    <a:gd name="connsiteY23" fmla="*/ 3673 h 10000"/>
                    <a:gd name="connsiteX24" fmla="*/ 1162 w 10547"/>
                    <a:gd name="connsiteY24" fmla="*/ 3464 h 10000"/>
                    <a:gd name="connsiteX25" fmla="*/ 2205 w 10547"/>
                    <a:gd name="connsiteY25" fmla="*/ 2212 h 10000"/>
                    <a:gd name="connsiteX26" fmla="*/ 3072 w 10547"/>
                    <a:gd name="connsiteY26" fmla="*/ 1066 h 10000"/>
                    <a:gd name="connsiteX27" fmla="*/ 3392 w 10547"/>
                    <a:gd name="connsiteY27" fmla="*/ 993 h 10000"/>
                    <a:gd name="connsiteX28" fmla="*/ 3747 w 10547"/>
                    <a:gd name="connsiteY28" fmla="*/ 606 h 10000"/>
                    <a:gd name="connsiteX29" fmla="*/ 3864 w 10547"/>
                    <a:gd name="connsiteY29" fmla="*/ 372 h 10000"/>
                    <a:gd name="connsiteX30" fmla="*/ 4094 w 10547"/>
                    <a:gd name="connsiteY30" fmla="*/ 186 h 10000"/>
                    <a:gd name="connsiteX31" fmla="*/ 4257 w 10547"/>
                    <a:gd name="connsiteY31" fmla="*/ 0 h 10000"/>
                    <a:gd name="connsiteX32" fmla="*/ 4470 w 10547"/>
                    <a:gd name="connsiteY32" fmla="*/ 292 h 10000"/>
                    <a:gd name="connsiteX33" fmla="*/ 4683 w 10547"/>
                    <a:gd name="connsiteY33" fmla="*/ 1133 h 10000"/>
                    <a:gd name="connsiteX34" fmla="*/ 4849 w 10547"/>
                    <a:gd name="connsiteY34" fmla="*/ 1938 h 10000"/>
                    <a:gd name="connsiteX35" fmla="*/ 5004 w 10547"/>
                    <a:gd name="connsiteY35" fmla="*/ 3026 h 10000"/>
                    <a:gd name="connsiteX36" fmla="*/ 5291 w 10547"/>
                    <a:gd name="connsiteY36" fmla="*/ 4156 h 10000"/>
                    <a:gd name="connsiteX37" fmla="*/ 5513 w 10547"/>
                    <a:gd name="connsiteY37" fmla="*/ 4058 h 10000"/>
                    <a:gd name="connsiteX38" fmla="*/ 5953 w 10547"/>
                    <a:gd name="connsiteY38" fmla="*/ 4162 h 10000"/>
                    <a:gd name="connsiteX39" fmla="*/ 6094 w 10547"/>
                    <a:gd name="connsiteY39" fmla="*/ 4241 h 10000"/>
                    <a:gd name="connsiteX40" fmla="*/ 6415 w 10547"/>
                    <a:gd name="connsiteY40" fmla="*/ 4655 h 10000"/>
                    <a:gd name="connsiteX41" fmla="*/ 6305 w 10547"/>
                    <a:gd name="connsiteY41" fmla="*/ 4899 h 10000"/>
                    <a:gd name="connsiteX42" fmla="*/ 6284 w 10547"/>
                    <a:gd name="connsiteY42" fmla="*/ 5418 h 10000"/>
                    <a:gd name="connsiteX43" fmla="*/ 6967 w 10547"/>
                    <a:gd name="connsiteY43" fmla="*/ 5704 h 10000"/>
                    <a:gd name="connsiteX44" fmla="*/ 7620 w 10547"/>
                    <a:gd name="connsiteY44" fmla="*/ 5789 h 10000"/>
                    <a:gd name="connsiteX45" fmla="*/ 8103 w 10547"/>
                    <a:gd name="connsiteY45" fmla="*/ 6222 h 10000"/>
                    <a:gd name="connsiteX46" fmla="*/ 8525 w 10547"/>
                    <a:gd name="connsiteY46" fmla="*/ 6587 h 10000"/>
                    <a:gd name="connsiteX47" fmla="*/ 9418 w 10547"/>
                    <a:gd name="connsiteY47" fmla="*/ 6618 h 10000"/>
                    <a:gd name="connsiteX48" fmla="*/ 10267 w 10547"/>
                    <a:gd name="connsiteY48" fmla="*/ 6795 h 10000"/>
                    <a:gd name="connsiteX49" fmla="*/ 10437 w 10547"/>
                    <a:gd name="connsiteY49" fmla="*/ 7200 h 10000"/>
                    <a:gd name="connsiteX50" fmla="*/ 10352 w 10547"/>
                    <a:gd name="connsiteY50" fmla="*/ 7358 h 10000"/>
                    <a:gd name="connsiteX51" fmla="*/ 10136 w 10547"/>
                    <a:gd name="connsiteY51" fmla="*/ 7766 h 10000"/>
                    <a:gd name="connsiteX52" fmla="*/ 10082 w 10547"/>
                    <a:gd name="connsiteY52" fmla="*/ 7873 h 10000"/>
                    <a:gd name="connsiteX53" fmla="*/ 10147 w 10547"/>
                    <a:gd name="connsiteY53" fmla="*/ 8025 h 10000"/>
                    <a:gd name="connsiteX54" fmla="*/ 10210 w 10547"/>
                    <a:gd name="connsiteY54" fmla="*/ 8269 h 10000"/>
                    <a:gd name="connsiteX55" fmla="*/ 10111 w 10547"/>
                    <a:gd name="connsiteY55" fmla="*/ 8596 h 10000"/>
                    <a:gd name="connsiteX56" fmla="*/ 10069 w 10547"/>
                    <a:gd name="connsiteY56" fmla="*/ 9205 h 10000"/>
                    <a:gd name="connsiteX57" fmla="*/ 10027 w 10547"/>
                    <a:gd name="connsiteY57" fmla="*/ 9446 h 10000"/>
                    <a:gd name="connsiteX58" fmla="*/ 9920 w 10547"/>
                    <a:gd name="connsiteY58" fmla="*/ 9753 h 10000"/>
                    <a:gd name="connsiteX59" fmla="*/ 9642 w 10547"/>
                    <a:gd name="connsiteY59" fmla="*/ 10000 h 10000"/>
                    <a:gd name="connsiteX60" fmla="*/ 9170 w 10547"/>
                    <a:gd name="connsiteY60" fmla="*/ 9872 h 10000"/>
                    <a:gd name="connsiteX0" fmla="*/ 9170 w 10547"/>
                    <a:gd name="connsiteY0" fmla="*/ 9872 h 10000"/>
                    <a:gd name="connsiteX1" fmla="*/ 8882 w 10547"/>
                    <a:gd name="connsiteY1" fmla="*/ 9744 h 10000"/>
                    <a:gd name="connsiteX2" fmla="*/ 8554 w 10547"/>
                    <a:gd name="connsiteY2" fmla="*/ 9272 h 10000"/>
                    <a:gd name="connsiteX3" fmla="*/ 8290 w 10547"/>
                    <a:gd name="connsiteY3" fmla="*/ 8748 h 10000"/>
                    <a:gd name="connsiteX4" fmla="*/ 7847 w 10547"/>
                    <a:gd name="connsiteY4" fmla="*/ 9245 h 10000"/>
                    <a:gd name="connsiteX5" fmla="*/ 7322 w 10547"/>
                    <a:gd name="connsiteY5" fmla="*/ 9187 h 10000"/>
                    <a:gd name="connsiteX6" fmla="*/ 6868 w 10547"/>
                    <a:gd name="connsiteY6" fmla="*/ 9287 h 10000"/>
                    <a:gd name="connsiteX7" fmla="*/ 6311 w 10547"/>
                    <a:gd name="connsiteY7" fmla="*/ 9178 h 10000"/>
                    <a:gd name="connsiteX8" fmla="*/ 5990 w 10547"/>
                    <a:gd name="connsiteY8" fmla="*/ 9056 h 10000"/>
                    <a:gd name="connsiteX9" fmla="*/ 5889 w 10547"/>
                    <a:gd name="connsiteY9" fmla="*/ 8928 h 10000"/>
                    <a:gd name="connsiteX10" fmla="*/ 5556 w 10547"/>
                    <a:gd name="connsiteY10" fmla="*/ 8800 h 10000"/>
                    <a:gd name="connsiteX11" fmla="*/ 5075 w 10547"/>
                    <a:gd name="connsiteY11" fmla="*/ 9013 h 10000"/>
                    <a:gd name="connsiteX12" fmla="*/ 4305 w 10547"/>
                    <a:gd name="connsiteY12" fmla="*/ 8870 h 10000"/>
                    <a:gd name="connsiteX13" fmla="*/ 3648 w 10547"/>
                    <a:gd name="connsiteY13" fmla="*/ 8501 h 10000"/>
                    <a:gd name="connsiteX14" fmla="*/ 3217 w 10547"/>
                    <a:gd name="connsiteY14" fmla="*/ 8340 h 10000"/>
                    <a:gd name="connsiteX15" fmla="*/ 2925 w 10547"/>
                    <a:gd name="connsiteY15" fmla="*/ 8244 h 10000"/>
                    <a:gd name="connsiteX16" fmla="*/ 2834 w 10547"/>
                    <a:gd name="connsiteY16" fmla="*/ 7976 h 10000"/>
                    <a:gd name="connsiteX17" fmla="*/ 2725 w 10547"/>
                    <a:gd name="connsiteY17" fmla="*/ 6608 h 10000"/>
                    <a:gd name="connsiteX18" fmla="*/ 1799 w 10547"/>
                    <a:gd name="connsiteY18" fmla="*/ 6381 h 10000"/>
                    <a:gd name="connsiteX19" fmla="*/ 1184 w 10547"/>
                    <a:gd name="connsiteY19" fmla="*/ 5794 h 10000"/>
                    <a:gd name="connsiteX20" fmla="*/ 489 w 10547"/>
                    <a:gd name="connsiteY20" fmla="*/ 4708 h 10000"/>
                    <a:gd name="connsiteX21" fmla="*/ 186 w 10547"/>
                    <a:gd name="connsiteY21" fmla="*/ 3918 h 10000"/>
                    <a:gd name="connsiteX22" fmla="*/ 1 w 10547"/>
                    <a:gd name="connsiteY22" fmla="*/ 3673 h 10000"/>
                    <a:gd name="connsiteX23" fmla="*/ 1162 w 10547"/>
                    <a:gd name="connsiteY23" fmla="*/ 3464 h 10000"/>
                    <a:gd name="connsiteX24" fmla="*/ 2205 w 10547"/>
                    <a:gd name="connsiteY24" fmla="*/ 2212 h 10000"/>
                    <a:gd name="connsiteX25" fmla="*/ 3072 w 10547"/>
                    <a:gd name="connsiteY25" fmla="*/ 1066 h 10000"/>
                    <a:gd name="connsiteX26" fmla="*/ 3392 w 10547"/>
                    <a:gd name="connsiteY26" fmla="*/ 993 h 10000"/>
                    <a:gd name="connsiteX27" fmla="*/ 3747 w 10547"/>
                    <a:gd name="connsiteY27" fmla="*/ 606 h 10000"/>
                    <a:gd name="connsiteX28" fmla="*/ 3864 w 10547"/>
                    <a:gd name="connsiteY28" fmla="*/ 372 h 10000"/>
                    <a:gd name="connsiteX29" fmla="*/ 4094 w 10547"/>
                    <a:gd name="connsiteY29" fmla="*/ 186 h 10000"/>
                    <a:gd name="connsiteX30" fmla="*/ 4257 w 10547"/>
                    <a:gd name="connsiteY30" fmla="*/ 0 h 10000"/>
                    <a:gd name="connsiteX31" fmla="*/ 4470 w 10547"/>
                    <a:gd name="connsiteY31" fmla="*/ 292 h 10000"/>
                    <a:gd name="connsiteX32" fmla="*/ 4683 w 10547"/>
                    <a:gd name="connsiteY32" fmla="*/ 1133 h 10000"/>
                    <a:gd name="connsiteX33" fmla="*/ 4849 w 10547"/>
                    <a:gd name="connsiteY33" fmla="*/ 1938 h 10000"/>
                    <a:gd name="connsiteX34" fmla="*/ 5004 w 10547"/>
                    <a:gd name="connsiteY34" fmla="*/ 3026 h 10000"/>
                    <a:gd name="connsiteX35" fmla="*/ 5291 w 10547"/>
                    <a:gd name="connsiteY35" fmla="*/ 4156 h 10000"/>
                    <a:gd name="connsiteX36" fmla="*/ 5513 w 10547"/>
                    <a:gd name="connsiteY36" fmla="*/ 4058 h 10000"/>
                    <a:gd name="connsiteX37" fmla="*/ 5953 w 10547"/>
                    <a:gd name="connsiteY37" fmla="*/ 4162 h 10000"/>
                    <a:gd name="connsiteX38" fmla="*/ 6094 w 10547"/>
                    <a:gd name="connsiteY38" fmla="*/ 4241 h 10000"/>
                    <a:gd name="connsiteX39" fmla="*/ 6415 w 10547"/>
                    <a:gd name="connsiteY39" fmla="*/ 4655 h 10000"/>
                    <a:gd name="connsiteX40" fmla="*/ 6305 w 10547"/>
                    <a:gd name="connsiteY40" fmla="*/ 4899 h 10000"/>
                    <a:gd name="connsiteX41" fmla="*/ 6284 w 10547"/>
                    <a:gd name="connsiteY41" fmla="*/ 5418 h 10000"/>
                    <a:gd name="connsiteX42" fmla="*/ 6967 w 10547"/>
                    <a:gd name="connsiteY42" fmla="*/ 5704 h 10000"/>
                    <a:gd name="connsiteX43" fmla="*/ 7620 w 10547"/>
                    <a:gd name="connsiteY43" fmla="*/ 5789 h 10000"/>
                    <a:gd name="connsiteX44" fmla="*/ 8103 w 10547"/>
                    <a:gd name="connsiteY44" fmla="*/ 6222 h 10000"/>
                    <a:gd name="connsiteX45" fmla="*/ 8525 w 10547"/>
                    <a:gd name="connsiteY45" fmla="*/ 6587 h 10000"/>
                    <a:gd name="connsiteX46" fmla="*/ 9418 w 10547"/>
                    <a:gd name="connsiteY46" fmla="*/ 6618 h 10000"/>
                    <a:gd name="connsiteX47" fmla="*/ 10267 w 10547"/>
                    <a:gd name="connsiteY47" fmla="*/ 6795 h 10000"/>
                    <a:gd name="connsiteX48" fmla="*/ 10437 w 10547"/>
                    <a:gd name="connsiteY48" fmla="*/ 7200 h 10000"/>
                    <a:gd name="connsiteX49" fmla="*/ 10352 w 10547"/>
                    <a:gd name="connsiteY49" fmla="*/ 7358 h 10000"/>
                    <a:gd name="connsiteX50" fmla="*/ 10136 w 10547"/>
                    <a:gd name="connsiteY50" fmla="*/ 7766 h 10000"/>
                    <a:gd name="connsiteX51" fmla="*/ 10082 w 10547"/>
                    <a:gd name="connsiteY51" fmla="*/ 7873 h 10000"/>
                    <a:gd name="connsiteX52" fmla="*/ 10147 w 10547"/>
                    <a:gd name="connsiteY52" fmla="*/ 8025 h 10000"/>
                    <a:gd name="connsiteX53" fmla="*/ 10210 w 10547"/>
                    <a:gd name="connsiteY53" fmla="*/ 8269 h 10000"/>
                    <a:gd name="connsiteX54" fmla="*/ 10111 w 10547"/>
                    <a:gd name="connsiteY54" fmla="*/ 8596 h 10000"/>
                    <a:gd name="connsiteX55" fmla="*/ 10069 w 10547"/>
                    <a:gd name="connsiteY55" fmla="*/ 9205 h 10000"/>
                    <a:gd name="connsiteX56" fmla="*/ 10027 w 10547"/>
                    <a:gd name="connsiteY56" fmla="*/ 9446 h 10000"/>
                    <a:gd name="connsiteX57" fmla="*/ 9920 w 10547"/>
                    <a:gd name="connsiteY57" fmla="*/ 9753 h 10000"/>
                    <a:gd name="connsiteX58" fmla="*/ 9642 w 10547"/>
                    <a:gd name="connsiteY58" fmla="*/ 10000 h 10000"/>
                    <a:gd name="connsiteX59" fmla="*/ 9170 w 10547"/>
                    <a:gd name="connsiteY59" fmla="*/ 9872 h 10000"/>
                    <a:gd name="connsiteX0" fmla="*/ 9170 w 10547"/>
                    <a:gd name="connsiteY0" fmla="*/ 9872 h 10000"/>
                    <a:gd name="connsiteX1" fmla="*/ 8882 w 10547"/>
                    <a:gd name="connsiteY1" fmla="*/ 9744 h 10000"/>
                    <a:gd name="connsiteX2" fmla="*/ 8554 w 10547"/>
                    <a:gd name="connsiteY2" fmla="*/ 9272 h 10000"/>
                    <a:gd name="connsiteX3" fmla="*/ 8290 w 10547"/>
                    <a:gd name="connsiteY3" fmla="*/ 8748 h 10000"/>
                    <a:gd name="connsiteX4" fmla="*/ 7847 w 10547"/>
                    <a:gd name="connsiteY4" fmla="*/ 9245 h 10000"/>
                    <a:gd name="connsiteX5" fmla="*/ 7322 w 10547"/>
                    <a:gd name="connsiteY5" fmla="*/ 9187 h 10000"/>
                    <a:gd name="connsiteX6" fmla="*/ 6868 w 10547"/>
                    <a:gd name="connsiteY6" fmla="*/ 9287 h 10000"/>
                    <a:gd name="connsiteX7" fmla="*/ 6311 w 10547"/>
                    <a:gd name="connsiteY7" fmla="*/ 9178 h 10000"/>
                    <a:gd name="connsiteX8" fmla="*/ 5990 w 10547"/>
                    <a:gd name="connsiteY8" fmla="*/ 9056 h 10000"/>
                    <a:gd name="connsiteX9" fmla="*/ 5889 w 10547"/>
                    <a:gd name="connsiteY9" fmla="*/ 8928 h 10000"/>
                    <a:gd name="connsiteX10" fmla="*/ 5556 w 10547"/>
                    <a:gd name="connsiteY10" fmla="*/ 8800 h 10000"/>
                    <a:gd name="connsiteX11" fmla="*/ 5075 w 10547"/>
                    <a:gd name="connsiteY11" fmla="*/ 9013 h 10000"/>
                    <a:gd name="connsiteX12" fmla="*/ 4305 w 10547"/>
                    <a:gd name="connsiteY12" fmla="*/ 8870 h 10000"/>
                    <a:gd name="connsiteX13" fmla="*/ 3648 w 10547"/>
                    <a:gd name="connsiteY13" fmla="*/ 8501 h 10000"/>
                    <a:gd name="connsiteX14" fmla="*/ 3217 w 10547"/>
                    <a:gd name="connsiteY14" fmla="*/ 8340 h 10000"/>
                    <a:gd name="connsiteX15" fmla="*/ 2925 w 10547"/>
                    <a:gd name="connsiteY15" fmla="*/ 8244 h 10000"/>
                    <a:gd name="connsiteX16" fmla="*/ 2834 w 10547"/>
                    <a:gd name="connsiteY16" fmla="*/ 7976 h 10000"/>
                    <a:gd name="connsiteX17" fmla="*/ 2725 w 10547"/>
                    <a:gd name="connsiteY17" fmla="*/ 6608 h 10000"/>
                    <a:gd name="connsiteX18" fmla="*/ 1799 w 10547"/>
                    <a:gd name="connsiteY18" fmla="*/ 6381 h 10000"/>
                    <a:gd name="connsiteX19" fmla="*/ 1184 w 10547"/>
                    <a:gd name="connsiteY19" fmla="*/ 5794 h 10000"/>
                    <a:gd name="connsiteX20" fmla="*/ 489 w 10547"/>
                    <a:gd name="connsiteY20" fmla="*/ 4708 h 10000"/>
                    <a:gd name="connsiteX21" fmla="*/ 186 w 10547"/>
                    <a:gd name="connsiteY21" fmla="*/ 3918 h 10000"/>
                    <a:gd name="connsiteX22" fmla="*/ 1 w 10547"/>
                    <a:gd name="connsiteY22" fmla="*/ 3673 h 10000"/>
                    <a:gd name="connsiteX23" fmla="*/ 1162 w 10547"/>
                    <a:gd name="connsiteY23" fmla="*/ 3464 h 10000"/>
                    <a:gd name="connsiteX24" fmla="*/ 2205 w 10547"/>
                    <a:gd name="connsiteY24" fmla="*/ 2212 h 10000"/>
                    <a:gd name="connsiteX25" fmla="*/ 3072 w 10547"/>
                    <a:gd name="connsiteY25" fmla="*/ 1066 h 10000"/>
                    <a:gd name="connsiteX26" fmla="*/ 3392 w 10547"/>
                    <a:gd name="connsiteY26" fmla="*/ 993 h 10000"/>
                    <a:gd name="connsiteX27" fmla="*/ 3747 w 10547"/>
                    <a:gd name="connsiteY27" fmla="*/ 606 h 10000"/>
                    <a:gd name="connsiteX28" fmla="*/ 3864 w 10547"/>
                    <a:gd name="connsiteY28" fmla="*/ 372 h 10000"/>
                    <a:gd name="connsiteX29" fmla="*/ 4094 w 10547"/>
                    <a:gd name="connsiteY29" fmla="*/ 186 h 10000"/>
                    <a:gd name="connsiteX30" fmla="*/ 4257 w 10547"/>
                    <a:gd name="connsiteY30" fmla="*/ 0 h 10000"/>
                    <a:gd name="connsiteX31" fmla="*/ 4470 w 10547"/>
                    <a:gd name="connsiteY31" fmla="*/ 292 h 10000"/>
                    <a:gd name="connsiteX32" fmla="*/ 4683 w 10547"/>
                    <a:gd name="connsiteY32" fmla="*/ 1133 h 10000"/>
                    <a:gd name="connsiteX33" fmla="*/ 4849 w 10547"/>
                    <a:gd name="connsiteY33" fmla="*/ 1938 h 10000"/>
                    <a:gd name="connsiteX34" fmla="*/ 5004 w 10547"/>
                    <a:gd name="connsiteY34" fmla="*/ 3026 h 10000"/>
                    <a:gd name="connsiteX35" fmla="*/ 5513 w 10547"/>
                    <a:gd name="connsiteY35" fmla="*/ 4058 h 10000"/>
                    <a:gd name="connsiteX36" fmla="*/ 5953 w 10547"/>
                    <a:gd name="connsiteY36" fmla="*/ 4162 h 10000"/>
                    <a:gd name="connsiteX37" fmla="*/ 6094 w 10547"/>
                    <a:gd name="connsiteY37" fmla="*/ 4241 h 10000"/>
                    <a:gd name="connsiteX38" fmla="*/ 6415 w 10547"/>
                    <a:gd name="connsiteY38" fmla="*/ 4655 h 10000"/>
                    <a:gd name="connsiteX39" fmla="*/ 6305 w 10547"/>
                    <a:gd name="connsiteY39" fmla="*/ 4899 h 10000"/>
                    <a:gd name="connsiteX40" fmla="*/ 6284 w 10547"/>
                    <a:gd name="connsiteY40" fmla="*/ 5418 h 10000"/>
                    <a:gd name="connsiteX41" fmla="*/ 6967 w 10547"/>
                    <a:gd name="connsiteY41" fmla="*/ 5704 h 10000"/>
                    <a:gd name="connsiteX42" fmla="*/ 7620 w 10547"/>
                    <a:gd name="connsiteY42" fmla="*/ 5789 h 10000"/>
                    <a:gd name="connsiteX43" fmla="*/ 8103 w 10547"/>
                    <a:gd name="connsiteY43" fmla="*/ 6222 h 10000"/>
                    <a:gd name="connsiteX44" fmla="*/ 8525 w 10547"/>
                    <a:gd name="connsiteY44" fmla="*/ 6587 h 10000"/>
                    <a:gd name="connsiteX45" fmla="*/ 9418 w 10547"/>
                    <a:gd name="connsiteY45" fmla="*/ 6618 h 10000"/>
                    <a:gd name="connsiteX46" fmla="*/ 10267 w 10547"/>
                    <a:gd name="connsiteY46" fmla="*/ 6795 h 10000"/>
                    <a:gd name="connsiteX47" fmla="*/ 10437 w 10547"/>
                    <a:gd name="connsiteY47" fmla="*/ 7200 h 10000"/>
                    <a:gd name="connsiteX48" fmla="*/ 10352 w 10547"/>
                    <a:gd name="connsiteY48" fmla="*/ 7358 h 10000"/>
                    <a:gd name="connsiteX49" fmla="*/ 10136 w 10547"/>
                    <a:gd name="connsiteY49" fmla="*/ 7766 h 10000"/>
                    <a:gd name="connsiteX50" fmla="*/ 10082 w 10547"/>
                    <a:gd name="connsiteY50" fmla="*/ 7873 h 10000"/>
                    <a:gd name="connsiteX51" fmla="*/ 10147 w 10547"/>
                    <a:gd name="connsiteY51" fmla="*/ 8025 h 10000"/>
                    <a:gd name="connsiteX52" fmla="*/ 10210 w 10547"/>
                    <a:gd name="connsiteY52" fmla="*/ 8269 h 10000"/>
                    <a:gd name="connsiteX53" fmla="*/ 10111 w 10547"/>
                    <a:gd name="connsiteY53" fmla="*/ 8596 h 10000"/>
                    <a:gd name="connsiteX54" fmla="*/ 10069 w 10547"/>
                    <a:gd name="connsiteY54" fmla="*/ 9205 h 10000"/>
                    <a:gd name="connsiteX55" fmla="*/ 10027 w 10547"/>
                    <a:gd name="connsiteY55" fmla="*/ 9446 h 10000"/>
                    <a:gd name="connsiteX56" fmla="*/ 9920 w 10547"/>
                    <a:gd name="connsiteY56" fmla="*/ 9753 h 10000"/>
                    <a:gd name="connsiteX57" fmla="*/ 9642 w 10547"/>
                    <a:gd name="connsiteY57" fmla="*/ 10000 h 10000"/>
                    <a:gd name="connsiteX58" fmla="*/ 9170 w 10547"/>
                    <a:gd name="connsiteY58" fmla="*/ 9872 h 10000"/>
                    <a:gd name="connsiteX0" fmla="*/ 9170 w 10547"/>
                    <a:gd name="connsiteY0" fmla="*/ 9872 h 10000"/>
                    <a:gd name="connsiteX1" fmla="*/ 8882 w 10547"/>
                    <a:gd name="connsiteY1" fmla="*/ 9744 h 10000"/>
                    <a:gd name="connsiteX2" fmla="*/ 8554 w 10547"/>
                    <a:gd name="connsiteY2" fmla="*/ 9272 h 10000"/>
                    <a:gd name="connsiteX3" fmla="*/ 8290 w 10547"/>
                    <a:gd name="connsiteY3" fmla="*/ 8748 h 10000"/>
                    <a:gd name="connsiteX4" fmla="*/ 7847 w 10547"/>
                    <a:gd name="connsiteY4" fmla="*/ 9245 h 10000"/>
                    <a:gd name="connsiteX5" fmla="*/ 7322 w 10547"/>
                    <a:gd name="connsiteY5" fmla="*/ 9187 h 10000"/>
                    <a:gd name="connsiteX6" fmla="*/ 6868 w 10547"/>
                    <a:gd name="connsiteY6" fmla="*/ 9287 h 10000"/>
                    <a:gd name="connsiteX7" fmla="*/ 6311 w 10547"/>
                    <a:gd name="connsiteY7" fmla="*/ 9178 h 10000"/>
                    <a:gd name="connsiteX8" fmla="*/ 5990 w 10547"/>
                    <a:gd name="connsiteY8" fmla="*/ 9056 h 10000"/>
                    <a:gd name="connsiteX9" fmla="*/ 5889 w 10547"/>
                    <a:gd name="connsiteY9" fmla="*/ 8928 h 10000"/>
                    <a:gd name="connsiteX10" fmla="*/ 5556 w 10547"/>
                    <a:gd name="connsiteY10" fmla="*/ 8800 h 10000"/>
                    <a:gd name="connsiteX11" fmla="*/ 5075 w 10547"/>
                    <a:gd name="connsiteY11" fmla="*/ 9013 h 10000"/>
                    <a:gd name="connsiteX12" fmla="*/ 4305 w 10547"/>
                    <a:gd name="connsiteY12" fmla="*/ 8870 h 10000"/>
                    <a:gd name="connsiteX13" fmla="*/ 3698 w 10547"/>
                    <a:gd name="connsiteY13" fmla="*/ 9016 h 10000"/>
                    <a:gd name="connsiteX14" fmla="*/ 3217 w 10547"/>
                    <a:gd name="connsiteY14" fmla="*/ 8340 h 10000"/>
                    <a:gd name="connsiteX15" fmla="*/ 2925 w 10547"/>
                    <a:gd name="connsiteY15" fmla="*/ 8244 h 10000"/>
                    <a:gd name="connsiteX16" fmla="*/ 2834 w 10547"/>
                    <a:gd name="connsiteY16" fmla="*/ 7976 h 10000"/>
                    <a:gd name="connsiteX17" fmla="*/ 2725 w 10547"/>
                    <a:gd name="connsiteY17" fmla="*/ 6608 h 10000"/>
                    <a:gd name="connsiteX18" fmla="*/ 1799 w 10547"/>
                    <a:gd name="connsiteY18" fmla="*/ 6381 h 10000"/>
                    <a:gd name="connsiteX19" fmla="*/ 1184 w 10547"/>
                    <a:gd name="connsiteY19" fmla="*/ 5794 h 10000"/>
                    <a:gd name="connsiteX20" fmla="*/ 489 w 10547"/>
                    <a:gd name="connsiteY20" fmla="*/ 4708 h 10000"/>
                    <a:gd name="connsiteX21" fmla="*/ 186 w 10547"/>
                    <a:gd name="connsiteY21" fmla="*/ 3918 h 10000"/>
                    <a:gd name="connsiteX22" fmla="*/ 1 w 10547"/>
                    <a:gd name="connsiteY22" fmla="*/ 3673 h 10000"/>
                    <a:gd name="connsiteX23" fmla="*/ 1162 w 10547"/>
                    <a:gd name="connsiteY23" fmla="*/ 3464 h 10000"/>
                    <a:gd name="connsiteX24" fmla="*/ 2205 w 10547"/>
                    <a:gd name="connsiteY24" fmla="*/ 2212 h 10000"/>
                    <a:gd name="connsiteX25" fmla="*/ 3072 w 10547"/>
                    <a:gd name="connsiteY25" fmla="*/ 1066 h 10000"/>
                    <a:gd name="connsiteX26" fmla="*/ 3392 w 10547"/>
                    <a:gd name="connsiteY26" fmla="*/ 993 h 10000"/>
                    <a:gd name="connsiteX27" fmla="*/ 3747 w 10547"/>
                    <a:gd name="connsiteY27" fmla="*/ 606 h 10000"/>
                    <a:gd name="connsiteX28" fmla="*/ 3864 w 10547"/>
                    <a:gd name="connsiteY28" fmla="*/ 372 h 10000"/>
                    <a:gd name="connsiteX29" fmla="*/ 4094 w 10547"/>
                    <a:gd name="connsiteY29" fmla="*/ 186 h 10000"/>
                    <a:gd name="connsiteX30" fmla="*/ 4257 w 10547"/>
                    <a:gd name="connsiteY30" fmla="*/ 0 h 10000"/>
                    <a:gd name="connsiteX31" fmla="*/ 4470 w 10547"/>
                    <a:gd name="connsiteY31" fmla="*/ 292 h 10000"/>
                    <a:gd name="connsiteX32" fmla="*/ 4683 w 10547"/>
                    <a:gd name="connsiteY32" fmla="*/ 1133 h 10000"/>
                    <a:gd name="connsiteX33" fmla="*/ 4849 w 10547"/>
                    <a:gd name="connsiteY33" fmla="*/ 1938 h 10000"/>
                    <a:gd name="connsiteX34" fmla="*/ 5004 w 10547"/>
                    <a:gd name="connsiteY34" fmla="*/ 3026 h 10000"/>
                    <a:gd name="connsiteX35" fmla="*/ 5513 w 10547"/>
                    <a:gd name="connsiteY35" fmla="*/ 4058 h 10000"/>
                    <a:gd name="connsiteX36" fmla="*/ 5953 w 10547"/>
                    <a:gd name="connsiteY36" fmla="*/ 4162 h 10000"/>
                    <a:gd name="connsiteX37" fmla="*/ 6094 w 10547"/>
                    <a:gd name="connsiteY37" fmla="*/ 4241 h 10000"/>
                    <a:gd name="connsiteX38" fmla="*/ 6415 w 10547"/>
                    <a:gd name="connsiteY38" fmla="*/ 4655 h 10000"/>
                    <a:gd name="connsiteX39" fmla="*/ 6305 w 10547"/>
                    <a:gd name="connsiteY39" fmla="*/ 4899 h 10000"/>
                    <a:gd name="connsiteX40" fmla="*/ 6284 w 10547"/>
                    <a:gd name="connsiteY40" fmla="*/ 5418 h 10000"/>
                    <a:gd name="connsiteX41" fmla="*/ 6967 w 10547"/>
                    <a:gd name="connsiteY41" fmla="*/ 5704 h 10000"/>
                    <a:gd name="connsiteX42" fmla="*/ 7620 w 10547"/>
                    <a:gd name="connsiteY42" fmla="*/ 5789 h 10000"/>
                    <a:gd name="connsiteX43" fmla="*/ 8103 w 10547"/>
                    <a:gd name="connsiteY43" fmla="*/ 6222 h 10000"/>
                    <a:gd name="connsiteX44" fmla="*/ 8525 w 10547"/>
                    <a:gd name="connsiteY44" fmla="*/ 6587 h 10000"/>
                    <a:gd name="connsiteX45" fmla="*/ 9418 w 10547"/>
                    <a:gd name="connsiteY45" fmla="*/ 6618 h 10000"/>
                    <a:gd name="connsiteX46" fmla="*/ 10267 w 10547"/>
                    <a:gd name="connsiteY46" fmla="*/ 6795 h 10000"/>
                    <a:gd name="connsiteX47" fmla="*/ 10437 w 10547"/>
                    <a:gd name="connsiteY47" fmla="*/ 7200 h 10000"/>
                    <a:gd name="connsiteX48" fmla="*/ 10352 w 10547"/>
                    <a:gd name="connsiteY48" fmla="*/ 7358 h 10000"/>
                    <a:gd name="connsiteX49" fmla="*/ 10136 w 10547"/>
                    <a:gd name="connsiteY49" fmla="*/ 7766 h 10000"/>
                    <a:gd name="connsiteX50" fmla="*/ 10082 w 10547"/>
                    <a:gd name="connsiteY50" fmla="*/ 7873 h 10000"/>
                    <a:gd name="connsiteX51" fmla="*/ 10147 w 10547"/>
                    <a:gd name="connsiteY51" fmla="*/ 8025 h 10000"/>
                    <a:gd name="connsiteX52" fmla="*/ 10210 w 10547"/>
                    <a:gd name="connsiteY52" fmla="*/ 8269 h 10000"/>
                    <a:gd name="connsiteX53" fmla="*/ 10111 w 10547"/>
                    <a:gd name="connsiteY53" fmla="*/ 8596 h 10000"/>
                    <a:gd name="connsiteX54" fmla="*/ 10069 w 10547"/>
                    <a:gd name="connsiteY54" fmla="*/ 9205 h 10000"/>
                    <a:gd name="connsiteX55" fmla="*/ 10027 w 10547"/>
                    <a:gd name="connsiteY55" fmla="*/ 9446 h 10000"/>
                    <a:gd name="connsiteX56" fmla="*/ 9920 w 10547"/>
                    <a:gd name="connsiteY56" fmla="*/ 9753 h 10000"/>
                    <a:gd name="connsiteX57" fmla="*/ 9642 w 10547"/>
                    <a:gd name="connsiteY57" fmla="*/ 10000 h 10000"/>
                    <a:gd name="connsiteX58" fmla="*/ 9170 w 10547"/>
                    <a:gd name="connsiteY58" fmla="*/ 9872 h 10000"/>
                    <a:gd name="connsiteX0" fmla="*/ 9170 w 10547"/>
                    <a:gd name="connsiteY0" fmla="*/ 9872 h 10000"/>
                    <a:gd name="connsiteX1" fmla="*/ 8882 w 10547"/>
                    <a:gd name="connsiteY1" fmla="*/ 9744 h 10000"/>
                    <a:gd name="connsiteX2" fmla="*/ 8554 w 10547"/>
                    <a:gd name="connsiteY2" fmla="*/ 9272 h 10000"/>
                    <a:gd name="connsiteX3" fmla="*/ 8290 w 10547"/>
                    <a:gd name="connsiteY3" fmla="*/ 8748 h 10000"/>
                    <a:gd name="connsiteX4" fmla="*/ 7847 w 10547"/>
                    <a:gd name="connsiteY4" fmla="*/ 9245 h 10000"/>
                    <a:gd name="connsiteX5" fmla="*/ 7322 w 10547"/>
                    <a:gd name="connsiteY5" fmla="*/ 9187 h 10000"/>
                    <a:gd name="connsiteX6" fmla="*/ 6868 w 10547"/>
                    <a:gd name="connsiteY6" fmla="*/ 9287 h 10000"/>
                    <a:gd name="connsiteX7" fmla="*/ 6311 w 10547"/>
                    <a:gd name="connsiteY7" fmla="*/ 9178 h 10000"/>
                    <a:gd name="connsiteX8" fmla="*/ 5990 w 10547"/>
                    <a:gd name="connsiteY8" fmla="*/ 9056 h 10000"/>
                    <a:gd name="connsiteX9" fmla="*/ 5889 w 10547"/>
                    <a:gd name="connsiteY9" fmla="*/ 8928 h 10000"/>
                    <a:gd name="connsiteX10" fmla="*/ 5556 w 10547"/>
                    <a:gd name="connsiteY10" fmla="*/ 8800 h 10000"/>
                    <a:gd name="connsiteX11" fmla="*/ 5075 w 10547"/>
                    <a:gd name="connsiteY11" fmla="*/ 9013 h 10000"/>
                    <a:gd name="connsiteX12" fmla="*/ 4305 w 10547"/>
                    <a:gd name="connsiteY12" fmla="*/ 9328 h 10000"/>
                    <a:gd name="connsiteX13" fmla="*/ 3698 w 10547"/>
                    <a:gd name="connsiteY13" fmla="*/ 9016 h 10000"/>
                    <a:gd name="connsiteX14" fmla="*/ 3217 w 10547"/>
                    <a:gd name="connsiteY14" fmla="*/ 8340 h 10000"/>
                    <a:gd name="connsiteX15" fmla="*/ 2925 w 10547"/>
                    <a:gd name="connsiteY15" fmla="*/ 8244 h 10000"/>
                    <a:gd name="connsiteX16" fmla="*/ 2834 w 10547"/>
                    <a:gd name="connsiteY16" fmla="*/ 7976 h 10000"/>
                    <a:gd name="connsiteX17" fmla="*/ 2725 w 10547"/>
                    <a:gd name="connsiteY17" fmla="*/ 6608 h 10000"/>
                    <a:gd name="connsiteX18" fmla="*/ 1799 w 10547"/>
                    <a:gd name="connsiteY18" fmla="*/ 6381 h 10000"/>
                    <a:gd name="connsiteX19" fmla="*/ 1184 w 10547"/>
                    <a:gd name="connsiteY19" fmla="*/ 5794 h 10000"/>
                    <a:gd name="connsiteX20" fmla="*/ 489 w 10547"/>
                    <a:gd name="connsiteY20" fmla="*/ 4708 h 10000"/>
                    <a:gd name="connsiteX21" fmla="*/ 186 w 10547"/>
                    <a:gd name="connsiteY21" fmla="*/ 3918 h 10000"/>
                    <a:gd name="connsiteX22" fmla="*/ 1 w 10547"/>
                    <a:gd name="connsiteY22" fmla="*/ 3673 h 10000"/>
                    <a:gd name="connsiteX23" fmla="*/ 1162 w 10547"/>
                    <a:gd name="connsiteY23" fmla="*/ 3464 h 10000"/>
                    <a:gd name="connsiteX24" fmla="*/ 2205 w 10547"/>
                    <a:gd name="connsiteY24" fmla="*/ 2212 h 10000"/>
                    <a:gd name="connsiteX25" fmla="*/ 3072 w 10547"/>
                    <a:gd name="connsiteY25" fmla="*/ 1066 h 10000"/>
                    <a:gd name="connsiteX26" fmla="*/ 3392 w 10547"/>
                    <a:gd name="connsiteY26" fmla="*/ 993 h 10000"/>
                    <a:gd name="connsiteX27" fmla="*/ 3747 w 10547"/>
                    <a:gd name="connsiteY27" fmla="*/ 606 h 10000"/>
                    <a:gd name="connsiteX28" fmla="*/ 3864 w 10547"/>
                    <a:gd name="connsiteY28" fmla="*/ 372 h 10000"/>
                    <a:gd name="connsiteX29" fmla="*/ 4094 w 10547"/>
                    <a:gd name="connsiteY29" fmla="*/ 186 h 10000"/>
                    <a:gd name="connsiteX30" fmla="*/ 4257 w 10547"/>
                    <a:gd name="connsiteY30" fmla="*/ 0 h 10000"/>
                    <a:gd name="connsiteX31" fmla="*/ 4470 w 10547"/>
                    <a:gd name="connsiteY31" fmla="*/ 292 h 10000"/>
                    <a:gd name="connsiteX32" fmla="*/ 4683 w 10547"/>
                    <a:gd name="connsiteY32" fmla="*/ 1133 h 10000"/>
                    <a:gd name="connsiteX33" fmla="*/ 4849 w 10547"/>
                    <a:gd name="connsiteY33" fmla="*/ 1938 h 10000"/>
                    <a:gd name="connsiteX34" fmla="*/ 5004 w 10547"/>
                    <a:gd name="connsiteY34" fmla="*/ 3026 h 10000"/>
                    <a:gd name="connsiteX35" fmla="*/ 5513 w 10547"/>
                    <a:gd name="connsiteY35" fmla="*/ 4058 h 10000"/>
                    <a:gd name="connsiteX36" fmla="*/ 5953 w 10547"/>
                    <a:gd name="connsiteY36" fmla="*/ 4162 h 10000"/>
                    <a:gd name="connsiteX37" fmla="*/ 6094 w 10547"/>
                    <a:gd name="connsiteY37" fmla="*/ 4241 h 10000"/>
                    <a:gd name="connsiteX38" fmla="*/ 6415 w 10547"/>
                    <a:gd name="connsiteY38" fmla="*/ 4655 h 10000"/>
                    <a:gd name="connsiteX39" fmla="*/ 6305 w 10547"/>
                    <a:gd name="connsiteY39" fmla="*/ 4899 h 10000"/>
                    <a:gd name="connsiteX40" fmla="*/ 6284 w 10547"/>
                    <a:gd name="connsiteY40" fmla="*/ 5418 h 10000"/>
                    <a:gd name="connsiteX41" fmla="*/ 6967 w 10547"/>
                    <a:gd name="connsiteY41" fmla="*/ 5704 h 10000"/>
                    <a:gd name="connsiteX42" fmla="*/ 7620 w 10547"/>
                    <a:gd name="connsiteY42" fmla="*/ 5789 h 10000"/>
                    <a:gd name="connsiteX43" fmla="*/ 8103 w 10547"/>
                    <a:gd name="connsiteY43" fmla="*/ 6222 h 10000"/>
                    <a:gd name="connsiteX44" fmla="*/ 8525 w 10547"/>
                    <a:gd name="connsiteY44" fmla="*/ 6587 h 10000"/>
                    <a:gd name="connsiteX45" fmla="*/ 9418 w 10547"/>
                    <a:gd name="connsiteY45" fmla="*/ 6618 h 10000"/>
                    <a:gd name="connsiteX46" fmla="*/ 10267 w 10547"/>
                    <a:gd name="connsiteY46" fmla="*/ 6795 h 10000"/>
                    <a:gd name="connsiteX47" fmla="*/ 10437 w 10547"/>
                    <a:gd name="connsiteY47" fmla="*/ 7200 h 10000"/>
                    <a:gd name="connsiteX48" fmla="*/ 10352 w 10547"/>
                    <a:gd name="connsiteY48" fmla="*/ 7358 h 10000"/>
                    <a:gd name="connsiteX49" fmla="*/ 10136 w 10547"/>
                    <a:gd name="connsiteY49" fmla="*/ 7766 h 10000"/>
                    <a:gd name="connsiteX50" fmla="*/ 10082 w 10547"/>
                    <a:gd name="connsiteY50" fmla="*/ 7873 h 10000"/>
                    <a:gd name="connsiteX51" fmla="*/ 10147 w 10547"/>
                    <a:gd name="connsiteY51" fmla="*/ 8025 h 10000"/>
                    <a:gd name="connsiteX52" fmla="*/ 10210 w 10547"/>
                    <a:gd name="connsiteY52" fmla="*/ 8269 h 10000"/>
                    <a:gd name="connsiteX53" fmla="*/ 10111 w 10547"/>
                    <a:gd name="connsiteY53" fmla="*/ 8596 h 10000"/>
                    <a:gd name="connsiteX54" fmla="*/ 10069 w 10547"/>
                    <a:gd name="connsiteY54" fmla="*/ 9205 h 10000"/>
                    <a:gd name="connsiteX55" fmla="*/ 10027 w 10547"/>
                    <a:gd name="connsiteY55" fmla="*/ 9446 h 10000"/>
                    <a:gd name="connsiteX56" fmla="*/ 9920 w 10547"/>
                    <a:gd name="connsiteY56" fmla="*/ 9753 h 10000"/>
                    <a:gd name="connsiteX57" fmla="*/ 9642 w 10547"/>
                    <a:gd name="connsiteY57" fmla="*/ 10000 h 10000"/>
                    <a:gd name="connsiteX58" fmla="*/ 9170 w 10547"/>
                    <a:gd name="connsiteY58" fmla="*/ 9872 h 10000"/>
                    <a:gd name="connsiteX0" fmla="*/ 9170 w 10547"/>
                    <a:gd name="connsiteY0" fmla="*/ 9872 h 10000"/>
                    <a:gd name="connsiteX1" fmla="*/ 8882 w 10547"/>
                    <a:gd name="connsiteY1" fmla="*/ 9744 h 10000"/>
                    <a:gd name="connsiteX2" fmla="*/ 8554 w 10547"/>
                    <a:gd name="connsiteY2" fmla="*/ 9272 h 10000"/>
                    <a:gd name="connsiteX3" fmla="*/ 8290 w 10547"/>
                    <a:gd name="connsiteY3" fmla="*/ 8748 h 10000"/>
                    <a:gd name="connsiteX4" fmla="*/ 7847 w 10547"/>
                    <a:gd name="connsiteY4" fmla="*/ 9245 h 10000"/>
                    <a:gd name="connsiteX5" fmla="*/ 7322 w 10547"/>
                    <a:gd name="connsiteY5" fmla="*/ 9187 h 10000"/>
                    <a:gd name="connsiteX6" fmla="*/ 6868 w 10547"/>
                    <a:gd name="connsiteY6" fmla="*/ 9287 h 10000"/>
                    <a:gd name="connsiteX7" fmla="*/ 6311 w 10547"/>
                    <a:gd name="connsiteY7" fmla="*/ 9178 h 10000"/>
                    <a:gd name="connsiteX8" fmla="*/ 5990 w 10547"/>
                    <a:gd name="connsiteY8" fmla="*/ 9056 h 10000"/>
                    <a:gd name="connsiteX9" fmla="*/ 5889 w 10547"/>
                    <a:gd name="connsiteY9" fmla="*/ 8928 h 10000"/>
                    <a:gd name="connsiteX10" fmla="*/ 5556 w 10547"/>
                    <a:gd name="connsiteY10" fmla="*/ 8800 h 10000"/>
                    <a:gd name="connsiteX11" fmla="*/ 5275 w 10547"/>
                    <a:gd name="connsiteY11" fmla="*/ 9356 h 10000"/>
                    <a:gd name="connsiteX12" fmla="*/ 4305 w 10547"/>
                    <a:gd name="connsiteY12" fmla="*/ 9328 h 10000"/>
                    <a:gd name="connsiteX13" fmla="*/ 3698 w 10547"/>
                    <a:gd name="connsiteY13" fmla="*/ 9016 h 10000"/>
                    <a:gd name="connsiteX14" fmla="*/ 3217 w 10547"/>
                    <a:gd name="connsiteY14" fmla="*/ 8340 h 10000"/>
                    <a:gd name="connsiteX15" fmla="*/ 2925 w 10547"/>
                    <a:gd name="connsiteY15" fmla="*/ 8244 h 10000"/>
                    <a:gd name="connsiteX16" fmla="*/ 2834 w 10547"/>
                    <a:gd name="connsiteY16" fmla="*/ 7976 h 10000"/>
                    <a:gd name="connsiteX17" fmla="*/ 2725 w 10547"/>
                    <a:gd name="connsiteY17" fmla="*/ 6608 h 10000"/>
                    <a:gd name="connsiteX18" fmla="*/ 1799 w 10547"/>
                    <a:gd name="connsiteY18" fmla="*/ 6381 h 10000"/>
                    <a:gd name="connsiteX19" fmla="*/ 1184 w 10547"/>
                    <a:gd name="connsiteY19" fmla="*/ 5794 h 10000"/>
                    <a:gd name="connsiteX20" fmla="*/ 489 w 10547"/>
                    <a:gd name="connsiteY20" fmla="*/ 4708 h 10000"/>
                    <a:gd name="connsiteX21" fmla="*/ 186 w 10547"/>
                    <a:gd name="connsiteY21" fmla="*/ 3918 h 10000"/>
                    <a:gd name="connsiteX22" fmla="*/ 1 w 10547"/>
                    <a:gd name="connsiteY22" fmla="*/ 3673 h 10000"/>
                    <a:gd name="connsiteX23" fmla="*/ 1162 w 10547"/>
                    <a:gd name="connsiteY23" fmla="*/ 3464 h 10000"/>
                    <a:gd name="connsiteX24" fmla="*/ 2205 w 10547"/>
                    <a:gd name="connsiteY24" fmla="*/ 2212 h 10000"/>
                    <a:gd name="connsiteX25" fmla="*/ 3072 w 10547"/>
                    <a:gd name="connsiteY25" fmla="*/ 1066 h 10000"/>
                    <a:gd name="connsiteX26" fmla="*/ 3392 w 10547"/>
                    <a:gd name="connsiteY26" fmla="*/ 993 h 10000"/>
                    <a:gd name="connsiteX27" fmla="*/ 3747 w 10547"/>
                    <a:gd name="connsiteY27" fmla="*/ 606 h 10000"/>
                    <a:gd name="connsiteX28" fmla="*/ 3864 w 10547"/>
                    <a:gd name="connsiteY28" fmla="*/ 372 h 10000"/>
                    <a:gd name="connsiteX29" fmla="*/ 4094 w 10547"/>
                    <a:gd name="connsiteY29" fmla="*/ 186 h 10000"/>
                    <a:gd name="connsiteX30" fmla="*/ 4257 w 10547"/>
                    <a:gd name="connsiteY30" fmla="*/ 0 h 10000"/>
                    <a:gd name="connsiteX31" fmla="*/ 4470 w 10547"/>
                    <a:gd name="connsiteY31" fmla="*/ 292 h 10000"/>
                    <a:gd name="connsiteX32" fmla="*/ 4683 w 10547"/>
                    <a:gd name="connsiteY32" fmla="*/ 1133 h 10000"/>
                    <a:gd name="connsiteX33" fmla="*/ 4849 w 10547"/>
                    <a:gd name="connsiteY33" fmla="*/ 1938 h 10000"/>
                    <a:gd name="connsiteX34" fmla="*/ 5004 w 10547"/>
                    <a:gd name="connsiteY34" fmla="*/ 3026 h 10000"/>
                    <a:gd name="connsiteX35" fmla="*/ 5513 w 10547"/>
                    <a:gd name="connsiteY35" fmla="*/ 4058 h 10000"/>
                    <a:gd name="connsiteX36" fmla="*/ 5953 w 10547"/>
                    <a:gd name="connsiteY36" fmla="*/ 4162 h 10000"/>
                    <a:gd name="connsiteX37" fmla="*/ 6094 w 10547"/>
                    <a:gd name="connsiteY37" fmla="*/ 4241 h 10000"/>
                    <a:gd name="connsiteX38" fmla="*/ 6415 w 10547"/>
                    <a:gd name="connsiteY38" fmla="*/ 4655 h 10000"/>
                    <a:gd name="connsiteX39" fmla="*/ 6305 w 10547"/>
                    <a:gd name="connsiteY39" fmla="*/ 4899 h 10000"/>
                    <a:gd name="connsiteX40" fmla="*/ 6284 w 10547"/>
                    <a:gd name="connsiteY40" fmla="*/ 5418 h 10000"/>
                    <a:gd name="connsiteX41" fmla="*/ 6967 w 10547"/>
                    <a:gd name="connsiteY41" fmla="*/ 5704 h 10000"/>
                    <a:gd name="connsiteX42" fmla="*/ 7620 w 10547"/>
                    <a:gd name="connsiteY42" fmla="*/ 5789 h 10000"/>
                    <a:gd name="connsiteX43" fmla="*/ 8103 w 10547"/>
                    <a:gd name="connsiteY43" fmla="*/ 6222 h 10000"/>
                    <a:gd name="connsiteX44" fmla="*/ 8525 w 10547"/>
                    <a:gd name="connsiteY44" fmla="*/ 6587 h 10000"/>
                    <a:gd name="connsiteX45" fmla="*/ 9418 w 10547"/>
                    <a:gd name="connsiteY45" fmla="*/ 6618 h 10000"/>
                    <a:gd name="connsiteX46" fmla="*/ 10267 w 10547"/>
                    <a:gd name="connsiteY46" fmla="*/ 6795 h 10000"/>
                    <a:gd name="connsiteX47" fmla="*/ 10437 w 10547"/>
                    <a:gd name="connsiteY47" fmla="*/ 7200 h 10000"/>
                    <a:gd name="connsiteX48" fmla="*/ 10352 w 10547"/>
                    <a:gd name="connsiteY48" fmla="*/ 7358 h 10000"/>
                    <a:gd name="connsiteX49" fmla="*/ 10136 w 10547"/>
                    <a:gd name="connsiteY49" fmla="*/ 7766 h 10000"/>
                    <a:gd name="connsiteX50" fmla="*/ 10082 w 10547"/>
                    <a:gd name="connsiteY50" fmla="*/ 7873 h 10000"/>
                    <a:gd name="connsiteX51" fmla="*/ 10147 w 10547"/>
                    <a:gd name="connsiteY51" fmla="*/ 8025 h 10000"/>
                    <a:gd name="connsiteX52" fmla="*/ 10210 w 10547"/>
                    <a:gd name="connsiteY52" fmla="*/ 8269 h 10000"/>
                    <a:gd name="connsiteX53" fmla="*/ 10111 w 10547"/>
                    <a:gd name="connsiteY53" fmla="*/ 8596 h 10000"/>
                    <a:gd name="connsiteX54" fmla="*/ 10069 w 10547"/>
                    <a:gd name="connsiteY54" fmla="*/ 9205 h 10000"/>
                    <a:gd name="connsiteX55" fmla="*/ 10027 w 10547"/>
                    <a:gd name="connsiteY55" fmla="*/ 9446 h 10000"/>
                    <a:gd name="connsiteX56" fmla="*/ 9920 w 10547"/>
                    <a:gd name="connsiteY56" fmla="*/ 9753 h 10000"/>
                    <a:gd name="connsiteX57" fmla="*/ 9642 w 10547"/>
                    <a:gd name="connsiteY57" fmla="*/ 10000 h 10000"/>
                    <a:gd name="connsiteX58" fmla="*/ 9170 w 10547"/>
                    <a:gd name="connsiteY58" fmla="*/ 9872 h 10000"/>
                    <a:gd name="connsiteX0" fmla="*/ 9170 w 10547"/>
                    <a:gd name="connsiteY0" fmla="*/ 9872 h 10000"/>
                    <a:gd name="connsiteX1" fmla="*/ 8882 w 10547"/>
                    <a:gd name="connsiteY1" fmla="*/ 9744 h 10000"/>
                    <a:gd name="connsiteX2" fmla="*/ 8554 w 10547"/>
                    <a:gd name="connsiteY2" fmla="*/ 9272 h 10000"/>
                    <a:gd name="connsiteX3" fmla="*/ 8290 w 10547"/>
                    <a:gd name="connsiteY3" fmla="*/ 8748 h 10000"/>
                    <a:gd name="connsiteX4" fmla="*/ 7847 w 10547"/>
                    <a:gd name="connsiteY4" fmla="*/ 9245 h 10000"/>
                    <a:gd name="connsiteX5" fmla="*/ 7322 w 10547"/>
                    <a:gd name="connsiteY5" fmla="*/ 9187 h 10000"/>
                    <a:gd name="connsiteX6" fmla="*/ 6868 w 10547"/>
                    <a:gd name="connsiteY6" fmla="*/ 9287 h 10000"/>
                    <a:gd name="connsiteX7" fmla="*/ 6311 w 10547"/>
                    <a:gd name="connsiteY7" fmla="*/ 9178 h 10000"/>
                    <a:gd name="connsiteX8" fmla="*/ 5990 w 10547"/>
                    <a:gd name="connsiteY8" fmla="*/ 9056 h 10000"/>
                    <a:gd name="connsiteX9" fmla="*/ 5889 w 10547"/>
                    <a:gd name="connsiteY9" fmla="*/ 8928 h 10000"/>
                    <a:gd name="connsiteX10" fmla="*/ 5275 w 10547"/>
                    <a:gd name="connsiteY10" fmla="*/ 9356 h 10000"/>
                    <a:gd name="connsiteX11" fmla="*/ 4305 w 10547"/>
                    <a:gd name="connsiteY11" fmla="*/ 9328 h 10000"/>
                    <a:gd name="connsiteX12" fmla="*/ 3698 w 10547"/>
                    <a:gd name="connsiteY12" fmla="*/ 9016 h 10000"/>
                    <a:gd name="connsiteX13" fmla="*/ 3217 w 10547"/>
                    <a:gd name="connsiteY13" fmla="*/ 8340 h 10000"/>
                    <a:gd name="connsiteX14" fmla="*/ 2925 w 10547"/>
                    <a:gd name="connsiteY14" fmla="*/ 8244 h 10000"/>
                    <a:gd name="connsiteX15" fmla="*/ 2834 w 10547"/>
                    <a:gd name="connsiteY15" fmla="*/ 7976 h 10000"/>
                    <a:gd name="connsiteX16" fmla="*/ 2725 w 10547"/>
                    <a:gd name="connsiteY16" fmla="*/ 6608 h 10000"/>
                    <a:gd name="connsiteX17" fmla="*/ 1799 w 10547"/>
                    <a:gd name="connsiteY17" fmla="*/ 6381 h 10000"/>
                    <a:gd name="connsiteX18" fmla="*/ 1184 w 10547"/>
                    <a:gd name="connsiteY18" fmla="*/ 5794 h 10000"/>
                    <a:gd name="connsiteX19" fmla="*/ 489 w 10547"/>
                    <a:gd name="connsiteY19" fmla="*/ 4708 h 10000"/>
                    <a:gd name="connsiteX20" fmla="*/ 186 w 10547"/>
                    <a:gd name="connsiteY20" fmla="*/ 3918 h 10000"/>
                    <a:gd name="connsiteX21" fmla="*/ 1 w 10547"/>
                    <a:gd name="connsiteY21" fmla="*/ 3673 h 10000"/>
                    <a:gd name="connsiteX22" fmla="*/ 1162 w 10547"/>
                    <a:gd name="connsiteY22" fmla="*/ 3464 h 10000"/>
                    <a:gd name="connsiteX23" fmla="*/ 2205 w 10547"/>
                    <a:gd name="connsiteY23" fmla="*/ 2212 h 10000"/>
                    <a:gd name="connsiteX24" fmla="*/ 3072 w 10547"/>
                    <a:gd name="connsiteY24" fmla="*/ 1066 h 10000"/>
                    <a:gd name="connsiteX25" fmla="*/ 3392 w 10547"/>
                    <a:gd name="connsiteY25" fmla="*/ 993 h 10000"/>
                    <a:gd name="connsiteX26" fmla="*/ 3747 w 10547"/>
                    <a:gd name="connsiteY26" fmla="*/ 606 h 10000"/>
                    <a:gd name="connsiteX27" fmla="*/ 3864 w 10547"/>
                    <a:gd name="connsiteY27" fmla="*/ 372 h 10000"/>
                    <a:gd name="connsiteX28" fmla="*/ 4094 w 10547"/>
                    <a:gd name="connsiteY28" fmla="*/ 186 h 10000"/>
                    <a:gd name="connsiteX29" fmla="*/ 4257 w 10547"/>
                    <a:gd name="connsiteY29" fmla="*/ 0 h 10000"/>
                    <a:gd name="connsiteX30" fmla="*/ 4470 w 10547"/>
                    <a:gd name="connsiteY30" fmla="*/ 292 h 10000"/>
                    <a:gd name="connsiteX31" fmla="*/ 4683 w 10547"/>
                    <a:gd name="connsiteY31" fmla="*/ 1133 h 10000"/>
                    <a:gd name="connsiteX32" fmla="*/ 4849 w 10547"/>
                    <a:gd name="connsiteY32" fmla="*/ 1938 h 10000"/>
                    <a:gd name="connsiteX33" fmla="*/ 5004 w 10547"/>
                    <a:gd name="connsiteY33" fmla="*/ 3026 h 10000"/>
                    <a:gd name="connsiteX34" fmla="*/ 5513 w 10547"/>
                    <a:gd name="connsiteY34" fmla="*/ 4058 h 10000"/>
                    <a:gd name="connsiteX35" fmla="*/ 5953 w 10547"/>
                    <a:gd name="connsiteY35" fmla="*/ 4162 h 10000"/>
                    <a:gd name="connsiteX36" fmla="*/ 6094 w 10547"/>
                    <a:gd name="connsiteY36" fmla="*/ 4241 h 10000"/>
                    <a:gd name="connsiteX37" fmla="*/ 6415 w 10547"/>
                    <a:gd name="connsiteY37" fmla="*/ 4655 h 10000"/>
                    <a:gd name="connsiteX38" fmla="*/ 6305 w 10547"/>
                    <a:gd name="connsiteY38" fmla="*/ 4899 h 10000"/>
                    <a:gd name="connsiteX39" fmla="*/ 6284 w 10547"/>
                    <a:gd name="connsiteY39" fmla="*/ 5418 h 10000"/>
                    <a:gd name="connsiteX40" fmla="*/ 6967 w 10547"/>
                    <a:gd name="connsiteY40" fmla="*/ 5704 h 10000"/>
                    <a:gd name="connsiteX41" fmla="*/ 7620 w 10547"/>
                    <a:gd name="connsiteY41" fmla="*/ 5789 h 10000"/>
                    <a:gd name="connsiteX42" fmla="*/ 8103 w 10547"/>
                    <a:gd name="connsiteY42" fmla="*/ 6222 h 10000"/>
                    <a:gd name="connsiteX43" fmla="*/ 8525 w 10547"/>
                    <a:gd name="connsiteY43" fmla="*/ 6587 h 10000"/>
                    <a:gd name="connsiteX44" fmla="*/ 9418 w 10547"/>
                    <a:gd name="connsiteY44" fmla="*/ 6618 h 10000"/>
                    <a:gd name="connsiteX45" fmla="*/ 10267 w 10547"/>
                    <a:gd name="connsiteY45" fmla="*/ 6795 h 10000"/>
                    <a:gd name="connsiteX46" fmla="*/ 10437 w 10547"/>
                    <a:gd name="connsiteY46" fmla="*/ 7200 h 10000"/>
                    <a:gd name="connsiteX47" fmla="*/ 10352 w 10547"/>
                    <a:gd name="connsiteY47" fmla="*/ 7358 h 10000"/>
                    <a:gd name="connsiteX48" fmla="*/ 10136 w 10547"/>
                    <a:gd name="connsiteY48" fmla="*/ 7766 h 10000"/>
                    <a:gd name="connsiteX49" fmla="*/ 10082 w 10547"/>
                    <a:gd name="connsiteY49" fmla="*/ 7873 h 10000"/>
                    <a:gd name="connsiteX50" fmla="*/ 10147 w 10547"/>
                    <a:gd name="connsiteY50" fmla="*/ 8025 h 10000"/>
                    <a:gd name="connsiteX51" fmla="*/ 10210 w 10547"/>
                    <a:gd name="connsiteY51" fmla="*/ 8269 h 10000"/>
                    <a:gd name="connsiteX52" fmla="*/ 10111 w 10547"/>
                    <a:gd name="connsiteY52" fmla="*/ 8596 h 10000"/>
                    <a:gd name="connsiteX53" fmla="*/ 10069 w 10547"/>
                    <a:gd name="connsiteY53" fmla="*/ 9205 h 10000"/>
                    <a:gd name="connsiteX54" fmla="*/ 10027 w 10547"/>
                    <a:gd name="connsiteY54" fmla="*/ 9446 h 10000"/>
                    <a:gd name="connsiteX55" fmla="*/ 9920 w 10547"/>
                    <a:gd name="connsiteY55" fmla="*/ 9753 h 10000"/>
                    <a:gd name="connsiteX56" fmla="*/ 9642 w 10547"/>
                    <a:gd name="connsiteY56" fmla="*/ 10000 h 10000"/>
                    <a:gd name="connsiteX57" fmla="*/ 9170 w 10547"/>
                    <a:gd name="connsiteY57" fmla="*/ 9872 h 10000"/>
                    <a:gd name="connsiteX0" fmla="*/ 9170 w 10547"/>
                    <a:gd name="connsiteY0" fmla="*/ 9872 h 10000"/>
                    <a:gd name="connsiteX1" fmla="*/ 8882 w 10547"/>
                    <a:gd name="connsiteY1" fmla="*/ 9744 h 10000"/>
                    <a:gd name="connsiteX2" fmla="*/ 8554 w 10547"/>
                    <a:gd name="connsiteY2" fmla="*/ 9272 h 10000"/>
                    <a:gd name="connsiteX3" fmla="*/ 8290 w 10547"/>
                    <a:gd name="connsiteY3" fmla="*/ 8748 h 10000"/>
                    <a:gd name="connsiteX4" fmla="*/ 7847 w 10547"/>
                    <a:gd name="connsiteY4" fmla="*/ 9245 h 10000"/>
                    <a:gd name="connsiteX5" fmla="*/ 7322 w 10547"/>
                    <a:gd name="connsiteY5" fmla="*/ 9187 h 10000"/>
                    <a:gd name="connsiteX6" fmla="*/ 6868 w 10547"/>
                    <a:gd name="connsiteY6" fmla="*/ 9287 h 10000"/>
                    <a:gd name="connsiteX7" fmla="*/ 6311 w 10547"/>
                    <a:gd name="connsiteY7" fmla="*/ 9178 h 10000"/>
                    <a:gd name="connsiteX8" fmla="*/ 5990 w 10547"/>
                    <a:gd name="connsiteY8" fmla="*/ 9056 h 10000"/>
                    <a:gd name="connsiteX9" fmla="*/ 5275 w 10547"/>
                    <a:gd name="connsiteY9" fmla="*/ 9356 h 10000"/>
                    <a:gd name="connsiteX10" fmla="*/ 4305 w 10547"/>
                    <a:gd name="connsiteY10" fmla="*/ 9328 h 10000"/>
                    <a:gd name="connsiteX11" fmla="*/ 3698 w 10547"/>
                    <a:gd name="connsiteY11" fmla="*/ 9016 h 10000"/>
                    <a:gd name="connsiteX12" fmla="*/ 3217 w 10547"/>
                    <a:gd name="connsiteY12" fmla="*/ 8340 h 10000"/>
                    <a:gd name="connsiteX13" fmla="*/ 2925 w 10547"/>
                    <a:gd name="connsiteY13" fmla="*/ 8244 h 10000"/>
                    <a:gd name="connsiteX14" fmla="*/ 2834 w 10547"/>
                    <a:gd name="connsiteY14" fmla="*/ 7976 h 10000"/>
                    <a:gd name="connsiteX15" fmla="*/ 2725 w 10547"/>
                    <a:gd name="connsiteY15" fmla="*/ 6608 h 10000"/>
                    <a:gd name="connsiteX16" fmla="*/ 1799 w 10547"/>
                    <a:gd name="connsiteY16" fmla="*/ 6381 h 10000"/>
                    <a:gd name="connsiteX17" fmla="*/ 1184 w 10547"/>
                    <a:gd name="connsiteY17" fmla="*/ 5794 h 10000"/>
                    <a:gd name="connsiteX18" fmla="*/ 489 w 10547"/>
                    <a:gd name="connsiteY18" fmla="*/ 4708 h 10000"/>
                    <a:gd name="connsiteX19" fmla="*/ 186 w 10547"/>
                    <a:gd name="connsiteY19" fmla="*/ 3918 h 10000"/>
                    <a:gd name="connsiteX20" fmla="*/ 1 w 10547"/>
                    <a:gd name="connsiteY20" fmla="*/ 3673 h 10000"/>
                    <a:gd name="connsiteX21" fmla="*/ 1162 w 10547"/>
                    <a:gd name="connsiteY21" fmla="*/ 3464 h 10000"/>
                    <a:gd name="connsiteX22" fmla="*/ 2205 w 10547"/>
                    <a:gd name="connsiteY22" fmla="*/ 2212 h 10000"/>
                    <a:gd name="connsiteX23" fmla="*/ 3072 w 10547"/>
                    <a:gd name="connsiteY23" fmla="*/ 1066 h 10000"/>
                    <a:gd name="connsiteX24" fmla="*/ 3392 w 10547"/>
                    <a:gd name="connsiteY24" fmla="*/ 993 h 10000"/>
                    <a:gd name="connsiteX25" fmla="*/ 3747 w 10547"/>
                    <a:gd name="connsiteY25" fmla="*/ 606 h 10000"/>
                    <a:gd name="connsiteX26" fmla="*/ 3864 w 10547"/>
                    <a:gd name="connsiteY26" fmla="*/ 372 h 10000"/>
                    <a:gd name="connsiteX27" fmla="*/ 4094 w 10547"/>
                    <a:gd name="connsiteY27" fmla="*/ 186 h 10000"/>
                    <a:gd name="connsiteX28" fmla="*/ 4257 w 10547"/>
                    <a:gd name="connsiteY28" fmla="*/ 0 h 10000"/>
                    <a:gd name="connsiteX29" fmla="*/ 4470 w 10547"/>
                    <a:gd name="connsiteY29" fmla="*/ 292 h 10000"/>
                    <a:gd name="connsiteX30" fmla="*/ 4683 w 10547"/>
                    <a:gd name="connsiteY30" fmla="*/ 1133 h 10000"/>
                    <a:gd name="connsiteX31" fmla="*/ 4849 w 10547"/>
                    <a:gd name="connsiteY31" fmla="*/ 1938 h 10000"/>
                    <a:gd name="connsiteX32" fmla="*/ 5004 w 10547"/>
                    <a:gd name="connsiteY32" fmla="*/ 3026 h 10000"/>
                    <a:gd name="connsiteX33" fmla="*/ 5513 w 10547"/>
                    <a:gd name="connsiteY33" fmla="*/ 4058 h 10000"/>
                    <a:gd name="connsiteX34" fmla="*/ 5953 w 10547"/>
                    <a:gd name="connsiteY34" fmla="*/ 4162 h 10000"/>
                    <a:gd name="connsiteX35" fmla="*/ 6094 w 10547"/>
                    <a:gd name="connsiteY35" fmla="*/ 4241 h 10000"/>
                    <a:gd name="connsiteX36" fmla="*/ 6415 w 10547"/>
                    <a:gd name="connsiteY36" fmla="*/ 4655 h 10000"/>
                    <a:gd name="connsiteX37" fmla="*/ 6305 w 10547"/>
                    <a:gd name="connsiteY37" fmla="*/ 4899 h 10000"/>
                    <a:gd name="connsiteX38" fmla="*/ 6284 w 10547"/>
                    <a:gd name="connsiteY38" fmla="*/ 5418 h 10000"/>
                    <a:gd name="connsiteX39" fmla="*/ 6967 w 10547"/>
                    <a:gd name="connsiteY39" fmla="*/ 5704 h 10000"/>
                    <a:gd name="connsiteX40" fmla="*/ 7620 w 10547"/>
                    <a:gd name="connsiteY40" fmla="*/ 5789 h 10000"/>
                    <a:gd name="connsiteX41" fmla="*/ 8103 w 10547"/>
                    <a:gd name="connsiteY41" fmla="*/ 6222 h 10000"/>
                    <a:gd name="connsiteX42" fmla="*/ 8525 w 10547"/>
                    <a:gd name="connsiteY42" fmla="*/ 6587 h 10000"/>
                    <a:gd name="connsiteX43" fmla="*/ 9418 w 10547"/>
                    <a:gd name="connsiteY43" fmla="*/ 6618 h 10000"/>
                    <a:gd name="connsiteX44" fmla="*/ 10267 w 10547"/>
                    <a:gd name="connsiteY44" fmla="*/ 6795 h 10000"/>
                    <a:gd name="connsiteX45" fmla="*/ 10437 w 10547"/>
                    <a:gd name="connsiteY45" fmla="*/ 7200 h 10000"/>
                    <a:gd name="connsiteX46" fmla="*/ 10352 w 10547"/>
                    <a:gd name="connsiteY46" fmla="*/ 7358 h 10000"/>
                    <a:gd name="connsiteX47" fmla="*/ 10136 w 10547"/>
                    <a:gd name="connsiteY47" fmla="*/ 7766 h 10000"/>
                    <a:gd name="connsiteX48" fmla="*/ 10082 w 10547"/>
                    <a:gd name="connsiteY48" fmla="*/ 7873 h 10000"/>
                    <a:gd name="connsiteX49" fmla="*/ 10147 w 10547"/>
                    <a:gd name="connsiteY49" fmla="*/ 8025 h 10000"/>
                    <a:gd name="connsiteX50" fmla="*/ 10210 w 10547"/>
                    <a:gd name="connsiteY50" fmla="*/ 8269 h 10000"/>
                    <a:gd name="connsiteX51" fmla="*/ 10111 w 10547"/>
                    <a:gd name="connsiteY51" fmla="*/ 8596 h 10000"/>
                    <a:gd name="connsiteX52" fmla="*/ 10069 w 10547"/>
                    <a:gd name="connsiteY52" fmla="*/ 9205 h 10000"/>
                    <a:gd name="connsiteX53" fmla="*/ 10027 w 10547"/>
                    <a:gd name="connsiteY53" fmla="*/ 9446 h 10000"/>
                    <a:gd name="connsiteX54" fmla="*/ 9920 w 10547"/>
                    <a:gd name="connsiteY54" fmla="*/ 9753 h 10000"/>
                    <a:gd name="connsiteX55" fmla="*/ 9642 w 10547"/>
                    <a:gd name="connsiteY55" fmla="*/ 10000 h 10000"/>
                    <a:gd name="connsiteX56" fmla="*/ 9170 w 10547"/>
                    <a:gd name="connsiteY56" fmla="*/ 9872 h 10000"/>
                    <a:gd name="connsiteX0" fmla="*/ 9170 w 10547"/>
                    <a:gd name="connsiteY0" fmla="*/ 9872 h 10000"/>
                    <a:gd name="connsiteX1" fmla="*/ 8882 w 10547"/>
                    <a:gd name="connsiteY1" fmla="*/ 9744 h 10000"/>
                    <a:gd name="connsiteX2" fmla="*/ 8554 w 10547"/>
                    <a:gd name="connsiteY2" fmla="*/ 9272 h 10000"/>
                    <a:gd name="connsiteX3" fmla="*/ 8290 w 10547"/>
                    <a:gd name="connsiteY3" fmla="*/ 8748 h 10000"/>
                    <a:gd name="connsiteX4" fmla="*/ 7847 w 10547"/>
                    <a:gd name="connsiteY4" fmla="*/ 9245 h 10000"/>
                    <a:gd name="connsiteX5" fmla="*/ 7322 w 10547"/>
                    <a:gd name="connsiteY5" fmla="*/ 9187 h 10000"/>
                    <a:gd name="connsiteX6" fmla="*/ 6868 w 10547"/>
                    <a:gd name="connsiteY6" fmla="*/ 9287 h 10000"/>
                    <a:gd name="connsiteX7" fmla="*/ 6311 w 10547"/>
                    <a:gd name="connsiteY7" fmla="*/ 9178 h 10000"/>
                    <a:gd name="connsiteX8" fmla="*/ 5275 w 10547"/>
                    <a:gd name="connsiteY8" fmla="*/ 9356 h 10000"/>
                    <a:gd name="connsiteX9" fmla="*/ 4305 w 10547"/>
                    <a:gd name="connsiteY9" fmla="*/ 9328 h 10000"/>
                    <a:gd name="connsiteX10" fmla="*/ 3698 w 10547"/>
                    <a:gd name="connsiteY10" fmla="*/ 9016 h 10000"/>
                    <a:gd name="connsiteX11" fmla="*/ 3217 w 10547"/>
                    <a:gd name="connsiteY11" fmla="*/ 8340 h 10000"/>
                    <a:gd name="connsiteX12" fmla="*/ 2925 w 10547"/>
                    <a:gd name="connsiteY12" fmla="*/ 8244 h 10000"/>
                    <a:gd name="connsiteX13" fmla="*/ 2834 w 10547"/>
                    <a:gd name="connsiteY13" fmla="*/ 7976 h 10000"/>
                    <a:gd name="connsiteX14" fmla="*/ 2725 w 10547"/>
                    <a:gd name="connsiteY14" fmla="*/ 6608 h 10000"/>
                    <a:gd name="connsiteX15" fmla="*/ 1799 w 10547"/>
                    <a:gd name="connsiteY15" fmla="*/ 6381 h 10000"/>
                    <a:gd name="connsiteX16" fmla="*/ 1184 w 10547"/>
                    <a:gd name="connsiteY16" fmla="*/ 5794 h 10000"/>
                    <a:gd name="connsiteX17" fmla="*/ 489 w 10547"/>
                    <a:gd name="connsiteY17" fmla="*/ 4708 h 10000"/>
                    <a:gd name="connsiteX18" fmla="*/ 186 w 10547"/>
                    <a:gd name="connsiteY18" fmla="*/ 3918 h 10000"/>
                    <a:gd name="connsiteX19" fmla="*/ 1 w 10547"/>
                    <a:gd name="connsiteY19" fmla="*/ 3673 h 10000"/>
                    <a:gd name="connsiteX20" fmla="*/ 1162 w 10547"/>
                    <a:gd name="connsiteY20" fmla="*/ 3464 h 10000"/>
                    <a:gd name="connsiteX21" fmla="*/ 2205 w 10547"/>
                    <a:gd name="connsiteY21" fmla="*/ 2212 h 10000"/>
                    <a:gd name="connsiteX22" fmla="*/ 3072 w 10547"/>
                    <a:gd name="connsiteY22" fmla="*/ 1066 h 10000"/>
                    <a:gd name="connsiteX23" fmla="*/ 3392 w 10547"/>
                    <a:gd name="connsiteY23" fmla="*/ 993 h 10000"/>
                    <a:gd name="connsiteX24" fmla="*/ 3747 w 10547"/>
                    <a:gd name="connsiteY24" fmla="*/ 606 h 10000"/>
                    <a:gd name="connsiteX25" fmla="*/ 3864 w 10547"/>
                    <a:gd name="connsiteY25" fmla="*/ 372 h 10000"/>
                    <a:gd name="connsiteX26" fmla="*/ 4094 w 10547"/>
                    <a:gd name="connsiteY26" fmla="*/ 186 h 10000"/>
                    <a:gd name="connsiteX27" fmla="*/ 4257 w 10547"/>
                    <a:gd name="connsiteY27" fmla="*/ 0 h 10000"/>
                    <a:gd name="connsiteX28" fmla="*/ 4470 w 10547"/>
                    <a:gd name="connsiteY28" fmla="*/ 292 h 10000"/>
                    <a:gd name="connsiteX29" fmla="*/ 4683 w 10547"/>
                    <a:gd name="connsiteY29" fmla="*/ 1133 h 10000"/>
                    <a:gd name="connsiteX30" fmla="*/ 4849 w 10547"/>
                    <a:gd name="connsiteY30" fmla="*/ 1938 h 10000"/>
                    <a:gd name="connsiteX31" fmla="*/ 5004 w 10547"/>
                    <a:gd name="connsiteY31" fmla="*/ 3026 h 10000"/>
                    <a:gd name="connsiteX32" fmla="*/ 5513 w 10547"/>
                    <a:gd name="connsiteY32" fmla="*/ 4058 h 10000"/>
                    <a:gd name="connsiteX33" fmla="*/ 5953 w 10547"/>
                    <a:gd name="connsiteY33" fmla="*/ 4162 h 10000"/>
                    <a:gd name="connsiteX34" fmla="*/ 6094 w 10547"/>
                    <a:gd name="connsiteY34" fmla="*/ 4241 h 10000"/>
                    <a:gd name="connsiteX35" fmla="*/ 6415 w 10547"/>
                    <a:gd name="connsiteY35" fmla="*/ 4655 h 10000"/>
                    <a:gd name="connsiteX36" fmla="*/ 6305 w 10547"/>
                    <a:gd name="connsiteY36" fmla="*/ 4899 h 10000"/>
                    <a:gd name="connsiteX37" fmla="*/ 6284 w 10547"/>
                    <a:gd name="connsiteY37" fmla="*/ 5418 h 10000"/>
                    <a:gd name="connsiteX38" fmla="*/ 6967 w 10547"/>
                    <a:gd name="connsiteY38" fmla="*/ 5704 h 10000"/>
                    <a:gd name="connsiteX39" fmla="*/ 7620 w 10547"/>
                    <a:gd name="connsiteY39" fmla="*/ 5789 h 10000"/>
                    <a:gd name="connsiteX40" fmla="*/ 8103 w 10547"/>
                    <a:gd name="connsiteY40" fmla="*/ 6222 h 10000"/>
                    <a:gd name="connsiteX41" fmla="*/ 8525 w 10547"/>
                    <a:gd name="connsiteY41" fmla="*/ 6587 h 10000"/>
                    <a:gd name="connsiteX42" fmla="*/ 9418 w 10547"/>
                    <a:gd name="connsiteY42" fmla="*/ 6618 h 10000"/>
                    <a:gd name="connsiteX43" fmla="*/ 10267 w 10547"/>
                    <a:gd name="connsiteY43" fmla="*/ 6795 h 10000"/>
                    <a:gd name="connsiteX44" fmla="*/ 10437 w 10547"/>
                    <a:gd name="connsiteY44" fmla="*/ 7200 h 10000"/>
                    <a:gd name="connsiteX45" fmla="*/ 10352 w 10547"/>
                    <a:gd name="connsiteY45" fmla="*/ 7358 h 10000"/>
                    <a:gd name="connsiteX46" fmla="*/ 10136 w 10547"/>
                    <a:gd name="connsiteY46" fmla="*/ 7766 h 10000"/>
                    <a:gd name="connsiteX47" fmla="*/ 10082 w 10547"/>
                    <a:gd name="connsiteY47" fmla="*/ 7873 h 10000"/>
                    <a:gd name="connsiteX48" fmla="*/ 10147 w 10547"/>
                    <a:gd name="connsiteY48" fmla="*/ 8025 h 10000"/>
                    <a:gd name="connsiteX49" fmla="*/ 10210 w 10547"/>
                    <a:gd name="connsiteY49" fmla="*/ 8269 h 10000"/>
                    <a:gd name="connsiteX50" fmla="*/ 10111 w 10547"/>
                    <a:gd name="connsiteY50" fmla="*/ 8596 h 10000"/>
                    <a:gd name="connsiteX51" fmla="*/ 10069 w 10547"/>
                    <a:gd name="connsiteY51" fmla="*/ 9205 h 10000"/>
                    <a:gd name="connsiteX52" fmla="*/ 10027 w 10547"/>
                    <a:gd name="connsiteY52" fmla="*/ 9446 h 10000"/>
                    <a:gd name="connsiteX53" fmla="*/ 9920 w 10547"/>
                    <a:gd name="connsiteY53" fmla="*/ 9753 h 10000"/>
                    <a:gd name="connsiteX54" fmla="*/ 9642 w 10547"/>
                    <a:gd name="connsiteY54" fmla="*/ 10000 h 10000"/>
                    <a:gd name="connsiteX55" fmla="*/ 9170 w 10547"/>
                    <a:gd name="connsiteY55" fmla="*/ 9872 h 10000"/>
                    <a:gd name="connsiteX0" fmla="*/ 9170 w 10547"/>
                    <a:gd name="connsiteY0" fmla="*/ 9872 h 10000"/>
                    <a:gd name="connsiteX1" fmla="*/ 8882 w 10547"/>
                    <a:gd name="connsiteY1" fmla="*/ 9744 h 10000"/>
                    <a:gd name="connsiteX2" fmla="*/ 8554 w 10547"/>
                    <a:gd name="connsiteY2" fmla="*/ 9272 h 10000"/>
                    <a:gd name="connsiteX3" fmla="*/ 8290 w 10547"/>
                    <a:gd name="connsiteY3" fmla="*/ 8748 h 10000"/>
                    <a:gd name="connsiteX4" fmla="*/ 7847 w 10547"/>
                    <a:gd name="connsiteY4" fmla="*/ 9245 h 10000"/>
                    <a:gd name="connsiteX5" fmla="*/ 7322 w 10547"/>
                    <a:gd name="connsiteY5" fmla="*/ 9187 h 10000"/>
                    <a:gd name="connsiteX6" fmla="*/ 6868 w 10547"/>
                    <a:gd name="connsiteY6" fmla="*/ 9287 h 10000"/>
                    <a:gd name="connsiteX7" fmla="*/ 6311 w 10547"/>
                    <a:gd name="connsiteY7" fmla="*/ 9178 h 10000"/>
                    <a:gd name="connsiteX8" fmla="*/ 5275 w 10547"/>
                    <a:gd name="connsiteY8" fmla="*/ 9356 h 10000"/>
                    <a:gd name="connsiteX9" fmla="*/ 4305 w 10547"/>
                    <a:gd name="connsiteY9" fmla="*/ 9328 h 10000"/>
                    <a:gd name="connsiteX10" fmla="*/ 3698 w 10547"/>
                    <a:gd name="connsiteY10" fmla="*/ 9016 h 10000"/>
                    <a:gd name="connsiteX11" fmla="*/ 3217 w 10547"/>
                    <a:gd name="connsiteY11" fmla="*/ 8340 h 10000"/>
                    <a:gd name="connsiteX12" fmla="*/ 2925 w 10547"/>
                    <a:gd name="connsiteY12" fmla="*/ 8244 h 10000"/>
                    <a:gd name="connsiteX13" fmla="*/ 2834 w 10547"/>
                    <a:gd name="connsiteY13" fmla="*/ 7976 h 10000"/>
                    <a:gd name="connsiteX14" fmla="*/ 2725 w 10547"/>
                    <a:gd name="connsiteY14" fmla="*/ 6608 h 10000"/>
                    <a:gd name="connsiteX15" fmla="*/ 1799 w 10547"/>
                    <a:gd name="connsiteY15" fmla="*/ 6381 h 10000"/>
                    <a:gd name="connsiteX16" fmla="*/ 1184 w 10547"/>
                    <a:gd name="connsiteY16" fmla="*/ 5794 h 10000"/>
                    <a:gd name="connsiteX17" fmla="*/ 489 w 10547"/>
                    <a:gd name="connsiteY17" fmla="*/ 4708 h 10000"/>
                    <a:gd name="connsiteX18" fmla="*/ 186 w 10547"/>
                    <a:gd name="connsiteY18" fmla="*/ 3918 h 10000"/>
                    <a:gd name="connsiteX19" fmla="*/ 1 w 10547"/>
                    <a:gd name="connsiteY19" fmla="*/ 3673 h 10000"/>
                    <a:gd name="connsiteX20" fmla="*/ 1162 w 10547"/>
                    <a:gd name="connsiteY20" fmla="*/ 3464 h 10000"/>
                    <a:gd name="connsiteX21" fmla="*/ 2205 w 10547"/>
                    <a:gd name="connsiteY21" fmla="*/ 2212 h 10000"/>
                    <a:gd name="connsiteX22" fmla="*/ 3072 w 10547"/>
                    <a:gd name="connsiteY22" fmla="*/ 1066 h 10000"/>
                    <a:gd name="connsiteX23" fmla="*/ 3392 w 10547"/>
                    <a:gd name="connsiteY23" fmla="*/ 993 h 10000"/>
                    <a:gd name="connsiteX24" fmla="*/ 3747 w 10547"/>
                    <a:gd name="connsiteY24" fmla="*/ 606 h 10000"/>
                    <a:gd name="connsiteX25" fmla="*/ 3864 w 10547"/>
                    <a:gd name="connsiteY25" fmla="*/ 372 h 10000"/>
                    <a:gd name="connsiteX26" fmla="*/ 4094 w 10547"/>
                    <a:gd name="connsiteY26" fmla="*/ 186 h 10000"/>
                    <a:gd name="connsiteX27" fmla="*/ 4257 w 10547"/>
                    <a:gd name="connsiteY27" fmla="*/ 0 h 10000"/>
                    <a:gd name="connsiteX28" fmla="*/ 4470 w 10547"/>
                    <a:gd name="connsiteY28" fmla="*/ 292 h 10000"/>
                    <a:gd name="connsiteX29" fmla="*/ 4683 w 10547"/>
                    <a:gd name="connsiteY29" fmla="*/ 1133 h 10000"/>
                    <a:gd name="connsiteX30" fmla="*/ 4849 w 10547"/>
                    <a:gd name="connsiteY30" fmla="*/ 1938 h 10000"/>
                    <a:gd name="connsiteX31" fmla="*/ 5004 w 10547"/>
                    <a:gd name="connsiteY31" fmla="*/ 3026 h 10000"/>
                    <a:gd name="connsiteX32" fmla="*/ 5513 w 10547"/>
                    <a:gd name="connsiteY32" fmla="*/ 4058 h 10000"/>
                    <a:gd name="connsiteX33" fmla="*/ 5953 w 10547"/>
                    <a:gd name="connsiteY33" fmla="*/ 4162 h 10000"/>
                    <a:gd name="connsiteX34" fmla="*/ 6094 w 10547"/>
                    <a:gd name="connsiteY34" fmla="*/ 4241 h 10000"/>
                    <a:gd name="connsiteX35" fmla="*/ 6415 w 10547"/>
                    <a:gd name="connsiteY35" fmla="*/ 4655 h 10000"/>
                    <a:gd name="connsiteX36" fmla="*/ 6305 w 10547"/>
                    <a:gd name="connsiteY36" fmla="*/ 4899 h 10000"/>
                    <a:gd name="connsiteX37" fmla="*/ 6284 w 10547"/>
                    <a:gd name="connsiteY37" fmla="*/ 5418 h 10000"/>
                    <a:gd name="connsiteX38" fmla="*/ 6967 w 10547"/>
                    <a:gd name="connsiteY38" fmla="*/ 5704 h 10000"/>
                    <a:gd name="connsiteX39" fmla="*/ 7620 w 10547"/>
                    <a:gd name="connsiteY39" fmla="*/ 5789 h 10000"/>
                    <a:gd name="connsiteX40" fmla="*/ 8103 w 10547"/>
                    <a:gd name="connsiteY40" fmla="*/ 6222 h 10000"/>
                    <a:gd name="connsiteX41" fmla="*/ 8525 w 10547"/>
                    <a:gd name="connsiteY41" fmla="*/ 6587 h 10000"/>
                    <a:gd name="connsiteX42" fmla="*/ 9418 w 10547"/>
                    <a:gd name="connsiteY42" fmla="*/ 6618 h 10000"/>
                    <a:gd name="connsiteX43" fmla="*/ 10267 w 10547"/>
                    <a:gd name="connsiteY43" fmla="*/ 6795 h 10000"/>
                    <a:gd name="connsiteX44" fmla="*/ 10437 w 10547"/>
                    <a:gd name="connsiteY44" fmla="*/ 7200 h 10000"/>
                    <a:gd name="connsiteX45" fmla="*/ 10352 w 10547"/>
                    <a:gd name="connsiteY45" fmla="*/ 7358 h 10000"/>
                    <a:gd name="connsiteX46" fmla="*/ 10136 w 10547"/>
                    <a:gd name="connsiteY46" fmla="*/ 7766 h 10000"/>
                    <a:gd name="connsiteX47" fmla="*/ 10082 w 10547"/>
                    <a:gd name="connsiteY47" fmla="*/ 7873 h 10000"/>
                    <a:gd name="connsiteX48" fmla="*/ 10147 w 10547"/>
                    <a:gd name="connsiteY48" fmla="*/ 8025 h 10000"/>
                    <a:gd name="connsiteX49" fmla="*/ 10210 w 10547"/>
                    <a:gd name="connsiteY49" fmla="*/ 8269 h 10000"/>
                    <a:gd name="connsiteX50" fmla="*/ 10111 w 10547"/>
                    <a:gd name="connsiteY50" fmla="*/ 8596 h 10000"/>
                    <a:gd name="connsiteX51" fmla="*/ 10069 w 10547"/>
                    <a:gd name="connsiteY51" fmla="*/ 9205 h 10000"/>
                    <a:gd name="connsiteX52" fmla="*/ 10027 w 10547"/>
                    <a:gd name="connsiteY52" fmla="*/ 9446 h 10000"/>
                    <a:gd name="connsiteX53" fmla="*/ 9920 w 10547"/>
                    <a:gd name="connsiteY53" fmla="*/ 9753 h 10000"/>
                    <a:gd name="connsiteX54" fmla="*/ 9642 w 10547"/>
                    <a:gd name="connsiteY54" fmla="*/ 10000 h 10000"/>
                    <a:gd name="connsiteX55" fmla="*/ 9170 w 10547"/>
                    <a:gd name="connsiteY55" fmla="*/ 9872 h 10000"/>
                    <a:gd name="connsiteX0" fmla="*/ 9170 w 10547"/>
                    <a:gd name="connsiteY0" fmla="*/ 9872 h 10000"/>
                    <a:gd name="connsiteX1" fmla="*/ 8882 w 10547"/>
                    <a:gd name="connsiteY1" fmla="*/ 9744 h 10000"/>
                    <a:gd name="connsiteX2" fmla="*/ 8554 w 10547"/>
                    <a:gd name="connsiteY2" fmla="*/ 9272 h 10000"/>
                    <a:gd name="connsiteX3" fmla="*/ 8290 w 10547"/>
                    <a:gd name="connsiteY3" fmla="*/ 8748 h 10000"/>
                    <a:gd name="connsiteX4" fmla="*/ 7847 w 10547"/>
                    <a:gd name="connsiteY4" fmla="*/ 9245 h 10000"/>
                    <a:gd name="connsiteX5" fmla="*/ 7322 w 10547"/>
                    <a:gd name="connsiteY5" fmla="*/ 9187 h 10000"/>
                    <a:gd name="connsiteX6" fmla="*/ 6868 w 10547"/>
                    <a:gd name="connsiteY6" fmla="*/ 9287 h 10000"/>
                    <a:gd name="connsiteX7" fmla="*/ 6311 w 10547"/>
                    <a:gd name="connsiteY7" fmla="*/ 9178 h 10000"/>
                    <a:gd name="connsiteX8" fmla="*/ 5275 w 10547"/>
                    <a:gd name="connsiteY8" fmla="*/ 9356 h 10000"/>
                    <a:gd name="connsiteX9" fmla="*/ 4305 w 10547"/>
                    <a:gd name="connsiteY9" fmla="*/ 9328 h 10000"/>
                    <a:gd name="connsiteX10" fmla="*/ 3698 w 10547"/>
                    <a:gd name="connsiteY10" fmla="*/ 9016 h 10000"/>
                    <a:gd name="connsiteX11" fmla="*/ 3217 w 10547"/>
                    <a:gd name="connsiteY11" fmla="*/ 8340 h 10000"/>
                    <a:gd name="connsiteX12" fmla="*/ 2925 w 10547"/>
                    <a:gd name="connsiteY12" fmla="*/ 8244 h 10000"/>
                    <a:gd name="connsiteX13" fmla="*/ 2725 w 10547"/>
                    <a:gd name="connsiteY13" fmla="*/ 6608 h 10000"/>
                    <a:gd name="connsiteX14" fmla="*/ 1799 w 10547"/>
                    <a:gd name="connsiteY14" fmla="*/ 6381 h 10000"/>
                    <a:gd name="connsiteX15" fmla="*/ 1184 w 10547"/>
                    <a:gd name="connsiteY15" fmla="*/ 5794 h 10000"/>
                    <a:gd name="connsiteX16" fmla="*/ 489 w 10547"/>
                    <a:gd name="connsiteY16" fmla="*/ 4708 h 10000"/>
                    <a:gd name="connsiteX17" fmla="*/ 186 w 10547"/>
                    <a:gd name="connsiteY17" fmla="*/ 3918 h 10000"/>
                    <a:gd name="connsiteX18" fmla="*/ 1 w 10547"/>
                    <a:gd name="connsiteY18" fmla="*/ 3673 h 10000"/>
                    <a:gd name="connsiteX19" fmla="*/ 1162 w 10547"/>
                    <a:gd name="connsiteY19" fmla="*/ 3464 h 10000"/>
                    <a:gd name="connsiteX20" fmla="*/ 2205 w 10547"/>
                    <a:gd name="connsiteY20" fmla="*/ 2212 h 10000"/>
                    <a:gd name="connsiteX21" fmla="*/ 3072 w 10547"/>
                    <a:gd name="connsiteY21" fmla="*/ 1066 h 10000"/>
                    <a:gd name="connsiteX22" fmla="*/ 3392 w 10547"/>
                    <a:gd name="connsiteY22" fmla="*/ 993 h 10000"/>
                    <a:gd name="connsiteX23" fmla="*/ 3747 w 10547"/>
                    <a:gd name="connsiteY23" fmla="*/ 606 h 10000"/>
                    <a:gd name="connsiteX24" fmla="*/ 3864 w 10547"/>
                    <a:gd name="connsiteY24" fmla="*/ 372 h 10000"/>
                    <a:gd name="connsiteX25" fmla="*/ 4094 w 10547"/>
                    <a:gd name="connsiteY25" fmla="*/ 186 h 10000"/>
                    <a:gd name="connsiteX26" fmla="*/ 4257 w 10547"/>
                    <a:gd name="connsiteY26" fmla="*/ 0 h 10000"/>
                    <a:gd name="connsiteX27" fmla="*/ 4470 w 10547"/>
                    <a:gd name="connsiteY27" fmla="*/ 292 h 10000"/>
                    <a:gd name="connsiteX28" fmla="*/ 4683 w 10547"/>
                    <a:gd name="connsiteY28" fmla="*/ 1133 h 10000"/>
                    <a:gd name="connsiteX29" fmla="*/ 4849 w 10547"/>
                    <a:gd name="connsiteY29" fmla="*/ 1938 h 10000"/>
                    <a:gd name="connsiteX30" fmla="*/ 5004 w 10547"/>
                    <a:gd name="connsiteY30" fmla="*/ 3026 h 10000"/>
                    <a:gd name="connsiteX31" fmla="*/ 5513 w 10547"/>
                    <a:gd name="connsiteY31" fmla="*/ 4058 h 10000"/>
                    <a:gd name="connsiteX32" fmla="*/ 5953 w 10547"/>
                    <a:gd name="connsiteY32" fmla="*/ 4162 h 10000"/>
                    <a:gd name="connsiteX33" fmla="*/ 6094 w 10547"/>
                    <a:gd name="connsiteY33" fmla="*/ 4241 h 10000"/>
                    <a:gd name="connsiteX34" fmla="*/ 6415 w 10547"/>
                    <a:gd name="connsiteY34" fmla="*/ 4655 h 10000"/>
                    <a:gd name="connsiteX35" fmla="*/ 6305 w 10547"/>
                    <a:gd name="connsiteY35" fmla="*/ 4899 h 10000"/>
                    <a:gd name="connsiteX36" fmla="*/ 6284 w 10547"/>
                    <a:gd name="connsiteY36" fmla="*/ 5418 h 10000"/>
                    <a:gd name="connsiteX37" fmla="*/ 6967 w 10547"/>
                    <a:gd name="connsiteY37" fmla="*/ 5704 h 10000"/>
                    <a:gd name="connsiteX38" fmla="*/ 7620 w 10547"/>
                    <a:gd name="connsiteY38" fmla="*/ 5789 h 10000"/>
                    <a:gd name="connsiteX39" fmla="*/ 8103 w 10547"/>
                    <a:gd name="connsiteY39" fmla="*/ 6222 h 10000"/>
                    <a:gd name="connsiteX40" fmla="*/ 8525 w 10547"/>
                    <a:gd name="connsiteY40" fmla="*/ 6587 h 10000"/>
                    <a:gd name="connsiteX41" fmla="*/ 9418 w 10547"/>
                    <a:gd name="connsiteY41" fmla="*/ 6618 h 10000"/>
                    <a:gd name="connsiteX42" fmla="*/ 10267 w 10547"/>
                    <a:gd name="connsiteY42" fmla="*/ 6795 h 10000"/>
                    <a:gd name="connsiteX43" fmla="*/ 10437 w 10547"/>
                    <a:gd name="connsiteY43" fmla="*/ 7200 h 10000"/>
                    <a:gd name="connsiteX44" fmla="*/ 10352 w 10547"/>
                    <a:gd name="connsiteY44" fmla="*/ 7358 h 10000"/>
                    <a:gd name="connsiteX45" fmla="*/ 10136 w 10547"/>
                    <a:gd name="connsiteY45" fmla="*/ 7766 h 10000"/>
                    <a:gd name="connsiteX46" fmla="*/ 10082 w 10547"/>
                    <a:gd name="connsiteY46" fmla="*/ 7873 h 10000"/>
                    <a:gd name="connsiteX47" fmla="*/ 10147 w 10547"/>
                    <a:gd name="connsiteY47" fmla="*/ 8025 h 10000"/>
                    <a:gd name="connsiteX48" fmla="*/ 10210 w 10547"/>
                    <a:gd name="connsiteY48" fmla="*/ 8269 h 10000"/>
                    <a:gd name="connsiteX49" fmla="*/ 10111 w 10547"/>
                    <a:gd name="connsiteY49" fmla="*/ 8596 h 10000"/>
                    <a:gd name="connsiteX50" fmla="*/ 10069 w 10547"/>
                    <a:gd name="connsiteY50" fmla="*/ 9205 h 10000"/>
                    <a:gd name="connsiteX51" fmla="*/ 10027 w 10547"/>
                    <a:gd name="connsiteY51" fmla="*/ 9446 h 10000"/>
                    <a:gd name="connsiteX52" fmla="*/ 9920 w 10547"/>
                    <a:gd name="connsiteY52" fmla="*/ 9753 h 10000"/>
                    <a:gd name="connsiteX53" fmla="*/ 9642 w 10547"/>
                    <a:gd name="connsiteY53" fmla="*/ 10000 h 10000"/>
                    <a:gd name="connsiteX54" fmla="*/ 9170 w 10547"/>
                    <a:gd name="connsiteY54" fmla="*/ 9872 h 10000"/>
                    <a:gd name="connsiteX0" fmla="*/ 9170 w 10547"/>
                    <a:gd name="connsiteY0" fmla="*/ 9872 h 10000"/>
                    <a:gd name="connsiteX1" fmla="*/ 8882 w 10547"/>
                    <a:gd name="connsiteY1" fmla="*/ 9744 h 10000"/>
                    <a:gd name="connsiteX2" fmla="*/ 8554 w 10547"/>
                    <a:gd name="connsiteY2" fmla="*/ 9272 h 10000"/>
                    <a:gd name="connsiteX3" fmla="*/ 8290 w 10547"/>
                    <a:gd name="connsiteY3" fmla="*/ 8748 h 10000"/>
                    <a:gd name="connsiteX4" fmla="*/ 7847 w 10547"/>
                    <a:gd name="connsiteY4" fmla="*/ 9245 h 10000"/>
                    <a:gd name="connsiteX5" fmla="*/ 7322 w 10547"/>
                    <a:gd name="connsiteY5" fmla="*/ 9187 h 10000"/>
                    <a:gd name="connsiteX6" fmla="*/ 6868 w 10547"/>
                    <a:gd name="connsiteY6" fmla="*/ 9287 h 10000"/>
                    <a:gd name="connsiteX7" fmla="*/ 6311 w 10547"/>
                    <a:gd name="connsiteY7" fmla="*/ 9178 h 10000"/>
                    <a:gd name="connsiteX8" fmla="*/ 5275 w 10547"/>
                    <a:gd name="connsiteY8" fmla="*/ 9356 h 10000"/>
                    <a:gd name="connsiteX9" fmla="*/ 4305 w 10547"/>
                    <a:gd name="connsiteY9" fmla="*/ 9328 h 10000"/>
                    <a:gd name="connsiteX10" fmla="*/ 3698 w 10547"/>
                    <a:gd name="connsiteY10" fmla="*/ 9016 h 10000"/>
                    <a:gd name="connsiteX11" fmla="*/ 3217 w 10547"/>
                    <a:gd name="connsiteY11" fmla="*/ 8340 h 10000"/>
                    <a:gd name="connsiteX12" fmla="*/ 2625 w 10547"/>
                    <a:gd name="connsiteY12" fmla="*/ 8473 h 10000"/>
                    <a:gd name="connsiteX13" fmla="*/ 2725 w 10547"/>
                    <a:gd name="connsiteY13" fmla="*/ 6608 h 10000"/>
                    <a:gd name="connsiteX14" fmla="*/ 1799 w 10547"/>
                    <a:gd name="connsiteY14" fmla="*/ 6381 h 10000"/>
                    <a:gd name="connsiteX15" fmla="*/ 1184 w 10547"/>
                    <a:gd name="connsiteY15" fmla="*/ 5794 h 10000"/>
                    <a:gd name="connsiteX16" fmla="*/ 489 w 10547"/>
                    <a:gd name="connsiteY16" fmla="*/ 4708 h 10000"/>
                    <a:gd name="connsiteX17" fmla="*/ 186 w 10547"/>
                    <a:gd name="connsiteY17" fmla="*/ 3918 h 10000"/>
                    <a:gd name="connsiteX18" fmla="*/ 1 w 10547"/>
                    <a:gd name="connsiteY18" fmla="*/ 3673 h 10000"/>
                    <a:gd name="connsiteX19" fmla="*/ 1162 w 10547"/>
                    <a:gd name="connsiteY19" fmla="*/ 3464 h 10000"/>
                    <a:gd name="connsiteX20" fmla="*/ 2205 w 10547"/>
                    <a:gd name="connsiteY20" fmla="*/ 2212 h 10000"/>
                    <a:gd name="connsiteX21" fmla="*/ 3072 w 10547"/>
                    <a:gd name="connsiteY21" fmla="*/ 1066 h 10000"/>
                    <a:gd name="connsiteX22" fmla="*/ 3392 w 10547"/>
                    <a:gd name="connsiteY22" fmla="*/ 993 h 10000"/>
                    <a:gd name="connsiteX23" fmla="*/ 3747 w 10547"/>
                    <a:gd name="connsiteY23" fmla="*/ 606 h 10000"/>
                    <a:gd name="connsiteX24" fmla="*/ 3864 w 10547"/>
                    <a:gd name="connsiteY24" fmla="*/ 372 h 10000"/>
                    <a:gd name="connsiteX25" fmla="*/ 4094 w 10547"/>
                    <a:gd name="connsiteY25" fmla="*/ 186 h 10000"/>
                    <a:gd name="connsiteX26" fmla="*/ 4257 w 10547"/>
                    <a:gd name="connsiteY26" fmla="*/ 0 h 10000"/>
                    <a:gd name="connsiteX27" fmla="*/ 4470 w 10547"/>
                    <a:gd name="connsiteY27" fmla="*/ 292 h 10000"/>
                    <a:gd name="connsiteX28" fmla="*/ 4683 w 10547"/>
                    <a:gd name="connsiteY28" fmla="*/ 1133 h 10000"/>
                    <a:gd name="connsiteX29" fmla="*/ 4849 w 10547"/>
                    <a:gd name="connsiteY29" fmla="*/ 1938 h 10000"/>
                    <a:gd name="connsiteX30" fmla="*/ 5004 w 10547"/>
                    <a:gd name="connsiteY30" fmla="*/ 3026 h 10000"/>
                    <a:gd name="connsiteX31" fmla="*/ 5513 w 10547"/>
                    <a:gd name="connsiteY31" fmla="*/ 4058 h 10000"/>
                    <a:gd name="connsiteX32" fmla="*/ 5953 w 10547"/>
                    <a:gd name="connsiteY32" fmla="*/ 4162 h 10000"/>
                    <a:gd name="connsiteX33" fmla="*/ 6094 w 10547"/>
                    <a:gd name="connsiteY33" fmla="*/ 4241 h 10000"/>
                    <a:gd name="connsiteX34" fmla="*/ 6415 w 10547"/>
                    <a:gd name="connsiteY34" fmla="*/ 4655 h 10000"/>
                    <a:gd name="connsiteX35" fmla="*/ 6305 w 10547"/>
                    <a:gd name="connsiteY35" fmla="*/ 4899 h 10000"/>
                    <a:gd name="connsiteX36" fmla="*/ 6284 w 10547"/>
                    <a:gd name="connsiteY36" fmla="*/ 5418 h 10000"/>
                    <a:gd name="connsiteX37" fmla="*/ 6967 w 10547"/>
                    <a:gd name="connsiteY37" fmla="*/ 5704 h 10000"/>
                    <a:gd name="connsiteX38" fmla="*/ 7620 w 10547"/>
                    <a:gd name="connsiteY38" fmla="*/ 5789 h 10000"/>
                    <a:gd name="connsiteX39" fmla="*/ 8103 w 10547"/>
                    <a:gd name="connsiteY39" fmla="*/ 6222 h 10000"/>
                    <a:gd name="connsiteX40" fmla="*/ 8525 w 10547"/>
                    <a:gd name="connsiteY40" fmla="*/ 6587 h 10000"/>
                    <a:gd name="connsiteX41" fmla="*/ 9418 w 10547"/>
                    <a:gd name="connsiteY41" fmla="*/ 6618 h 10000"/>
                    <a:gd name="connsiteX42" fmla="*/ 10267 w 10547"/>
                    <a:gd name="connsiteY42" fmla="*/ 6795 h 10000"/>
                    <a:gd name="connsiteX43" fmla="*/ 10437 w 10547"/>
                    <a:gd name="connsiteY43" fmla="*/ 7200 h 10000"/>
                    <a:gd name="connsiteX44" fmla="*/ 10352 w 10547"/>
                    <a:gd name="connsiteY44" fmla="*/ 7358 h 10000"/>
                    <a:gd name="connsiteX45" fmla="*/ 10136 w 10547"/>
                    <a:gd name="connsiteY45" fmla="*/ 7766 h 10000"/>
                    <a:gd name="connsiteX46" fmla="*/ 10082 w 10547"/>
                    <a:gd name="connsiteY46" fmla="*/ 7873 h 10000"/>
                    <a:gd name="connsiteX47" fmla="*/ 10147 w 10547"/>
                    <a:gd name="connsiteY47" fmla="*/ 8025 h 10000"/>
                    <a:gd name="connsiteX48" fmla="*/ 10210 w 10547"/>
                    <a:gd name="connsiteY48" fmla="*/ 8269 h 10000"/>
                    <a:gd name="connsiteX49" fmla="*/ 10111 w 10547"/>
                    <a:gd name="connsiteY49" fmla="*/ 8596 h 10000"/>
                    <a:gd name="connsiteX50" fmla="*/ 10069 w 10547"/>
                    <a:gd name="connsiteY50" fmla="*/ 9205 h 10000"/>
                    <a:gd name="connsiteX51" fmla="*/ 10027 w 10547"/>
                    <a:gd name="connsiteY51" fmla="*/ 9446 h 10000"/>
                    <a:gd name="connsiteX52" fmla="*/ 9920 w 10547"/>
                    <a:gd name="connsiteY52" fmla="*/ 9753 h 10000"/>
                    <a:gd name="connsiteX53" fmla="*/ 9642 w 10547"/>
                    <a:gd name="connsiteY53" fmla="*/ 10000 h 10000"/>
                    <a:gd name="connsiteX54" fmla="*/ 9170 w 10547"/>
                    <a:gd name="connsiteY54" fmla="*/ 9872 h 10000"/>
                    <a:gd name="connsiteX0" fmla="*/ 9170 w 10547"/>
                    <a:gd name="connsiteY0" fmla="*/ 9872 h 10000"/>
                    <a:gd name="connsiteX1" fmla="*/ 8882 w 10547"/>
                    <a:gd name="connsiteY1" fmla="*/ 9744 h 10000"/>
                    <a:gd name="connsiteX2" fmla="*/ 8554 w 10547"/>
                    <a:gd name="connsiteY2" fmla="*/ 9272 h 10000"/>
                    <a:gd name="connsiteX3" fmla="*/ 8290 w 10547"/>
                    <a:gd name="connsiteY3" fmla="*/ 8748 h 10000"/>
                    <a:gd name="connsiteX4" fmla="*/ 7847 w 10547"/>
                    <a:gd name="connsiteY4" fmla="*/ 9245 h 10000"/>
                    <a:gd name="connsiteX5" fmla="*/ 7322 w 10547"/>
                    <a:gd name="connsiteY5" fmla="*/ 9187 h 10000"/>
                    <a:gd name="connsiteX6" fmla="*/ 6868 w 10547"/>
                    <a:gd name="connsiteY6" fmla="*/ 9287 h 10000"/>
                    <a:gd name="connsiteX7" fmla="*/ 6311 w 10547"/>
                    <a:gd name="connsiteY7" fmla="*/ 9178 h 10000"/>
                    <a:gd name="connsiteX8" fmla="*/ 5275 w 10547"/>
                    <a:gd name="connsiteY8" fmla="*/ 9356 h 10000"/>
                    <a:gd name="connsiteX9" fmla="*/ 4305 w 10547"/>
                    <a:gd name="connsiteY9" fmla="*/ 9328 h 10000"/>
                    <a:gd name="connsiteX10" fmla="*/ 3698 w 10547"/>
                    <a:gd name="connsiteY10" fmla="*/ 9016 h 10000"/>
                    <a:gd name="connsiteX11" fmla="*/ 3167 w 10547"/>
                    <a:gd name="connsiteY11" fmla="*/ 8912 h 10000"/>
                    <a:gd name="connsiteX12" fmla="*/ 2625 w 10547"/>
                    <a:gd name="connsiteY12" fmla="*/ 8473 h 10000"/>
                    <a:gd name="connsiteX13" fmla="*/ 2725 w 10547"/>
                    <a:gd name="connsiteY13" fmla="*/ 6608 h 10000"/>
                    <a:gd name="connsiteX14" fmla="*/ 1799 w 10547"/>
                    <a:gd name="connsiteY14" fmla="*/ 6381 h 10000"/>
                    <a:gd name="connsiteX15" fmla="*/ 1184 w 10547"/>
                    <a:gd name="connsiteY15" fmla="*/ 5794 h 10000"/>
                    <a:gd name="connsiteX16" fmla="*/ 489 w 10547"/>
                    <a:gd name="connsiteY16" fmla="*/ 4708 h 10000"/>
                    <a:gd name="connsiteX17" fmla="*/ 186 w 10547"/>
                    <a:gd name="connsiteY17" fmla="*/ 3918 h 10000"/>
                    <a:gd name="connsiteX18" fmla="*/ 1 w 10547"/>
                    <a:gd name="connsiteY18" fmla="*/ 3673 h 10000"/>
                    <a:gd name="connsiteX19" fmla="*/ 1162 w 10547"/>
                    <a:gd name="connsiteY19" fmla="*/ 3464 h 10000"/>
                    <a:gd name="connsiteX20" fmla="*/ 2205 w 10547"/>
                    <a:gd name="connsiteY20" fmla="*/ 2212 h 10000"/>
                    <a:gd name="connsiteX21" fmla="*/ 3072 w 10547"/>
                    <a:gd name="connsiteY21" fmla="*/ 1066 h 10000"/>
                    <a:gd name="connsiteX22" fmla="*/ 3392 w 10547"/>
                    <a:gd name="connsiteY22" fmla="*/ 993 h 10000"/>
                    <a:gd name="connsiteX23" fmla="*/ 3747 w 10547"/>
                    <a:gd name="connsiteY23" fmla="*/ 606 h 10000"/>
                    <a:gd name="connsiteX24" fmla="*/ 3864 w 10547"/>
                    <a:gd name="connsiteY24" fmla="*/ 372 h 10000"/>
                    <a:gd name="connsiteX25" fmla="*/ 4094 w 10547"/>
                    <a:gd name="connsiteY25" fmla="*/ 186 h 10000"/>
                    <a:gd name="connsiteX26" fmla="*/ 4257 w 10547"/>
                    <a:gd name="connsiteY26" fmla="*/ 0 h 10000"/>
                    <a:gd name="connsiteX27" fmla="*/ 4470 w 10547"/>
                    <a:gd name="connsiteY27" fmla="*/ 292 h 10000"/>
                    <a:gd name="connsiteX28" fmla="*/ 4683 w 10547"/>
                    <a:gd name="connsiteY28" fmla="*/ 1133 h 10000"/>
                    <a:gd name="connsiteX29" fmla="*/ 4849 w 10547"/>
                    <a:gd name="connsiteY29" fmla="*/ 1938 h 10000"/>
                    <a:gd name="connsiteX30" fmla="*/ 5004 w 10547"/>
                    <a:gd name="connsiteY30" fmla="*/ 3026 h 10000"/>
                    <a:gd name="connsiteX31" fmla="*/ 5513 w 10547"/>
                    <a:gd name="connsiteY31" fmla="*/ 4058 h 10000"/>
                    <a:gd name="connsiteX32" fmla="*/ 5953 w 10547"/>
                    <a:gd name="connsiteY32" fmla="*/ 4162 h 10000"/>
                    <a:gd name="connsiteX33" fmla="*/ 6094 w 10547"/>
                    <a:gd name="connsiteY33" fmla="*/ 4241 h 10000"/>
                    <a:gd name="connsiteX34" fmla="*/ 6415 w 10547"/>
                    <a:gd name="connsiteY34" fmla="*/ 4655 h 10000"/>
                    <a:gd name="connsiteX35" fmla="*/ 6305 w 10547"/>
                    <a:gd name="connsiteY35" fmla="*/ 4899 h 10000"/>
                    <a:gd name="connsiteX36" fmla="*/ 6284 w 10547"/>
                    <a:gd name="connsiteY36" fmla="*/ 5418 h 10000"/>
                    <a:gd name="connsiteX37" fmla="*/ 6967 w 10547"/>
                    <a:gd name="connsiteY37" fmla="*/ 5704 h 10000"/>
                    <a:gd name="connsiteX38" fmla="*/ 7620 w 10547"/>
                    <a:gd name="connsiteY38" fmla="*/ 5789 h 10000"/>
                    <a:gd name="connsiteX39" fmla="*/ 8103 w 10547"/>
                    <a:gd name="connsiteY39" fmla="*/ 6222 h 10000"/>
                    <a:gd name="connsiteX40" fmla="*/ 8525 w 10547"/>
                    <a:gd name="connsiteY40" fmla="*/ 6587 h 10000"/>
                    <a:gd name="connsiteX41" fmla="*/ 9418 w 10547"/>
                    <a:gd name="connsiteY41" fmla="*/ 6618 h 10000"/>
                    <a:gd name="connsiteX42" fmla="*/ 10267 w 10547"/>
                    <a:gd name="connsiteY42" fmla="*/ 6795 h 10000"/>
                    <a:gd name="connsiteX43" fmla="*/ 10437 w 10547"/>
                    <a:gd name="connsiteY43" fmla="*/ 7200 h 10000"/>
                    <a:gd name="connsiteX44" fmla="*/ 10352 w 10547"/>
                    <a:gd name="connsiteY44" fmla="*/ 7358 h 10000"/>
                    <a:gd name="connsiteX45" fmla="*/ 10136 w 10547"/>
                    <a:gd name="connsiteY45" fmla="*/ 7766 h 10000"/>
                    <a:gd name="connsiteX46" fmla="*/ 10082 w 10547"/>
                    <a:gd name="connsiteY46" fmla="*/ 7873 h 10000"/>
                    <a:gd name="connsiteX47" fmla="*/ 10147 w 10547"/>
                    <a:gd name="connsiteY47" fmla="*/ 8025 h 10000"/>
                    <a:gd name="connsiteX48" fmla="*/ 10210 w 10547"/>
                    <a:gd name="connsiteY48" fmla="*/ 8269 h 10000"/>
                    <a:gd name="connsiteX49" fmla="*/ 10111 w 10547"/>
                    <a:gd name="connsiteY49" fmla="*/ 8596 h 10000"/>
                    <a:gd name="connsiteX50" fmla="*/ 10069 w 10547"/>
                    <a:gd name="connsiteY50" fmla="*/ 9205 h 10000"/>
                    <a:gd name="connsiteX51" fmla="*/ 10027 w 10547"/>
                    <a:gd name="connsiteY51" fmla="*/ 9446 h 10000"/>
                    <a:gd name="connsiteX52" fmla="*/ 9920 w 10547"/>
                    <a:gd name="connsiteY52" fmla="*/ 9753 h 10000"/>
                    <a:gd name="connsiteX53" fmla="*/ 9642 w 10547"/>
                    <a:gd name="connsiteY53" fmla="*/ 10000 h 10000"/>
                    <a:gd name="connsiteX54" fmla="*/ 9170 w 10547"/>
                    <a:gd name="connsiteY54" fmla="*/ 9872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0547" h="10000">
                      <a:moveTo>
                        <a:pt x="9170" y="9872"/>
                      </a:moveTo>
                      <a:cubicBezTo>
                        <a:pt x="9091" y="9802"/>
                        <a:pt x="8960" y="9744"/>
                        <a:pt x="8882" y="9744"/>
                      </a:cubicBezTo>
                      <a:cubicBezTo>
                        <a:pt x="8786" y="9744"/>
                        <a:pt x="8685" y="9598"/>
                        <a:pt x="8554" y="9272"/>
                      </a:cubicBezTo>
                      <a:cubicBezTo>
                        <a:pt x="8450" y="9013"/>
                        <a:pt x="8330" y="8779"/>
                        <a:pt x="8290" y="8748"/>
                      </a:cubicBezTo>
                      <a:cubicBezTo>
                        <a:pt x="8183" y="8675"/>
                        <a:pt x="7847" y="9053"/>
                        <a:pt x="7847" y="9245"/>
                      </a:cubicBezTo>
                      <a:cubicBezTo>
                        <a:pt x="7847" y="9464"/>
                        <a:pt x="7623" y="9443"/>
                        <a:pt x="7322" y="9187"/>
                      </a:cubicBezTo>
                      <a:cubicBezTo>
                        <a:pt x="7060" y="8967"/>
                        <a:pt x="6868" y="9010"/>
                        <a:pt x="6868" y="9287"/>
                      </a:cubicBezTo>
                      <a:cubicBezTo>
                        <a:pt x="6868" y="9424"/>
                        <a:pt x="6576" y="9167"/>
                        <a:pt x="6311" y="9178"/>
                      </a:cubicBezTo>
                      <a:cubicBezTo>
                        <a:pt x="6046" y="9189"/>
                        <a:pt x="5609" y="9331"/>
                        <a:pt x="5275" y="9356"/>
                      </a:cubicBezTo>
                      <a:cubicBezTo>
                        <a:pt x="4941" y="9381"/>
                        <a:pt x="4568" y="9385"/>
                        <a:pt x="4305" y="9328"/>
                      </a:cubicBezTo>
                      <a:cubicBezTo>
                        <a:pt x="4042" y="9271"/>
                        <a:pt x="3888" y="9085"/>
                        <a:pt x="3698" y="9016"/>
                      </a:cubicBezTo>
                      <a:cubicBezTo>
                        <a:pt x="3508" y="8947"/>
                        <a:pt x="3230" y="9009"/>
                        <a:pt x="3167" y="8912"/>
                      </a:cubicBezTo>
                      <a:cubicBezTo>
                        <a:pt x="3097" y="8801"/>
                        <a:pt x="2699" y="8857"/>
                        <a:pt x="2625" y="8473"/>
                      </a:cubicBezTo>
                      <a:cubicBezTo>
                        <a:pt x="2551" y="8089"/>
                        <a:pt x="2863" y="6957"/>
                        <a:pt x="2725" y="6608"/>
                      </a:cubicBezTo>
                      <a:cubicBezTo>
                        <a:pt x="2587" y="6259"/>
                        <a:pt x="2056" y="6517"/>
                        <a:pt x="1799" y="6381"/>
                      </a:cubicBezTo>
                      <a:cubicBezTo>
                        <a:pt x="1542" y="6245"/>
                        <a:pt x="1402" y="6073"/>
                        <a:pt x="1184" y="5794"/>
                      </a:cubicBezTo>
                      <a:cubicBezTo>
                        <a:pt x="966" y="5515"/>
                        <a:pt x="655" y="5021"/>
                        <a:pt x="489" y="4708"/>
                      </a:cubicBezTo>
                      <a:cubicBezTo>
                        <a:pt x="323" y="4395"/>
                        <a:pt x="255" y="3982"/>
                        <a:pt x="186" y="3918"/>
                      </a:cubicBezTo>
                      <a:cubicBezTo>
                        <a:pt x="119" y="3860"/>
                        <a:pt x="-18" y="3685"/>
                        <a:pt x="1" y="3673"/>
                      </a:cubicBezTo>
                      <a:cubicBezTo>
                        <a:pt x="227" y="3481"/>
                        <a:pt x="795" y="3707"/>
                        <a:pt x="1162" y="3464"/>
                      </a:cubicBezTo>
                      <a:cubicBezTo>
                        <a:pt x="1529" y="3221"/>
                        <a:pt x="1887" y="2612"/>
                        <a:pt x="2205" y="2212"/>
                      </a:cubicBezTo>
                      <a:cubicBezTo>
                        <a:pt x="2523" y="1812"/>
                        <a:pt x="3113" y="1407"/>
                        <a:pt x="3072" y="1066"/>
                      </a:cubicBezTo>
                      <a:cubicBezTo>
                        <a:pt x="3035" y="743"/>
                        <a:pt x="3280" y="1070"/>
                        <a:pt x="3392" y="993"/>
                      </a:cubicBezTo>
                      <a:cubicBezTo>
                        <a:pt x="3504" y="916"/>
                        <a:pt x="3673" y="941"/>
                        <a:pt x="3747" y="606"/>
                      </a:cubicBezTo>
                      <a:cubicBezTo>
                        <a:pt x="3773" y="478"/>
                        <a:pt x="3830" y="372"/>
                        <a:pt x="3864" y="372"/>
                      </a:cubicBezTo>
                      <a:cubicBezTo>
                        <a:pt x="3902" y="372"/>
                        <a:pt x="4006" y="289"/>
                        <a:pt x="4094" y="186"/>
                      </a:cubicBezTo>
                      <a:lnTo>
                        <a:pt x="4257" y="0"/>
                      </a:lnTo>
                      <a:lnTo>
                        <a:pt x="4470" y="292"/>
                      </a:lnTo>
                      <a:cubicBezTo>
                        <a:pt x="4652" y="545"/>
                        <a:pt x="4681" y="661"/>
                        <a:pt x="4683" y="1133"/>
                      </a:cubicBezTo>
                      <a:cubicBezTo>
                        <a:pt x="4686" y="1550"/>
                        <a:pt x="4724" y="1740"/>
                        <a:pt x="4849" y="1938"/>
                      </a:cubicBezTo>
                      <a:cubicBezTo>
                        <a:pt x="4988" y="2164"/>
                        <a:pt x="5009" y="2307"/>
                        <a:pt x="5004" y="3026"/>
                      </a:cubicBezTo>
                      <a:cubicBezTo>
                        <a:pt x="5115" y="3379"/>
                        <a:pt x="5355" y="3869"/>
                        <a:pt x="5513" y="4058"/>
                      </a:cubicBezTo>
                      <a:cubicBezTo>
                        <a:pt x="5671" y="4247"/>
                        <a:pt x="5914" y="4040"/>
                        <a:pt x="5953" y="4162"/>
                      </a:cubicBezTo>
                      <a:cubicBezTo>
                        <a:pt x="5966" y="4204"/>
                        <a:pt x="6031" y="4241"/>
                        <a:pt x="6094" y="4241"/>
                      </a:cubicBezTo>
                      <a:cubicBezTo>
                        <a:pt x="6225" y="4241"/>
                        <a:pt x="6412" y="4482"/>
                        <a:pt x="6415" y="4655"/>
                      </a:cubicBezTo>
                      <a:cubicBezTo>
                        <a:pt x="6415" y="4716"/>
                        <a:pt x="6366" y="4826"/>
                        <a:pt x="6305" y="4899"/>
                      </a:cubicBezTo>
                      <a:cubicBezTo>
                        <a:pt x="6167" y="5055"/>
                        <a:pt x="6159" y="5308"/>
                        <a:pt x="6284" y="5418"/>
                      </a:cubicBezTo>
                      <a:cubicBezTo>
                        <a:pt x="6337" y="5463"/>
                        <a:pt x="6644" y="5591"/>
                        <a:pt x="6967" y="5704"/>
                      </a:cubicBezTo>
                      <a:cubicBezTo>
                        <a:pt x="7455" y="5875"/>
                        <a:pt x="7567" y="5890"/>
                        <a:pt x="7620" y="5789"/>
                      </a:cubicBezTo>
                      <a:cubicBezTo>
                        <a:pt x="7719" y="5610"/>
                        <a:pt x="7999" y="5859"/>
                        <a:pt x="8103" y="6222"/>
                      </a:cubicBezTo>
                      <a:cubicBezTo>
                        <a:pt x="8175" y="6481"/>
                        <a:pt x="8226" y="6523"/>
                        <a:pt x="8525" y="6587"/>
                      </a:cubicBezTo>
                      <a:cubicBezTo>
                        <a:pt x="8711" y="6627"/>
                        <a:pt x="9114" y="6639"/>
                        <a:pt x="9418" y="6618"/>
                      </a:cubicBezTo>
                      <a:cubicBezTo>
                        <a:pt x="9923" y="6578"/>
                        <a:pt x="10002" y="6594"/>
                        <a:pt x="10267" y="6795"/>
                      </a:cubicBezTo>
                      <a:cubicBezTo>
                        <a:pt x="10584" y="7035"/>
                        <a:pt x="10619" y="7117"/>
                        <a:pt x="10437" y="7200"/>
                      </a:cubicBezTo>
                      <a:cubicBezTo>
                        <a:pt x="10374" y="7227"/>
                        <a:pt x="10333" y="7300"/>
                        <a:pt x="10352" y="7358"/>
                      </a:cubicBezTo>
                      <a:cubicBezTo>
                        <a:pt x="10403" y="7516"/>
                        <a:pt x="10270" y="7766"/>
                        <a:pt x="10136" y="7766"/>
                      </a:cubicBezTo>
                      <a:cubicBezTo>
                        <a:pt x="10064" y="7766"/>
                        <a:pt x="10043" y="7806"/>
                        <a:pt x="10082" y="7873"/>
                      </a:cubicBezTo>
                      <a:cubicBezTo>
                        <a:pt x="10114" y="7934"/>
                        <a:pt x="10144" y="8001"/>
                        <a:pt x="10147" y="8025"/>
                      </a:cubicBezTo>
                      <a:cubicBezTo>
                        <a:pt x="10150" y="8046"/>
                        <a:pt x="10179" y="8156"/>
                        <a:pt x="10210" y="8269"/>
                      </a:cubicBezTo>
                      <a:cubicBezTo>
                        <a:pt x="10256" y="8425"/>
                        <a:pt x="10234" y="8498"/>
                        <a:pt x="10111" y="8596"/>
                      </a:cubicBezTo>
                      <a:cubicBezTo>
                        <a:pt x="9928" y="8745"/>
                        <a:pt x="9912" y="8949"/>
                        <a:pt x="10069" y="9205"/>
                      </a:cubicBezTo>
                      <a:cubicBezTo>
                        <a:pt x="10173" y="9372"/>
                        <a:pt x="10171" y="9394"/>
                        <a:pt x="10027" y="9446"/>
                      </a:cubicBezTo>
                      <a:cubicBezTo>
                        <a:pt x="9898" y="9491"/>
                        <a:pt x="9879" y="9546"/>
                        <a:pt x="9920" y="9753"/>
                      </a:cubicBezTo>
                      <a:cubicBezTo>
                        <a:pt x="9968" y="10000"/>
                        <a:pt x="9962" y="10003"/>
                        <a:pt x="9642" y="10000"/>
                      </a:cubicBezTo>
                      <a:cubicBezTo>
                        <a:pt x="9461" y="9997"/>
                        <a:pt x="9250" y="9939"/>
                        <a:pt x="9170" y="987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grpSp>
              <p:nvGrpSpPr>
                <p:cNvPr id="26" name="Grupo 25"/>
                <p:cNvGrpSpPr/>
                <p:nvPr/>
              </p:nvGrpSpPr>
              <p:grpSpPr>
                <a:xfrm>
                  <a:off x="3416113" y="3003175"/>
                  <a:ext cx="3841937" cy="1250229"/>
                  <a:chOff x="3416113" y="3003175"/>
                  <a:chExt cx="3841937" cy="1250229"/>
                </a:xfrm>
                <a:grpFill/>
              </p:grpSpPr>
              <p:sp>
                <p:nvSpPr>
                  <p:cNvPr id="52" name="queretaro"/>
                  <p:cNvSpPr>
                    <a:spLocks/>
                  </p:cNvSpPr>
                  <p:nvPr/>
                </p:nvSpPr>
                <p:spPr bwMode="auto">
                  <a:xfrm>
                    <a:off x="4013442" y="3243518"/>
                    <a:ext cx="382736" cy="524928"/>
                  </a:xfrm>
                  <a:custGeom>
                    <a:avLst/>
                    <a:gdLst>
                      <a:gd name="T0" fmla="*/ 441 w 1426"/>
                      <a:gd name="T1" fmla="*/ 1589 h 1616"/>
                      <a:gd name="T2" fmla="*/ 407 w 1426"/>
                      <a:gd name="T3" fmla="*/ 1525 h 1616"/>
                      <a:gd name="T4" fmla="*/ 254 w 1426"/>
                      <a:gd name="T5" fmla="*/ 1362 h 1616"/>
                      <a:gd name="T6" fmla="*/ 82 w 1426"/>
                      <a:gd name="T7" fmla="*/ 1136 h 1616"/>
                      <a:gd name="T8" fmla="*/ 40 w 1426"/>
                      <a:gd name="T9" fmla="*/ 1016 h 1616"/>
                      <a:gd name="T10" fmla="*/ 23 w 1426"/>
                      <a:gd name="T11" fmla="*/ 802 h 1616"/>
                      <a:gd name="T12" fmla="*/ 147 w 1426"/>
                      <a:gd name="T13" fmla="*/ 753 h 1616"/>
                      <a:gd name="T14" fmla="*/ 261 w 1426"/>
                      <a:gd name="T15" fmla="*/ 721 h 1616"/>
                      <a:gd name="T16" fmla="*/ 353 w 1426"/>
                      <a:gd name="T17" fmla="*/ 710 h 1616"/>
                      <a:gd name="T18" fmla="*/ 435 w 1426"/>
                      <a:gd name="T19" fmla="*/ 670 h 1616"/>
                      <a:gd name="T20" fmla="*/ 478 w 1426"/>
                      <a:gd name="T21" fmla="*/ 579 h 1616"/>
                      <a:gd name="T22" fmla="*/ 520 w 1426"/>
                      <a:gd name="T23" fmla="*/ 488 h 1616"/>
                      <a:gd name="T24" fmla="*/ 569 w 1426"/>
                      <a:gd name="T25" fmla="*/ 452 h 1616"/>
                      <a:gd name="T26" fmla="*/ 771 w 1426"/>
                      <a:gd name="T27" fmla="*/ 435 h 1616"/>
                      <a:gd name="T28" fmla="*/ 774 w 1426"/>
                      <a:gd name="T29" fmla="*/ 318 h 1616"/>
                      <a:gd name="T30" fmla="*/ 745 w 1426"/>
                      <a:gd name="T31" fmla="*/ 172 h 1616"/>
                      <a:gd name="T32" fmla="*/ 772 w 1426"/>
                      <a:gd name="T33" fmla="*/ 100 h 1616"/>
                      <a:gd name="T34" fmla="*/ 904 w 1426"/>
                      <a:gd name="T35" fmla="*/ 170 h 1616"/>
                      <a:gd name="T36" fmla="*/ 1113 w 1426"/>
                      <a:gd name="T37" fmla="*/ 187 h 1616"/>
                      <a:gd name="T38" fmla="*/ 1249 w 1426"/>
                      <a:gd name="T39" fmla="*/ 25 h 1616"/>
                      <a:gd name="T40" fmla="*/ 1282 w 1426"/>
                      <a:gd name="T41" fmla="*/ 88 h 1616"/>
                      <a:gd name="T42" fmla="*/ 1354 w 1426"/>
                      <a:gd name="T43" fmla="*/ 254 h 1616"/>
                      <a:gd name="T44" fmla="*/ 1426 w 1426"/>
                      <a:gd name="T45" fmla="*/ 376 h 1616"/>
                      <a:gd name="T46" fmla="*/ 1347 w 1426"/>
                      <a:gd name="T47" fmla="*/ 449 h 1616"/>
                      <a:gd name="T48" fmla="*/ 1259 w 1426"/>
                      <a:gd name="T49" fmla="*/ 494 h 1616"/>
                      <a:gd name="T50" fmla="*/ 1114 w 1426"/>
                      <a:gd name="T51" fmla="*/ 572 h 1616"/>
                      <a:gd name="T52" fmla="*/ 1010 w 1426"/>
                      <a:gd name="T53" fmla="*/ 782 h 1616"/>
                      <a:gd name="T54" fmla="*/ 959 w 1426"/>
                      <a:gd name="T55" fmla="*/ 926 h 1616"/>
                      <a:gd name="T56" fmla="*/ 832 w 1426"/>
                      <a:gd name="T57" fmla="*/ 1032 h 1616"/>
                      <a:gd name="T58" fmla="*/ 689 w 1426"/>
                      <a:gd name="T59" fmla="*/ 1207 h 1616"/>
                      <a:gd name="T60" fmla="*/ 647 w 1426"/>
                      <a:gd name="T61" fmla="*/ 1330 h 1616"/>
                      <a:gd name="T62" fmla="*/ 605 w 1426"/>
                      <a:gd name="T63" fmla="*/ 1414 h 1616"/>
                      <a:gd name="T64" fmla="*/ 583 w 1426"/>
                      <a:gd name="T65" fmla="*/ 1482 h 1616"/>
                      <a:gd name="T66" fmla="*/ 518 w 1426"/>
                      <a:gd name="T67" fmla="*/ 1553 h 1616"/>
                      <a:gd name="T68" fmla="*/ 441 w 1426"/>
                      <a:gd name="T69" fmla="*/ 1589 h 1616"/>
                      <a:gd name="connsiteX0" fmla="*/ 3023 w 9937"/>
                      <a:gd name="connsiteY0" fmla="*/ 9700 h 9792"/>
                      <a:gd name="connsiteX1" fmla="*/ 2784 w 9937"/>
                      <a:gd name="connsiteY1" fmla="*/ 9304 h 9792"/>
                      <a:gd name="connsiteX2" fmla="*/ 1711 w 9937"/>
                      <a:gd name="connsiteY2" fmla="*/ 8295 h 9792"/>
                      <a:gd name="connsiteX3" fmla="*/ 505 w 9937"/>
                      <a:gd name="connsiteY3" fmla="*/ 6897 h 9792"/>
                      <a:gd name="connsiteX4" fmla="*/ 211 w 9937"/>
                      <a:gd name="connsiteY4" fmla="*/ 6154 h 9792"/>
                      <a:gd name="connsiteX5" fmla="*/ 91 w 9937"/>
                      <a:gd name="connsiteY5" fmla="*/ 4830 h 9792"/>
                      <a:gd name="connsiteX6" fmla="*/ 961 w 9937"/>
                      <a:gd name="connsiteY6" fmla="*/ 4527 h 9792"/>
                      <a:gd name="connsiteX7" fmla="*/ 1760 w 9937"/>
                      <a:gd name="connsiteY7" fmla="*/ 4329 h 9792"/>
                      <a:gd name="connsiteX8" fmla="*/ 2405 w 9937"/>
                      <a:gd name="connsiteY8" fmla="*/ 4261 h 9792"/>
                      <a:gd name="connsiteX9" fmla="*/ 2980 w 9937"/>
                      <a:gd name="connsiteY9" fmla="*/ 4013 h 9792"/>
                      <a:gd name="connsiteX10" fmla="*/ 3282 w 9937"/>
                      <a:gd name="connsiteY10" fmla="*/ 3450 h 9792"/>
                      <a:gd name="connsiteX11" fmla="*/ 3577 w 9937"/>
                      <a:gd name="connsiteY11" fmla="*/ 2887 h 9792"/>
                      <a:gd name="connsiteX12" fmla="*/ 3920 w 9937"/>
                      <a:gd name="connsiteY12" fmla="*/ 2664 h 9792"/>
                      <a:gd name="connsiteX13" fmla="*/ 5337 w 9937"/>
                      <a:gd name="connsiteY13" fmla="*/ 2559 h 9792"/>
                      <a:gd name="connsiteX14" fmla="*/ 5358 w 9937"/>
                      <a:gd name="connsiteY14" fmla="*/ 1835 h 9792"/>
                      <a:gd name="connsiteX15" fmla="*/ 5154 w 9937"/>
                      <a:gd name="connsiteY15" fmla="*/ 931 h 9792"/>
                      <a:gd name="connsiteX16" fmla="*/ 5344 w 9937"/>
                      <a:gd name="connsiteY16" fmla="*/ 486 h 9792"/>
                      <a:gd name="connsiteX17" fmla="*/ 6269 w 9937"/>
                      <a:gd name="connsiteY17" fmla="*/ 919 h 9792"/>
                      <a:gd name="connsiteX18" fmla="*/ 7735 w 9937"/>
                      <a:gd name="connsiteY18" fmla="*/ 1024 h 9792"/>
                      <a:gd name="connsiteX19" fmla="*/ 8689 w 9937"/>
                      <a:gd name="connsiteY19" fmla="*/ 22 h 9792"/>
                      <a:gd name="connsiteX20" fmla="*/ 8920 w 9937"/>
                      <a:gd name="connsiteY20" fmla="*/ 412 h 9792"/>
                      <a:gd name="connsiteX21" fmla="*/ 9937 w 9937"/>
                      <a:gd name="connsiteY21" fmla="*/ 1592 h 9792"/>
                      <a:gd name="connsiteX22" fmla="*/ 9930 w 9937"/>
                      <a:gd name="connsiteY22" fmla="*/ 2194 h 9792"/>
                      <a:gd name="connsiteX23" fmla="*/ 9376 w 9937"/>
                      <a:gd name="connsiteY23" fmla="*/ 2645 h 9792"/>
                      <a:gd name="connsiteX24" fmla="*/ 8759 w 9937"/>
                      <a:gd name="connsiteY24" fmla="*/ 2924 h 9792"/>
                      <a:gd name="connsiteX25" fmla="*/ 7742 w 9937"/>
                      <a:gd name="connsiteY25" fmla="*/ 3407 h 9792"/>
                      <a:gd name="connsiteX26" fmla="*/ 7013 w 9937"/>
                      <a:gd name="connsiteY26" fmla="*/ 4706 h 9792"/>
                      <a:gd name="connsiteX27" fmla="*/ 6655 w 9937"/>
                      <a:gd name="connsiteY27" fmla="*/ 5597 h 9792"/>
                      <a:gd name="connsiteX28" fmla="*/ 5765 w 9937"/>
                      <a:gd name="connsiteY28" fmla="*/ 6253 h 9792"/>
                      <a:gd name="connsiteX29" fmla="*/ 4762 w 9937"/>
                      <a:gd name="connsiteY29" fmla="*/ 7336 h 9792"/>
                      <a:gd name="connsiteX30" fmla="*/ 4467 w 9937"/>
                      <a:gd name="connsiteY30" fmla="*/ 8097 h 9792"/>
                      <a:gd name="connsiteX31" fmla="*/ 4173 w 9937"/>
                      <a:gd name="connsiteY31" fmla="*/ 8617 h 9792"/>
                      <a:gd name="connsiteX32" fmla="*/ 4018 w 9937"/>
                      <a:gd name="connsiteY32" fmla="*/ 9038 h 9792"/>
                      <a:gd name="connsiteX33" fmla="*/ 3563 w 9937"/>
                      <a:gd name="connsiteY33" fmla="*/ 9477 h 9792"/>
                      <a:gd name="connsiteX34" fmla="*/ 3023 w 9937"/>
                      <a:gd name="connsiteY34" fmla="*/ 9700 h 9792"/>
                      <a:gd name="connsiteX0" fmla="*/ 3041 w 9999"/>
                      <a:gd name="connsiteY0" fmla="*/ 9906 h 10000"/>
                      <a:gd name="connsiteX1" fmla="*/ 2801 w 9999"/>
                      <a:gd name="connsiteY1" fmla="*/ 9502 h 10000"/>
                      <a:gd name="connsiteX2" fmla="*/ 1721 w 9999"/>
                      <a:gd name="connsiteY2" fmla="*/ 8471 h 10000"/>
                      <a:gd name="connsiteX3" fmla="*/ 507 w 9999"/>
                      <a:gd name="connsiteY3" fmla="*/ 7044 h 10000"/>
                      <a:gd name="connsiteX4" fmla="*/ 211 w 9999"/>
                      <a:gd name="connsiteY4" fmla="*/ 6285 h 10000"/>
                      <a:gd name="connsiteX5" fmla="*/ 91 w 9999"/>
                      <a:gd name="connsiteY5" fmla="*/ 4933 h 10000"/>
                      <a:gd name="connsiteX6" fmla="*/ 966 w 9999"/>
                      <a:gd name="connsiteY6" fmla="*/ 4623 h 10000"/>
                      <a:gd name="connsiteX7" fmla="*/ 1770 w 9999"/>
                      <a:gd name="connsiteY7" fmla="*/ 4421 h 10000"/>
                      <a:gd name="connsiteX8" fmla="*/ 2419 w 9999"/>
                      <a:gd name="connsiteY8" fmla="*/ 4352 h 10000"/>
                      <a:gd name="connsiteX9" fmla="*/ 2998 w 9999"/>
                      <a:gd name="connsiteY9" fmla="*/ 4098 h 10000"/>
                      <a:gd name="connsiteX10" fmla="*/ 3302 w 9999"/>
                      <a:gd name="connsiteY10" fmla="*/ 3523 h 10000"/>
                      <a:gd name="connsiteX11" fmla="*/ 3599 w 9999"/>
                      <a:gd name="connsiteY11" fmla="*/ 2948 h 10000"/>
                      <a:gd name="connsiteX12" fmla="*/ 3944 w 9999"/>
                      <a:gd name="connsiteY12" fmla="*/ 2721 h 10000"/>
                      <a:gd name="connsiteX13" fmla="*/ 5370 w 9999"/>
                      <a:gd name="connsiteY13" fmla="*/ 2613 h 10000"/>
                      <a:gd name="connsiteX14" fmla="*/ 5391 w 9999"/>
                      <a:gd name="connsiteY14" fmla="*/ 1874 h 10000"/>
                      <a:gd name="connsiteX15" fmla="*/ 5186 w 9999"/>
                      <a:gd name="connsiteY15" fmla="*/ 951 h 10000"/>
                      <a:gd name="connsiteX16" fmla="*/ 5377 w 9999"/>
                      <a:gd name="connsiteY16" fmla="*/ 496 h 10000"/>
                      <a:gd name="connsiteX17" fmla="*/ 6308 w 9999"/>
                      <a:gd name="connsiteY17" fmla="*/ 939 h 10000"/>
                      <a:gd name="connsiteX18" fmla="*/ 7783 w 9999"/>
                      <a:gd name="connsiteY18" fmla="*/ 1046 h 10000"/>
                      <a:gd name="connsiteX19" fmla="*/ 8743 w 9999"/>
                      <a:gd name="connsiteY19" fmla="*/ 22 h 10000"/>
                      <a:gd name="connsiteX20" fmla="*/ 9428 w 9999"/>
                      <a:gd name="connsiteY20" fmla="*/ 421 h 10000"/>
                      <a:gd name="connsiteX21" fmla="*/ 9999 w 9999"/>
                      <a:gd name="connsiteY21" fmla="*/ 1626 h 10000"/>
                      <a:gd name="connsiteX22" fmla="*/ 9992 w 9999"/>
                      <a:gd name="connsiteY22" fmla="*/ 2241 h 10000"/>
                      <a:gd name="connsiteX23" fmla="*/ 9434 w 9999"/>
                      <a:gd name="connsiteY23" fmla="*/ 2701 h 10000"/>
                      <a:gd name="connsiteX24" fmla="*/ 8814 w 9999"/>
                      <a:gd name="connsiteY24" fmla="*/ 2986 h 10000"/>
                      <a:gd name="connsiteX25" fmla="*/ 7790 w 9999"/>
                      <a:gd name="connsiteY25" fmla="*/ 3479 h 10000"/>
                      <a:gd name="connsiteX26" fmla="*/ 7056 w 9999"/>
                      <a:gd name="connsiteY26" fmla="*/ 4806 h 10000"/>
                      <a:gd name="connsiteX27" fmla="*/ 6696 w 9999"/>
                      <a:gd name="connsiteY27" fmla="*/ 5716 h 10000"/>
                      <a:gd name="connsiteX28" fmla="*/ 5801 w 9999"/>
                      <a:gd name="connsiteY28" fmla="*/ 6386 h 10000"/>
                      <a:gd name="connsiteX29" fmla="*/ 4791 w 9999"/>
                      <a:gd name="connsiteY29" fmla="*/ 7492 h 10000"/>
                      <a:gd name="connsiteX30" fmla="*/ 4494 w 9999"/>
                      <a:gd name="connsiteY30" fmla="*/ 8269 h 10000"/>
                      <a:gd name="connsiteX31" fmla="*/ 4198 w 9999"/>
                      <a:gd name="connsiteY31" fmla="*/ 8800 h 10000"/>
                      <a:gd name="connsiteX32" fmla="*/ 4042 w 9999"/>
                      <a:gd name="connsiteY32" fmla="*/ 9230 h 10000"/>
                      <a:gd name="connsiteX33" fmla="*/ 3585 w 9999"/>
                      <a:gd name="connsiteY33" fmla="*/ 9678 h 10000"/>
                      <a:gd name="connsiteX34" fmla="*/ 3041 w 9999"/>
                      <a:gd name="connsiteY34" fmla="*/ 9906 h 10000"/>
                      <a:gd name="connsiteX0" fmla="*/ 3041 w 10000"/>
                      <a:gd name="connsiteY0" fmla="*/ 9906 h 10000"/>
                      <a:gd name="connsiteX1" fmla="*/ 2801 w 10000"/>
                      <a:gd name="connsiteY1" fmla="*/ 9502 h 10000"/>
                      <a:gd name="connsiteX2" fmla="*/ 1721 w 10000"/>
                      <a:gd name="connsiteY2" fmla="*/ 8471 h 10000"/>
                      <a:gd name="connsiteX3" fmla="*/ 507 w 10000"/>
                      <a:gd name="connsiteY3" fmla="*/ 7044 h 10000"/>
                      <a:gd name="connsiteX4" fmla="*/ 211 w 10000"/>
                      <a:gd name="connsiteY4" fmla="*/ 6285 h 10000"/>
                      <a:gd name="connsiteX5" fmla="*/ 91 w 10000"/>
                      <a:gd name="connsiteY5" fmla="*/ 4933 h 10000"/>
                      <a:gd name="connsiteX6" fmla="*/ 966 w 10000"/>
                      <a:gd name="connsiteY6" fmla="*/ 4623 h 10000"/>
                      <a:gd name="connsiteX7" fmla="*/ 1770 w 10000"/>
                      <a:gd name="connsiteY7" fmla="*/ 4421 h 10000"/>
                      <a:gd name="connsiteX8" fmla="*/ 2419 w 10000"/>
                      <a:gd name="connsiteY8" fmla="*/ 4352 h 10000"/>
                      <a:gd name="connsiteX9" fmla="*/ 2998 w 10000"/>
                      <a:gd name="connsiteY9" fmla="*/ 4098 h 10000"/>
                      <a:gd name="connsiteX10" fmla="*/ 3302 w 10000"/>
                      <a:gd name="connsiteY10" fmla="*/ 3523 h 10000"/>
                      <a:gd name="connsiteX11" fmla="*/ 3599 w 10000"/>
                      <a:gd name="connsiteY11" fmla="*/ 2948 h 10000"/>
                      <a:gd name="connsiteX12" fmla="*/ 3944 w 10000"/>
                      <a:gd name="connsiteY12" fmla="*/ 2721 h 10000"/>
                      <a:gd name="connsiteX13" fmla="*/ 5371 w 10000"/>
                      <a:gd name="connsiteY13" fmla="*/ 2613 h 10000"/>
                      <a:gd name="connsiteX14" fmla="*/ 5392 w 10000"/>
                      <a:gd name="connsiteY14" fmla="*/ 1874 h 10000"/>
                      <a:gd name="connsiteX15" fmla="*/ 5187 w 10000"/>
                      <a:gd name="connsiteY15" fmla="*/ 951 h 10000"/>
                      <a:gd name="connsiteX16" fmla="*/ 5378 w 10000"/>
                      <a:gd name="connsiteY16" fmla="*/ 496 h 10000"/>
                      <a:gd name="connsiteX17" fmla="*/ 6309 w 10000"/>
                      <a:gd name="connsiteY17" fmla="*/ 939 h 10000"/>
                      <a:gd name="connsiteX18" fmla="*/ 7784 w 10000"/>
                      <a:gd name="connsiteY18" fmla="*/ 1046 h 10000"/>
                      <a:gd name="connsiteX19" fmla="*/ 8744 w 10000"/>
                      <a:gd name="connsiteY19" fmla="*/ 22 h 10000"/>
                      <a:gd name="connsiteX20" fmla="*/ 9429 w 10000"/>
                      <a:gd name="connsiteY20" fmla="*/ 421 h 10000"/>
                      <a:gd name="connsiteX21" fmla="*/ 10000 w 10000"/>
                      <a:gd name="connsiteY21" fmla="*/ 1626 h 10000"/>
                      <a:gd name="connsiteX22" fmla="*/ 9993 w 10000"/>
                      <a:gd name="connsiteY22" fmla="*/ 2241 h 10000"/>
                      <a:gd name="connsiteX23" fmla="*/ 9435 w 10000"/>
                      <a:gd name="connsiteY23" fmla="*/ 2701 h 10000"/>
                      <a:gd name="connsiteX24" fmla="*/ 8815 w 10000"/>
                      <a:gd name="connsiteY24" fmla="*/ 2986 h 10000"/>
                      <a:gd name="connsiteX25" fmla="*/ 7791 w 10000"/>
                      <a:gd name="connsiteY25" fmla="*/ 3479 h 10000"/>
                      <a:gd name="connsiteX26" fmla="*/ 7057 w 10000"/>
                      <a:gd name="connsiteY26" fmla="*/ 4806 h 10000"/>
                      <a:gd name="connsiteX27" fmla="*/ 6697 w 10000"/>
                      <a:gd name="connsiteY27" fmla="*/ 5716 h 10000"/>
                      <a:gd name="connsiteX28" fmla="*/ 5802 w 10000"/>
                      <a:gd name="connsiteY28" fmla="*/ 6386 h 10000"/>
                      <a:gd name="connsiteX29" fmla="*/ 4791 w 10000"/>
                      <a:gd name="connsiteY29" fmla="*/ 7492 h 10000"/>
                      <a:gd name="connsiteX30" fmla="*/ 4494 w 10000"/>
                      <a:gd name="connsiteY30" fmla="*/ 8269 h 10000"/>
                      <a:gd name="connsiteX31" fmla="*/ 4198 w 10000"/>
                      <a:gd name="connsiteY31" fmla="*/ 8800 h 10000"/>
                      <a:gd name="connsiteX32" fmla="*/ 4042 w 10000"/>
                      <a:gd name="connsiteY32" fmla="*/ 9230 h 10000"/>
                      <a:gd name="connsiteX33" fmla="*/ 3585 w 10000"/>
                      <a:gd name="connsiteY33" fmla="*/ 9678 h 10000"/>
                      <a:gd name="connsiteX34" fmla="*/ 3041 w 10000"/>
                      <a:gd name="connsiteY34" fmla="*/ 9906 h 10000"/>
                      <a:gd name="connsiteX0" fmla="*/ 3041 w 10000"/>
                      <a:gd name="connsiteY0" fmla="*/ 9906 h 10000"/>
                      <a:gd name="connsiteX1" fmla="*/ 2801 w 10000"/>
                      <a:gd name="connsiteY1" fmla="*/ 9502 h 10000"/>
                      <a:gd name="connsiteX2" fmla="*/ 1721 w 10000"/>
                      <a:gd name="connsiteY2" fmla="*/ 8471 h 10000"/>
                      <a:gd name="connsiteX3" fmla="*/ 507 w 10000"/>
                      <a:gd name="connsiteY3" fmla="*/ 7044 h 10000"/>
                      <a:gd name="connsiteX4" fmla="*/ 211 w 10000"/>
                      <a:gd name="connsiteY4" fmla="*/ 6285 h 10000"/>
                      <a:gd name="connsiteX5" fmla="*/ 91 w 10000"/>
                      <a:gd name="connsiteY5" fmla="*/ 4933 h 10000"/>
                      <a:gd name="connsiteX6" fmla="*/ 966 w 10000"/>
                      <a:gd name="connsiteY6" fmla="*/ 4623 h 10000"/>
                      <a:gd name="connsiteX7" fmla="*/ 1770 w 10000"/>
                      <a:gd name="connsiteY7" fmla="*/ 4421 h 10000"/>
                      <a:gd name="connsiteX8" fmla="*/ 2419 w 10000"/>
                      <a:gd name="connsiteY8" fmla="*/ 4352 h 10000"/>
                      <a:gd name="connsiteX9" fmla="*/ 2998 w 10000"/>
                      <a:gd name="connsiteY9" fmla="*/ 4098 h 10000"/>
                      <a:gd name="connsiteX10" fmla="*/ 3302 w 10000"/>
                      <a:gd name="connsiteY10" fmla="*/ 3523 h 10000"/>
                      <a:gd name="connsiteX11" fmla="*/ 3599 w 10000"/>
                      <a:gd name="connsiteY11" fmla="*/ 2948 h 10000"/>
                      <a:gd name="connsiteX12" fmla="*/ 3944 w 10000"/>
                      <a:gd name="connsiteY12" fmla="*/ 2721 h 10000"/>
                      <a:gd name="connsiteX13" fmla="*/ 5371 w 10000"/>
                      <a:gd name="connsiteY13" fmla="*/ 2613 h 10000"/>
                      <a:gd name="connsiteX14" fmla="*/ 5392 w 10000"/>
                      <a:gd name="connsiteY14" fmla="*/ 1874 h 10000"/>
                      <a:gd name="connsiteX15" fmla="*/ 5187 w 10000"/>
                      <a:gd name="connsiteY15" fmla="*/ 951 h 10000"/>
                      <a:gd name="connsiteX16" fmla="*/ 5378 w 10000"/>
                      <a:gd name="connsiteY16" fmla="*/ 496 h 10000"/>
                      <a:gd name="connsiteX17" fmla="*/ 6309 w 10000"/>
                      <a:gd name="connsiteY17" fmla="*/ 939 h 10000"/>
                      <a:gd name="connsiteX18" fmla="*/ 7784 w 10000"/>
                      <a:gd name="connsiteY18" fmla="*/ 1046 h 10000"/>
                      <a:gd name="connsiteX19" fmla="*/ 8744 w 10000"/>
                      <a:gd name="connsiteY19" fmla="*/ 22 h 10000"/>
                      <a:gd name="connsiteX20" fmla="*/ 9429 w 10000"/>
                      <a:gd name="connsiteY20" fmla="*/ 421 h 10000"/>
                      <a:gd name="connsiteX21" fmla="*/ 10000 w 10000"/>
                      <a:gd name="connsiteY21" fmla="*/ 1626 h 10000"/>
                      <a:gd name="connsiteX22" fmla="*/ 9993 w 10000"/>
                      <a:gd name="connsiteY22" fmla="*/ 2241 h 10000"/>
                      <a:gd name="connsiteX23" fmla="*/ 9435 w 10000"/>
                      <a:gd name="connsiteY23" fmla="*/ 2701 h 10000"/>
                      <a:gd name="connsiteX24" fmla="*/ 8815 w 10000"/>
                      <a:gd name="connsiteY24" fmla="*/ 2986 h 10000"/>
                      <a:gd name="connsiteX25" fmla="*/ 7791 w 10000"/>
                      <a:gd name="connsiteY25" fmla="*/ 3479 h 10000"/>
                      <a:gd name="connsiteX26" fmla="*/ 7057 w 10000"/>
                      <a:gd name="connsiteY26" fmla="*/ 4806 h 10000"/>
                      <a:gd name="connsiteX27" fmla="*/ 6697 w 10000"/>
                      <a:gd name="connsiteY27" fmla="*/ 5716 h 10000"/>
                      <a:gd name="connsiteX28" fmla="*/ 5802 w 10000"/>
                      <a:gd name="connsiteY28" fmla="*/ 6386 h 10000"/>
                      <a:gd name="connsiteX29" fmla="*/ 4791 w 10000"/>
                      <a:gd name="connsiteY29" fmla="*/ 7492 h 10000"/>
                      <a:gd name="connsiteX30" fmla="*/ 4494 w 10000"/>
                      <a:gd name="connsiteY30" fmla="*/ 8269 h 10000"/>
                      <a:gd name="connsiteX31" fmla="*/ 4198 w 10000"/>
                      <a:gd name="connsiteY31" fmla="*/ 8800 h 10000"/>
                      <a:gd name="connsiteX32" fmla="*/ 3585 w 10000"/>
                      <a:gd name="connsiteY32" fmla="*/ 9678 h 10000"/>
                      <a:gd name="connsiteX33" fmla="*/ 3041 w 10000"/>
                      <a:gd name="connsiteY33" fmla="*/ 9906 h 10000"/>
                      <a:gd name="connsiteX0" fmla="*/ 3041 w 10000"/>
                      <a:gd name="connsiteY0" fmla="*/ 9906 h 10000"/>
                      <a:gd name="connsiteX1" fmla="*/ 2801 w 10000"/>
                      <a:gd name="connsiteY1" fmla="*/ 9502 h 10000"/>
                      <a:gd name="connsiteX2" fmla="*/ 1721 w 10000"/>
                      <a:gd name="connsiteY2" fmla="*/ 8471 h 10000"/>
                      <a:gd name="connsiteX3" fmla="*/ 507 w 10000"/>
                      <a:gd name="connsiteY3" fmla="*/ 7044 h 10000"/>
                      <a:gd name="connsiteX4" fmla="*/ 211 w 10000"/>
                      <a:gd name="connsiteY4" fmla="*/ 6285 h 10000"/>
                      <a:gd name="connsiteX5" fmla="*/ 91 w 10000"/>
                      <a:gd name="connsiteY5" fmla="*/ 4933 h 10000"/>
                      <a:gd name="connsiteX6" fmla="*/ 966 w 10000"/>
                      <a:gd name="connsiteY6" fmla="*/ 4623 h 10000"/>
                      <a:gd name="connsiteX7" fmla="*/ 1770 w 10000"/>
                      <a:gd name="connsiteY7" fmla="*/ 4421 h 10000"/>
                      <a:gd name="connsiteX8" fmla="*/ 2419 w 10000"/>
                      <a:gd name="connsiteY8" fmla="*/ 4352 h 10000"/>
                      <a:gd name="connsiteX9" fmla="*/ 2998 w 10000"/>
                      <a:gd name="connsiteY9" fmla="*/ 4098 h 10000"/>
                      <a:gd name="connsiteX10" fmla="*/ 3302 w 10000"/>
                      <a:gd name="connsiteY10" fmla="*/ 3523 h 10000"/>
                      <a:gd name="connsiteX11" fmla="*/ 3599 w 10000"/>
                      <a:gd name="connsiteY11" fmla="*/ 2948 h 10000"/>
                      <a:gd name="connsiteX12" fmla="*/ 3944 w 10000"/>
                      <a:gd name="connsiteY12" fmla="*/ 2721 h 10000"/>
                      <a:gd name="connsiteX13" fmla="*/ 5371 w 10000"/>
                      <a:gd name="connsiteY13" fmla="*/ 2613 h 10000"/>
                      <a:gd name="connsiteX14" fmla="*/ 5392 w 10000"/>
                      <a:gd name="connsiteY14" fmla="*/ 1874 h 10000"/>
                      <a:gd name="connsiteX15" fmla="*/ 5187 w 10000"/>
                      <a:gd name="connsiteY15" fmla="*/ 951 h 10000"/>
                      <a:gd name="connsiteX16" fmla="*/ 5378 w 10000"/>
                      <a:gd name="connsiteY16" fmla="*/ 496 h 10000"/>
                      <a:gd name="connsiteX17" fmla="*/ 6309 w 10000"/>
                      <a:gd name="connsiteY17" fmla="*/ 939 h 10000"/>
                      <a:gd name="connsiteX18" fmla="*/ 7784 w 10000"/>
                      <a:gd name="connsiteY18" fmla="*/ 1046 h 10000"/>
                      <a:gd name="connsiteX19" fmla="*/ 8744 w 10000"/>
                      <a:gd name="connsiteY19" fmla="*/ 22 h 10000"/>
                      <a:gd name="connsiteX20" fmla="*/ 9429 w 10000"/>
                      <a:gd name="connsiteY20" fmla="*/ 421 h 10000"/>
                      <a:gd name="connsiteX21" fmla="*/ 10000 w 10000"/>
                      <a:gd name="connsiteY21" fmla="*/ 1626 h 10000"/>
                      <a:gd name="connsiteX22" fmla="*/ 9993 w 10000"/>
                      <a:gd name="connsiteY22" fmla="*/ 2241 h 10000"/>
                      <a:gd name="connsiteX23" fmla="*/ 9435 w 10000"/>
                      <a:gd name="connsiteY23" fmla="*/ 2701 h 10000"/>
                      <a:gd name="connsiteX24" fmla="*/ 8815 w 10000"/>
                      <a:gd name="connsiteY24" fmla="*/ 2986 h 10000"/>
                      <a:gd name="connsiteX25" fmla="*/ 7791 w 10000"/>
                      <a:gd name="connsiteY25" fmla="*/ 3479 h 10000"/>
                      <a:gd name="connsiteX26" fmla="*/ 7057 w 10000"/>
                      <a:gd name="connsiteY26" fmla="*/ 4806 h 10000"/>
                      <a:gd name="connsiteX27" fmla="*/ 6697 w 10000"/>
                      <a:gd name="connsiteY27" fmla="*/ 5716 h 10000"/>
                      <a:gd name="connsiteX28" fmla="*/ 5802 w 10000"/>
                      <a:gd name="connsiteY28" fmla="*/ 6386 h 10000"/>
                      <a:gd name="connsiteX29" fmla="*/ 4791 w 10000"/>
                      <a:gd name="connsiteY29" fmla="*/ 7492 h 10000"/>
                      <a:gd name="connsiteX30" fmla="*/ 4494 w 10000"/>
                      <a:gd name="connsiteY30" fmla="*/ 8269 h 10000"/>
                      <a:gd name="connsiteX31" fmla="*/ 3585 w 10000"/>
                      <a:gd name="connsiteY31" fmla="*/ 9678 h 10000"/>
                      <a:gd name="connsiteX32" fmla="*/ 3041 w 10000"/>
                      <a:gd name="connsiteY32" fmla="*/ 9906 h 10000"/>
                      <a:gd name="connsiteX0" fmla="*/ 3585 w 10000"/>
                      <a:gd name="connsiteY0" fmla="*/ 9678 h 9768"/>
                      <a:gd name="connsiteX1" fmla="*/ 2801 w 10000"/>
                      <a:gd name="connsiteY1" fmla="*/ 9502 h 9768"/>
                      <a:gd name="connsiteX2" fmla="*/ 1721 w 10000"/>
                      <a:gd name="connsiteY2" fmla="*/ 8471 h 9768"/>
                      <a:gd name="connsiteX3" fmla="*/ 507 w 10000"/>
                      <a:gd name="connsiteY3" fmla="*/ 7044 h 9768"/>
                      <a:gd name="connsiteX4" fmla="*/ 211 w 10000"/>
                      <a:gd name="connsiteY4" fmla="*/ 6285 h 9768"/>
                      <a:gd name="connsiteX5" fmla="*/ 91 w 10000"/>
                      <a:gd name="connsiteY5" fmla="*/ 4933 h 9768"/>
                      <a:gd name="connsiteX6" fmla="*/ 966 w 10000"/>
                      <a:gd name="connsiteY6" fmla="*/ 4623 h 9768"/>
                      <a:gd name="connsiteX7" fmla="*/ 1770 w 10000"/>
                      <a:gd name="connsiteY7" fmla="*/ 4421 h 9768"/>
                      <a:gd name="connsiteX8" fmla="*/ 2419 w 10000"/>
                      <a:gd name="connsiteY8" fmla="*/ 4352 h 9768"/>
                      <a:gd name="connsiteX9" fmla="*/ 2998 w 10000"/>
                      <a:gd name="connsiteY9" fmla="*/ 4098 h 9768"/>
                      <a:gd name="connsiteX10" fmla="*/ 3302 w 10000"/>
                      <a:gd name="connsiteY10" fmla="*/ 3523 h 9768"/>
                      <a:gd name="connsiteX11" fmla="*/ 3599 w 10000"/>
                      <a:gd name="connsiteY11" fmla="*/ 2948 h 9768"/>
                      <a:gd name="connsiteX12" fmla="*/ 3944 w 10000"/>
                      <a:gd name="connsiteY12" fmla="*/ 2721 h 9768"/>
                      <a:gd name="connsiteX13" fmla="*/ 5371 w 10000"/>
                      <a:gd name="connsiteY13" fmla="*/ 2613 h 9768"/>
                      <a:gd name="connsiteX14" fmla="*/ 5392 w 10000"/>
                      <a:gd name="connsiteY14" fmla="*/ 1874 h 9768"/>
                      <a:gd name="connsiteX15" fmla="*/ 5187 w 10000"/>
                      <a:gd name="connsiteY15" fmla="*/ 951 h 9768"/>
                      <a:gd name="connsiteX16" fmla="*/ 5378 w 10000"/>
                      <a:gd name="connsiteY16" fmla="*/ 496 h 9768"/>
                      <a:gd name="connsiteX17" fmla="*/ 6309 w 10000"/>
                      <a:gd name="connsiteY17" fmla="*/ 939 h 9768"/>
                      <a:gd name="connsiteX18" fmla="*/ 7784 w 10000"/>
                      <a:gd name="connsiteY18" fmla="*/ 1046 h 9768"/>
                      <a:gd name="connsiteX19" fmla="*/ 8744 w 10000"/>
                      <a:gd name="connsiteY19" fmla="*/ 22 h 9768"/>
                      <a:gd name="connsiteX20" fmla="*/ 9429 w 10000"/>
                      <a:gd name="connsiteY20" fmla="*/ 421 h 9768"/>
                      <a:gd name="connsiteX21" fmla="*/ 10000 w 10000"/>
                      <a:gd name="connsiteY21" fmla="*/ 1626 h 9768"/>
                      <a:gd name="connsiteX22" fmla="*/ 9993 w 10000"/>
                      <a:gd name="connsiteY22" fmla="*/ 2241 h 9768"/>
                      <a:gd name="connsiteX23" fmla="*/ 9435 w 10000"/>
                      <a:gd name="connsiteY23" fmla="*/ 2701 h 9768"/>
                      <a:gd name="connsiteX24" fmla="*/ 8815 w 10000"/>
                      <a:gd name="connsiteY24" fmla="*/ 2986 h 9768"/>
                      <a:gd name="connsiteX25" fmla="*/ 7791 w 10000"/>
                      <a:gd name="connsiteY25" fmla="*/ 3479 h 9768"/>
                      <a:gd name="connsiteX26" fmla="*/ 7057 w 10000"/>
                      <a:gd name="connsiteY26" fmla="*/ 4806 h 9768"/>
                      <a:gd name="connsiteX27" fmla="*/ 6697 w 10000"/>
                      <a:gd name="connsiteY27" fmla="*/ 5716 h 9768"/>
                      <a:gd name="connsiteX28" fmla="*/ 5802 w 10000"/>
                      <a:gd name="connsiteY28" fmla="*/ 6386 h 9768"/>
                      <a:gd name="connsiteX29" fmla="*/ 4791 w 10000"/>
                      <a:gd name="connsiteY29" fmla="*/ 7492 h 9768"/>
                      <a:gd name="connsiteX30" fmla="*/ 4494 w 10000"/>
                      <a:gd name="connsiteY30" fmla="*/ 8269 h 9768"/>
                      <a:gd name="connsiteX31" fmla="*/ 3585 w 10000"/>
                      <a:gd name="connsiteY31" fmla="*/ 9678 h 9768"/>
                      <a:gd name="connsiteX0" fmla="*/ 5816 w 10000"/>
                      <a:gd name="connsiteY0" fmla="*/ 12792 h 12804"/>
                      <a:gd name="connsiteX1" fmla="*/ 2801 w 10000"/>
                      <a:gd name="connsiteY1" fmla="*/ 9728 h 12804"/>
                      <a:gd name="connsiteX2" fmla="*/ 1721 w 10000"/>
                      <a:gd name="connsiteY2" fmla="*/ 8672 h 12804"/>
                      <a:gd name="connsiteX3" fmla="*/ 507 w 10000"/>
                      <a:gd name="connsiteY3" fmla="*/ 7211 h 12804"/>
                      <a:gd name="connsiteX4" fmla="*/ 211 w 10000"/>
                      <a:gd name="connsiteY4" fmla="*/ 6434 h 12804"/>
                      <a:gd name="connsiteX5" fmla="*/ 91 w 10000"/>
                      <a:gd name="connsiteY5" fmla="*/ 5050 h 12804"/>
                      <a:gd name="connsiteX6" fmla="*/ 966 w 10000"/>
                      <a:gd name="connsiteY6" fmla="*/ 4733 h 12804"/>
                      <a:gd name="connsiteX7" fmla="*/ 1770 w 10000"/>
                      <a:gd name="connsiteY7" fmla="*/ 4526 h 12804"/>
                      <a:gd name="connsiteX8" fmla="*/ 2419 w 10000"/>
                      <a:gd name="connsiteY8" fmla="*/ 4455 h 12804"/>
                      <a:gd name="connsiteX9" fmla="*/ 2998 w 10000"/>
                      <a:gd name="connsiteY9" fmla="*/ 4195 h 12804"/>
                      <a:gd name="connsiteX10" fmla="*/ 3302 w 10000"/>
                      <a:gd name="connsiteY10" fmla="*/ 3607 h 12804"/>
                      <a:gd name="connsiteX11" fmla="*/ 3599 w 10000"/>
                      <a:gd name="connsiteY11" fmla="*/ 3018 h 12804"/>
                      <a:gd name="connsiteX12" fmla="*/ 3944 w 10000"/>
                      <a:gd name="connsiteY12" fmla="*/ 2786 h 12804"/>
                      <a:gd name="connsiteX13" fmla="*/ 5371 w 10000"/>
                      <a:gd name="connsiteY13" fmla="*/ 2675 h 12804"/>
                      <a:gd name="connsiteX14" fmla="*/ 5392 w 10000"/>
                      <a:gd name="connsiteY14" fmla="*/ 1919 h 12804"/>
                      <a:gd name="connsiteX15" fmla="*/ 5187 w 10000"/>
                      <a:gd name="connsiteY15" fmla="*/ 974 h 12804"/>
                      <a:gd name="connsiteX16" fmla="*/ 5378 w 10000"/>
                      <a:gd name="connsiteY16" fmla="*/ 508 h 12804"/>
                      <a:gd name="connsiteX17" fmla="*/ 6309 w 10000"/>
                      <a:gd name="connsiteY17" fmla="*/ 961 h 12804"/>
                      <a:gd name="connsiteX18" fmla="*/ 7784 w 10000"/>
                      <a:gd name="connsiteY18" fmla="*/ 1071 h 12804"/>
                      <a:gd name="connsiteX19" fmla="*/ 8744 w 10000"/>
                      <a:gd name="connsiteY19" fmla="*/ 23 h 12804"/>
                      <a:gd name="connsiteX20" fmla="*/ 9429 w 10000"/>
                      <a:gd name="connsiteY20" fmla="*/ 431 h 12804"/>
                      <a:gd name="connsiteX21" fmla="*/ 10000 w 10000"/>
                      <a:gd name="connsiteY21" fmla="*/ 1665 h 12804"/>
                      <a:gd name="connsiteX22" fmla="*/ 9993 w 10000"/>
                      <a:gd name="connsiteY22" fmla="*/ 2294 h 12804"/>
                      <a:gd name="connsiteX23" fmla="*/ 9435 w 10000"/>
                      <a:gd name="connsiteY23" fmla="*/ 2765 h 12804"/>
                      <a:gd name="connsiteX24" fmla="*/ 8815 w 10000"/>
                      <a:gd name="connsiteY24" fmla="*/ 3057 h 12804"/>
                      <a:gd name="connsiteX25" fmla="*/ 7791 w 10000"/>
                      <a:gd name="connsiteY25" fmla="*/ 3562 h 12804"/>
                      <a:gd name="connsiteX26" fmla="*/ 7057 w 10000"/>
                      <a:gd name="connsiteY26" fmla="*/ 4920 h 12804"/>
                      <a:gd name="connsiteX27" fmla="*/ 6697 w 10000"/>
                      <a:gd name="connsiteY27" fmla="*/ 5852 h 12804"/>
                      <a:gd name="connsiteX28" fmla="*/ 5802 w 10000"/>
                      <a:gd name="connsiteY28" fmla="*/ 6538 h 12804"/>
                      <a:gd name="connsiteX29" fmla="*/ 4791 w 10000"/>
                      <a:gd name="connsiteY29" fmla="*/ 7670 h 12804"/>
                      <a:gd name="connsiteX30" fmla="*/ 4494 w 10000"/>
                      <a:gd name="connsiteY30" fmla="*/ 8465 h 12804"/>
                      <a:gd name="connsiteX31" fmla="*/ 5816 w 10000"/>
                      <a:gd name="connsiteY31" fmla="*/ 12792 h 12804"/>
                      <a:gd name="connsiteX0" fmla="*/ 5816 w 10000"/>
                      <a:gd name="connsiteY0" fmla="*/ 12792 h 12804"/>
                      <a:gd name="connsiteX1" fmla="*/ 2801 w 10000"/>
                      <a:gd name="connsiteY1" fmla="*/ 9728 h 12804"/>
                      <a:gd name="connsiteX2" fmla="*/ 1721 w 10000"/>
                      <a:gd name="connsiteY2" fmla="*/ 8672 h 12804"/>
                      <a:gd name="connsiteX3" fmla="*/ 507 w 10000"/>
                      <a:gd name="connsiteY3" fmla="*/ 7211 h 12804"/>
                      <a:gd name="connsiteX4" fmla="*/ 211 w 10000"/>
                      <a:gd name="connsiteY4" fmla="*/ 6434 h 12804"/>
                      <a:gd name="connsiteX5" fmla="*/ 91 w 10000"/>
                      <a:gd name="connsiteY5" fmla="*/ 5050 h 12804"/>
                      <a:gd name="connsiteX6" fmla="*/ 966 w 10000"/>
                      <a:gd name="connsiteY6" fmla="*/ 4733 h 12804"/>
                      <a:gd name="connsiteX7" fmla="*/ 1770 w 10000"/>
                      <a:gd name="connsiteY7" fmla="*/ 4526 h 12804"/>
                      <a:gd name="connsiteX8" fmla="*/ 2419 w 10000"/>
                      <a:gd name="connsiteY8" fmla="*/ 4455 h 12804"/>
                      <a:gd name="connsiteX9" fmla="*/ 2998 w 10000"/>
                      <a:gd name="connsiteY9" fmla="*/ 4195 h 12804"/>
                      <a:gd name="connsiteX10" fmla="*/ 3302 w 10000"/>
                      <a:gd name="connsiteY10" fmla="*/ 3607 h 12804"/>
                      <a:gd name="connsiteX11" fmla="*/ 3599 w 10000"/>
                      <a:gd name="connsiteY11" fmla="*/ 3018 h 12804"/>
                      <a:gd name="connsiteX12" fmla="*/ 3944 w 10000"/>
                      <a:gd name="connsiteY12" fmla="*/ 2786 h 12804"/>
                      <a:gd name="connsiteX13" fmla="*/ 5371 w 10000"/>
                      <a:gd name="connsiteY13" fmla="*/ 2675 h 12804"/>
                      <a:gd name="connsiteX14" fmla="*/ 5392 w 10000"/>
                      <a:gd name="connsiteY14" fmla="*/ 1919 h 12804"/>
                      <a:gd name="connsiteX15" fmla="*/ 5187 w 10000"/>
                      <a:gd name="connsiteY15" fmla="*/ 974 h 12804"/>
                      <a:gd name="connsiteX16" fmla="*/ 5378 w 10000"/>
                      <a:gd name="connsiteY16" fmla="*/ 508 h 12804"/>
                      <a:gd name="connsiteX17" fmla="*/ 6309 w 10000"/>
                      <a:gd name="connsiteY17" fmla="*/ 961 h 12804"/>
                      <a:gd name="connsiteX18" fmla="*/ 7784 w 10000"/>
                      <a:gd name="connsiteY18" fmla="*/ 1071 h 12804"/>
                      <a:gd name="connsiteX19" fmla="*/ 8744 w 10000"/>
                      <a:gd name="connsiteY19" fmla="*/ 23 h 12804"/>
                      <a:gd name="connsiteX20" fmla="*/ 9429 w 10000"/>
                      <a:gd name="connsiteY20" fmla="*/ 431 h 12804"/>
                      <a:gd name="connsiteX21" fmla="*/ 10000 w 10000"/>
                      <a:gd name="connsiteY21" fmla="*/ 1665 h 12804"/>
                      <a:gd name="connsiteX22" fmla="*/ 9993 w 10000"/>
                      <a:gd name="connsiteY22" fmla="*/ 2294 h 12804"/>
                      <a:gd name="connsiteX23" fmla="*/ 9435 w 10000"/>
                      <a:gd name="connsiteY23" fmla="*/ 2765 h 12804"/>
                      <a:gd name="connsiteX24" fmla="*/ 8815 w 10000"/>
                      <a:gd name="connsiteY24" fmla="*/ 3057 h 12804"/>
                      <a:gd name="connsiteX25" fmla="*/ 7791 w 10000"/>
                      <a:gd name="connsiteY25" fmla="*/ 3562 h 12804"/>
                      <a:gd name="connsiteX26" fmla="*/ 7057 w 10000"/>
                      <a:gd name="connsiteY26" fmla="*/ 4920 h 12804"/>
                      <a:gd name="connsiteX27" fmla="*/ 6697 w 10000"/>
                      <a:gd name="connsiteY27" fmla="*/ 5852 h 12804"/>
                      <a:gd name="connsiteX28" fmla="*/ 5802 w 10000"/>
                      <a:gd name="connsiteY28" fmla="*/ 6538 h 12804"/>
                      <a:gd name="connsiteX29" fmla="*/ 4791 w 10000"/>
                      <a:gd name="connsiteY29" fmla="*/ 7670 h 12804"/>
                      <a:gd name="connsiteX30" fmla="*/ 6039 w 10000"/>
                      <a:gd name="connsiteY30" fmla="*/ 8625 h 12804"/>
                      <a:gd name="connsiteX31" fmla="*/ 5816 w 10000"/>
                      <a:gd name="connsiteY31" fmla="*/ 12792 h 12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000" h="12804">
                        <a:moveTo>
                          <a:pt x="5816" y="12792"/>
                        </a:moveTo>
                        <a:cubicBezTo>
                          <a:pt x="5534" y="13002"/>
                          <a:pt x="3483" y="10415"/>
                          <a:pt x="2801" y="9728"/>
                        </a:cubicBezTo>
                        <a:cubicBezTo>
                          <a:pt x="2119" y="9041"/>
                          <a:pt x="2314" y="9151"/>
                          <a:pt x="1721" y="8672"/>
                        </a:cubicBezTo>
                        <a:cubicBezTo>
                          <a:pt x="994" y="8090"/>
                          <a:pt x="599" y="7619"/>
                          <a:pt x="507" y="7211"/>
                        </a:cubicBezTo>
                        <a:cubicBezTo>
                          <a:pt x="430" y="6887"/>
                          <a:pt x="296" y="6538"/>
                          <a:pt x="211" y="6434"/>
                        </a:cubicBezTo>
                        <a:cubicBezTo>
                          <a:pt x="-8" y="6182"/>
                          <a:pt x="-71" y="5399"/>
                          <a:pt x="91" y="5050"/>
                        </a:cubicBezTo>
                        <a:cubicBezTo>
                          <a:pt x="182" y="4869"/>
                          <a:pt x="507" y="4752"/>
                          <a:pt x="966" y="4733"/>
                        </a:cubicBezTo>
                        <a:cubicBezTo>
                          <a:pt x="1376" y="4719"/>
                          <a:pt x="1735" y="4629"/>
                          <a:pt x="1770" y="4526"/>
                        </a:cubicBezTo>
                        <a:cubicBezTo>
                          <a:pt x="1805" y="4429"/>
                          <a:pt x="2095" y="4396"/>
                          <a:pt x="2419" y="4455"/>
                        </a:cubicBezTo>
                        <a:cubicBezTo>
                          <a:pt x="2906" y="4544"/>
                          <a:pt x="2998" y="4507"/>
                          <a:pt x="2998" y="4195"/>
                        </a:cubicBezTo>
                        <a:cubicBezTo>
                          <a:pt x="2998" y="3995"/>
                          <a:pt x="3133" y="3730"/>
                          <a:pt x="3302" y="3607"/>
                        </a:cubicBezTo>
                        <a:cubicBezTo>
                          <a:pt x="3464" y="3478"/>
                          <a:pt x="3599" y="3212"/>
                          <a:pt x="3599" y="3018"/>
                        </a:cubicBezTo>
                        <a:cubicBezTo>
                          <a:pt x="3599" y="2741"/>
                          <a:pt x="3683" y="2681"/>
                          <a:pt x="3944" y="2786"/>
                        </a:cubicBezTo>
                        <a:cubicBezTo>
                          <a:pt x="4742" y="3084"/>
                          <a:pt x="4967" y="3069"/>
                          <a:pt x="5371" y="2675"/>
                        </a:cubicBezTo>
                        <a:cubicBezTo>
                          <a:pt x="5786" y="2261"/>
                          <a:pt x="5786" y="2261"/>
                          <a:pt x="5392" y="1919"/>
                        </a:cubicBezTo>
                        <a:cubicBezTo>
                          <a:pt x="4925" y="1523"/>
                          <a:pt x="4939" y="1569"/>
                          <a:pt x="5187" y="974"/>
                        </a:cubicBezTo>
                        <a:cubicBezTo>
                          <a:pt x="5251" y="819"/>
                          <a:pt x="5314" y="663"/>
                          <a:pt x="5378" y="508"/>
                        </a:cubicBezTo>
                        <a:lnTo>
                          <a:pt x="6309" y="961"/>
                        </a:lnTo>
                        <a:cubicBezTo>
                          <a:pt x="7431" y="1505"/>
                          <a:pt x="7784" y="1531"/>
                          <a:pt x="7784" y="1071"/>
                        </a:cubicBezTo>
                        <a:cubicBezTo>
                          <a:pt x="7784" y="598"/>
                          <a:pt x="8461" y="-139"/>
                          <a:pt x="8744" y="23"/>
                        </a:cubicBezTo>
                        <a:cubicBezTo>
                          <a:pt x="8871" y="100"/>
                          <a:pt x="9219" y="157"/>
                          <a:pt x="9429" y="431"/>
                        </a:cubicBezTo>
                        <a:cubicBezTo>
                          <a:pt x="9638" y="704"/>
                          <a:pt x="9718" y="1224"/>
                          <a:pt x="10000" y="1665"/>
                        </a:cubicBezTo>
                        <a:cubicBezTo>
                          <a:pt x="9998" y="1874"/>
                          <a:pt x="9995" y="2083"/>
                          <a:pt x="9993" y="2294"/>
                        </a:cubicBezTo>
                        <a:lnTo>
                          <a:pt x="9435" y="2765"/>
                        </a:lnTo>
                        <a:cubicBezTo>
                          <a:pt x="9132" y="3031"/>
                          <a:pt x="8850" y="3160"/>
                          <a:pt x="8815" y="3057"/>
                        </a:cubicBezTo>
                        <a:cubicBezTo>
                          <a:pt x="8653" y="2611"/>
                          <a:pt x="8046" y="2908"/>
                          <a:pt x="7791" y="3562"/>
                        </a:cubicBezTo>
                        <a:cubicBezTo>
                          <a:pt x="7643" y="3937"/>
                          <a:pt x="7311" y="4544"/>
                          <a:pt x="7057" y="4920"/>
                        </a:cubicBezTo>
                        <a:cubicBezTo>
                          <a:pt x="6803" y="5296"/>
                          <a:pt x="6641" y="5709"/>
                          <a:pt x="6697" y="5852"/>
                        </a:cubicBezTo>
                        <a:cubicBezTo>
                          <a:pt x="6768" y="6020"/>
                          <a:pt x="6465" y="6253"/>
                          <a:pt x="5802" y="6538"/>
                        </a:cubicBezTo>
                        <a:cubicBezTo>
                          <a:pt x="4855" y="6951"/>
                          <a:pt x="4752" y="7322"/>
                          <a:pt x="4791" y="7670"/>
                        </a:cubicBezTo>
                        <a:cubicBezTo>
                          <a:pt x="4830" y="8018"/>
                          <a:pt x="6231" y="8561"/>
                          <a:pt x="6039" y="8625"/>
                        </a:cubicBezTo>
                        <a:cubicBezTo>
                          <a:pt x="5838" y="8998"/>
                          <a:pt x="6058" y="12512"/>
                          <a:pt x="5816" y="12792"/>
                        </a:cubicBezTo>
                        <a:close/>
                      </a:path>
                    </a:pathLst>
                  </a:custGeom>
                  <a:solidFill>
                    <a:srgbClr val="009999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/>
                  </a:p>
                </p:txBody>
              </p:sp>
              <p:sp>
                <p:nvSpPr>
                  <p:cNvPr id="53" name="hidalgo"/>
                  <p:cNvSpPr>
                    <a:spLocks/>
                  </p:cNvSpPr>
                  <p:nvPr/>
                </p:nvSpPr>
                <p:spPr bwMode="auto">
                  <a:xfrm>
                    <a:off x="4180938" y="3286898"/>
                    <a:ext cx="555459" cy="519926"/>
                  </a:xfrm>
                  <a:custGeom>
                    <a:avLst/>
                    <a:gdLst>
                      <a:gd name="T0" fmla="*/ 1274 w 1877"/>
                      <a:gd name="T1" fmla="*/ 1787 h 1851"/>
                      <a:gd name="T2" fmla="*/ 1067 w 1877"/>
                      <a:gd name="T3" fmla="*/ 1610 h 1851"/>
                      <a:gd name="T4" fmla="*/ 925 w 1877"/>
                      <a:gd name="T5" fmla="*/ 1539 h 1851"/>
                      <a:gd name="T6" fmla="*/ 883 w 1877"/>
                      <a:gd name="T7" fmla="*/ 1452 h 1851"/>
                      <a:gd name="T8" fmla="*/ 657 w 1877"/>
                      <a:gd name="T9" fmla="*/ 1550 h 1851"/>
                      <a:gd name="T10" fmla="*/ 487 w 1877"/>
                      <a:gd name="T11" fmla="*/ 1483 h 1851"/>
                      <a:gd name="T12" fmla="*/ 323 w 1877"/>
                      <a:gd name="T13" fmla="*/ 1299 h 1851"/>
                      <a:gd name="T14" fmla="*/ 48 w 1877"/>
                      <a:gd name="T15" fmla="*/ 1146 h 1851"/>
                      <a:gd name="T16" fmla="*/ 78 w 1877"/>
                      <a:gd name="T17" fmla="*/ 1023 h 1851"/>
                      <a:gd name="T18" fmla="*/ 227 w 1877"/>
                      <a:gd name="T19" fmla="*/ 845 h 1851"/>
                      <a:gd name="T20" fmla="*/ 366 w 1877"/>
                      <a:gd name="T21" fmla="*/ 725 h 1851"/>
                      <a:gd name="T22" fmla="*/ 444 w 1877"/>
                      <a:gd name="T23" fmla="*/ 522 h 1851"/>
                      <a:gd name="T24" fmla="*/ 530 w 1877"/>
                      <a:gd name="T25" fmla="*/ 324 h 1851"/>
                      <a:gd name="T26" fmla="*/ 582 w 1877"/>
                      <a:gd name="T27" fmla="*/ 316 h 1851"/>
                      <a:gd name="T28" fmla="*/ 707 w 1877"/>
                      <a:gd name="T29" fmla="*/ 295 h 1851"/>
                      <a:gd name="T30" fmla="*/ 810 w 1877"/>
                      <a:gd name="T31" fmla="*/ 177 h 1851"/>
                      <a:gd name="T32" fmla="*/ 903 w 1877"/>
                      <a:gd name="T33" fmla="*/ 153 h 1851"/>
                      <a:gd name="T34" fmla="*/ 1118 w 1877"/>
                      <a:gd name="T35" fmla="*/ 209 h 1851"/>
                      <a:gd name="T36" fmla="*/ 1269 w 1877"/>
                      <a:gd name="T37" fmla="*/ 226 h 1851"/>
                      <a:gd name="T38" fmla="*/ 1258 w 1877"/>
                      <a:gd name="T39" fmla="*/ 129 h 1851"/>
                      <a:gd name="T40" fmla="*/ 1283 w 1877"/>
                      <a:gd name="T41" fmla="*/ 18 h 1851"/>
                      <a:gd name="T42" fmla="*/ 1331 w 1877"/>
                      <a:gd name="T43" fmla="*/ 99 h 1851"/>
                      <a:gd name="T44" fmla="*/ 1494 w 1877"/>
                      <a:gd name="T45" fmla="*/ 268 h 1851"/>
                      <a:gd name="T46" fmla="*/ 1546 w 1877"/>
                      <a:gd name="T47" fmla="*/ 279 h 1851"/>
                      <a:gd name="T48" fmla="*/ 1604 w 1877"/>
                      <a:gd name="T49" fmla="*/ 321 h 1851"/>
                      <a:gd name="T50" fmla="*/ 1618 w 1877"/>
                      <a:gd name="T51" fmla="*/ 421 h 1851"/>
                      <a:gd name="T52" fmla="*/ 1591 w 1877"/>
                      <a:gd name="T53" fmla="*/ 550 h 1851"/>
                      <a:gd name="T54" fmla="*/ 1517 w 1877"/>
                      <a:gd name="T55" fmla="*/ 566 h 1851"/>
                      <a:gd name="T56" fmla="*/ 1416 w 1877"/>
                      <a:gd name="T57" fmla="*/ 608 h 1851"/>
                      <a:gd name="T58" fmla="*/ 1331 w 1877"/>
                      <a:gd name="T59" fmla="*/ 679 h 1851"/>
                      <a:gd name="T60" fmla="*/ 1292 w 1877"/>
                      <a:gd name="T61" fmla="*/ 721 h 1851"/>
                      <a:gd name="T62" fmla="*/ 1332 w 1877"/>
                      <a:gd name="T63" fmla="*/ 764 h 1851"/>
                      <a:gd name="T64" fmla="*/ 1330 w 1877"/>
                      <a:gd name="T65" fmla="*/ 849 h 1851"/>
                      <a:gd name="T66" fmla="*/ 1363 w 1877"/>
                      <a:gd name="T67" fmla="*/ 1121 h 1851"/>
                      <a:gd name="T68" fmla="*/ 1643 w 1877"/>
                      <a:gd name="T69" fmla="*/ 944 h 1851"/>
                      <a:gd name="T70" fmla="*/ 1854 w 1877"/>
                      <a:gd name="T71" fmla="*/ 873 h 1851"/>
                      <a:gd name="T72" fmla="*/ 1778 w 1877"/>
                      <a:gd name="T73" fmla="*/ 1035 h 1851"/>
                      <a:gd name="T74" fmla="*/ 1633 w 1877"/>
                      <a:gd name="T75" fmla="*/ 1144 h 1851"/>
                      <a:gd name="T76" fmla="*/ 1642 w 1877"/>
                      <a:gd name="T77" fmla="*/ 1258 h 1851"/>
                      <a:gd name="T78" fmla="*/ 1696 w 1877"/>
                      <a:gd name="T79" fmla="*/ 1394 h 1851"/>
                      <a:gd name="T80" fmla="*/ 1641 w 1877"/>
                      <a:gd name="T81" fmla="*/ 1528 h 1851"/>
                      <a:gd name="T82" fmla="*/ 1602 w 1877"/>
                      <a:gd name="T83" fmla="*/ 1656 h 1851"/>
                      <a:gd name="T84" fmla="*/ 1520 w 1877"/>
                      <a:gd name="T85" fmla="*/ 1788 h 1851"/>
                      <a:gd name="T86" fmla="*/ 1274 w 1877"/>
                      <a:gd name="T87" fmla="*/ 1787 h 1851"/>
                      <a:gd name="connsiteX0" fmla="*/ 6567 w 9709"/>
                      <a:gd name="connsiteY0" fmla="*/ 9580 h 9840"/>
                      <a:gd name="connsiteX1" fmla="*/ 5465 w 9709"/>
                      <a:gd name="connsiteY1" fmla="*/ 8624 h 9840"/>
                      <a:gd name="connsiteX2" fmla="*/ 4708 w 9709"/>
                      <a:gd name="connsiteY2" fmla="*/ 8240 h 9840"/>
                      <a:gd name="connsiteX3" fmla="*/ 4484 w 9709"/>
                      <a:gd name="connsiteY3" fmla="*/ 7770 h 9840"/>
                      <a:gd name="connsiteX4" fmla="*/ 3280 w 9709"/>
                      <a:gd name="connsiteY4" fmla="*/ 8300 h 9840"/>
                      <a:gd name="connsiteX5" fmla="*/ 2375 w 9709"/>
                      <a:gd name="connsiteY5" fmla="*/ 7938 h 9840"/>
                      <a:gd name="connsiteX6" fmla="*/ 1501 w 9709"/>
                      <a:gd name="connsiteY6" fmla="*/ 6944 h 9840"/>
                      <a:gd name="connsiteX7" fmla="*/ 36 w 9709"/>
                      <a:gd name="connsiteY7" fmla="*/ 6117 h 9840"/>
                      <a:gd name="connsiteX8" fmla="*/ 196 w 9709"/>
                      <a:gd name="connsiteY8" fmla="*/ 5453 h 9840"/>
                      <a:gd name="connsiteX9" fmla="*/ 989 w 9709"/>
                      <a:gd name="connsiteY9" fmla="*/ 4491 h 9840"/>
                      <a:gd name="connsiteX10" fmla="*/ 1730 w 9709"/>
                      <a:gd name="connsiteY10" fmla="*/ 3843 h 9840"/>
                      <a:gd name="connsiteX11" fmla="*/ 2145 w 9709"/>
                      <a:gd name="connsiteY11" fmla="*/ 2746 h 9840"/>
                      <a:gd name="connsiteX12" fmla="*/ 2604 w 9709"/>
                      <a:gd name="connsiteY12" fmla="*/ 1676 h 9840"/>
                      <a:gd name="connsiteX13" fmla="*/ 2881 w 9709"/>
                      <a:gd name="connsiteY13" fmla="*/ 1633 h 9840"/>
                      <a:gd name="connsiteX14" fmla="*/ 3547 w 9709"/>
                      <a:gd name="connsiteY14" fmla="*/ 1520 h 9840"/>
                      <a:gd name="connsiteX15" fmla="*/ 4095 w 9709"/>
                      <a:gd name="connsiteY15" fmla="*/ 882 h 9840"/>
                      <a:gd name="connsiteX16" fmla="*/ 4591 w 9709"/>
                      <a:gd name="connsiteY16" fmla="*/ 753 h 9840"/>
                      <a:gd name="connsiteX17" fmla="*/ 5736 w 9709"/>
                      <a:gd name="connsiteY17" fmla="*/ 1055 h 9840"/>
                      <a:gd name="connsiteX18" fmla="*/ 6541 w 9709"/>
                      <a:gd name="connsiteY18" fmla="*/ 1147 h 9840"/>
                      <a:gd name="connsiteX19" fmla="*/ 6482 w 9709"/>
                      <a:gd name="connsiteY19" fmla="*/ 623 h 9840"/>
                      <a:gd name="connsiteX20" fmla="*/ 6615 w 9709"/>
                      <a:gd name="connsiteY20" fmla="*/ 23 h 9840"/>
                      <a:gd name="connsiteX21" fmla="*/ 6871 w 9709"/>
                      <a:gd name="connsiteY21" fmla="*/ 461 h 9840"/>
                      <a:gd name="connsiteX22" fmla="*/ 7740 w 9709"/>
                      <a:gd name="connsiteY22" fmla="*/ 1374 h 9840"/>
                      <a:gd name="connsiteX23" fmla="*/ 8017 w 9709"/>
                      <a:gd name="connsiteY23" fmla="*/ 1433 h 9840"/>
                      <a:gd name="connsiteX24" fmla="*/ 8326 w 9709"/>
                      <a:gd name="connsiteY24" fmla="*/ 1660 h 9840"/>
                      <a:gd name="connsiteX25" fmla="*/ 8400 w 9709"/>
                      <a:gd name="connsiteY25" fmla="*/ 2200 h 9840"/>
                      <a:gd name="connsiteX26" fmla="*/ 8256 w 9709"/>
                      <a:gd name="connsiteY26" fmla="*/ 2897 h 9840"/>
                      <a:gd name="connsiteX27" fmla="*/ 7862 w 9709"/>
                      <a:gd name="connsiteY27" fmla="*/ 2984 h 9840"/>
                      <a:gd name="connsiteX28" fmla="*/ 7324 w 9709"/>
                      <a:gd name="connsiteY28" fmla="*/ 3211 h 9840"/>
                      <a:gd name="connsiteX29" fmla="*/ 6871 w 9709"/>
                      <a:gd name="connsiteY29" fmla="*/ 3594 h 9840"/>
                      <a:gd name="connsiteX30" fmla="*/ 6663 w 9709"/>
                      <a:gd name="connsiteY30" fmla="*/ 3821 h 9840"/>
                      <a:gd name="connsiteX31" fmla="*/ 6876 w 9709"/>
                      <a:gd name="connsiteY31" fmla="*/ 4053 h 9840"/>
                      <a:gd name="connsiteX32" fmla="*/ 6866 w 9709"/>
                      <a:gd name="connsiteY32" fmla="*/ 4513 h 9840"/>
                      <a:gd name="connsiteX33" fmla="*/ 7042 w 9709"/>
                      <a:gd name="connsiteY33" fmla="*/ 5982 h 9840"/>
                      <a:gd name="connsiteX34" fmla="*/ 8533 w 9709"/>
                      <a:gd name="connsiteY34" fmla="*/ 5026 h 9840"/>
                      <a:gd name="connsiteX35" fmla="*/ 9657 w 9709"/>
                      <a:gd name="connsiteY35" fmla="*/ 4642 h 9840"/>
                      <a:gd name="connsiteX36" fmla="*/ 9253 w 9709"/>
                      <a:gd name="connsiteY36" fmla="*/ 5518 h 9840"/>
                      <a:gd name="connsiteX37" fmla="*/ 8480 w 9709"/>
                      <a:gd name="connsiteY37" fmla="*/ 6106 h 9840"/>
                      <a:gd name="connsiteX38" fmla="*/ 8528 w 9709"/>
                      <a:gd name="connsiteY38" fmla="*/ 6722 h 9840"/>
                      <a:gd name="connsiteX39" fmla="*/ 8816 w 9709"/>
                      <a:gd name="connsiteY39" fmla="*/ 7457 h 9840"/>
                      <a:gd name="connsiteX40" fmla="*/ 8523 w 9709"/>
                      <a:gd name="connsiteY40" fmla="*/ 8181 h 9840"/>
                      <a:gd name="connsiteX41" fmla="*/ 8315 w 9709"/>
                      <a:gd name="connsiteY41" fmla="*/ 8873 h 9840"/>
                      <a:gd name="connsiteX42" fmla="*/ 7878 w 9709"/>
                      <a:gd name="connsiteY42" fmla="*/ 9586 h 9840"/>
                      <a:gd name="connsiteX43" fmla="*/ 6567 w 9709"/>
                      <a:gd name="connsiteY43" fmla="*/ 9580 h 9840"/>
                      <a:gd name="connsiteX0" fmla="*/ 6764 w 10000"/>
                      <a:gd name="connsiteY0" fmla="*/ 9736 h 10000"/>
                      <a:gd name="connsiteX1" fmla="*/ 5629 w 10000"/>
                      <a:gd name="connsiteY1" fmla="*/ 8764 h 10000"/>
                      <a:gd name="connsiteX2" fmla="*/ 4849 w 10000"/>
                      <a:gd name="connsiteY2" fmla="*/ 8374 h 10000"/>
                      <a:gd name="connsiteX3" fmla="*/ 4618 w 10000"/>
                      <a:gd name="connsiteY3" fmla="*/ 7896 h 10000"/>
                      <a:gd name="connsiteX4" fmla="*/ 3378 w 10000"/>
                      <a:gd name="connsiteY4" fmla="*/ 8435 h 10000"/>
                      <a:gd name="connsiteX5" fmla="*/ 2446 w 10000"/>
                      <a:gd name="connsiteY5" fmla="*/ 8067 h 10000"/>
                      <a:gd name="connsiteX6" fmla="*/ 1546 w 10000"/>
                      <a:gd name="connsiteY6" fmla="*/ 7057 h 10000"/>
                      <a:gd name="connsiteX7" fmla="*/ 37 w 10000"/>
                      <a:gd name="connsiteY7" fmla="*/ 6216 h 10000"/>
                      <a:gd name="connsiteX8" fmla="*/ 202 w 10000"/>
                      <a:gd name="connsiteY8" fmla="*/ 5542 h 10000"/>
                      <a:gd name="connsiteX9" fmla="*/ 1019 w 10000"/>
                      <a:gd name="connsiteY9" fmla="*/ 4564 h 10000"/>
                      <a:gd name="connsiteX10" fmla="*/ 1782 w 10000"/>
                      <a:gd name="connsiteY10" fmla="*/ 3905 h 10000"/>
                      <a:gd name="connsiteX11" fmla="*/ 2209 w 10000"/>
                      <a:gd name="connsiteY11" fmla="*/ 2791 h 10000"/>
                      <a:gd name="connsiteX12" fmla="*/ 2682 w 10000"/>
                      <a:gd name="connsiteY12" fmla="*/ 1703 h 10000"/>
                      <a:gd name="connsiteX13" fmla="*/ 2967 w 10000"/>
                      <a:gd name="connsiteY13" fmla="*/ 1660 h 10000"/>
                      <a:gd name="connsiteX14" fmla="*/ 3653 w 10000"/>
                      <a:gd name="connsiteY14" fmla="*/ 1545 h 10000"/>
                      <a:gd name="connsiteX15" fmla="*/ 4218 w 10000"/>
                      <a:gd name="connsiteY15" fmla="*/ 896 h 10000"/>
                      <a:gd name="connsiteX16" fmla="*/ 4729 w 10000"/>
                      <a:gd name="connsiteY16" fmla="*/ 765 h 10000"/>
                      <a:gd name="connsiteX17" fmla="*/ 5908 w 10000"/>
                      <a:gd name="connsiteY17" fmla="*/ 1072 h 10000"/>
                      <a:gd name="connsiteX18" fmla="*/ 6737 w 10000"/>
                      <a:gd name="connsiteY18" fmla="*/ 1166 h 10000"/>
                      <a:gd name="connsiteX19" fmla="*/ 6676 w 10000"/>
                      <a:gd name="connsiteY19" fmla="*/ 633 h 10000"/>
                      <a:gd name="connsiteX20" fmla="*/ 6813 w 10000"/>
                      <a:gd name="connsiteY20" fmla="*/ 23 h 10000"/>
                      <a:gd name="connsiteX21" fmla="*/ 7077 w 10000"/>
                      <a:gd name="connsiteY21" fmla="*/ 468 h 10000"/>
                      <a:gd name="connsiteX22" fmla="*/ 7972 w 10000"/>
                      <a:gd name="connsiteY22" fmla="*/ 1396 h 10000"/>
                      <a:gd name="connsiteX23" fmla="*/ 8257 w 10000"/>
                      <a:gd name="connsiteY23" fmla="*/ 1456 h 10000"/>
                      <a:gd name="connsiteX24" fmla="*/ 8576 w 10000"/>
                      <a:gd name="connsiteY24" fmla="*/ 1687 h 10000"/>
                      <a:gd name="connsiteX25" fmla="*/ 8652 w 10000"/>
                      <a:gd name="connsiteY25" fmla="*/ 2236 h 10000"/>
                      <a:gd name="connsiteX26" fmla="*/ 8503 w 10000"/>
                      <a:gd name="connsiteY26" fmla="*/ 2944 h 10000"/>
                      <a:gd name="connsiteX27" fmla="*/ 8098 w 10000"/>
                      <a:gd name="connsiteY27" fmla="*/ 3033 h 10000"/>
                      <a:gd name="connsiteX28" fmla="*/ 7544 w 10000"/>
                      <a:gd name="connsiteY28" fmla="*/ 3263 h 10000"/>
                      <a:gd name="connsiteX29" fmla="*/ 6863 w 10000"/>
                      <a:gd name="connsiteY29" fmla="*/ 3883 h 10000"/>
                      <a:gd name="connsiteX30" fmla="*/ 7082 w 10000"/>
                      <a:gd name="connsiteY30" fmla="*/ 4119 h 10000"/>
                      <a:gd name="connsiteX31" fmla="*/ 7072 w 10000"/>
                      <a:gd name="connsiteY31" fmla="*/ 4586 h 10000"/>
                      <a:gd name="connsiteX32" fmla="*/ 7253 w 10000"/>
                      <a:gd name="connsiteY32" fmla="*/ 6079 h 10000"/>
                      <a:gd name="connsiteX33" fmla="*/ 8789 w 10000"/>
                      <a:gd name="connsiteY33" fmla="*/ 5108 h 10000"/>
                      <a:gd name="connsiteX34" fmla="*/ 9946 w 10000"/>
                      <a:gd name="connsiteY34" fmla="*/ 4717 h 10000"/>
                      <a:gd name="connsiteX35" fmla="*/ 9530 w 10000"/>
                      <a:gd name="connsiteY35" fmla="*/ 5608 h 10000"/>
                      <a:gd name="connsiteX36" fmla="*/ 8734 w 10000"/>
                      <a:gd name="connsiteY36" fmla="*/ 6205 h 10000"/>
                      <a:gd name="connsiteX37" fmla="*/ 8784 w 10000"/>
                      <a:gd name="connsiteY37" fmla="*/ 6831 h 10000"/>
                      <a:gd name="connsiteX38" fmla="*/ 9080 w 10000"/>
                      <a:gd name="connsiteY38" fmla="*/ 7578 h 10000"/>
                      <a:gd name="connsiteX39" fmla="*/ 8778 w 10000"/>
                      <a:gd name="connsiteY39" fmla="*/ 8314 h 10000"/>
                      <a:gd name="connsiteX40" fmla="*/ 8564 w 10000"/>
                      <a:gd name="connsiteY40" fmla="*/ 9017 h 10000"/>
                      <a:gd name="connsiteX41" fmla="*/ 8114 w 10000"/>
                      <a:gd name="connsiteY41" fmla="*/ 9742 h 10000"/>
                      <a:gd name="connsiteX42" fmla="*/ 6764 w 10000"/>
                      <a:gd name="connsiteY42" fmla="*/ 9736 h 10000"/>
                      <a:gd name="connsiteX0" fmla="*/ 6764 w 10000"/>
                      <a:gd name="connsiteY0" fmla="*/ 9736 h 10000"/>
                      <a:gd name="connsiteX1" fmla="*/ 5629 w 10000"/>
                      <a:gd name="connsiteY1" fmla="*/ 8764 h 10000"/>
                      <a:gd name="connsiteX2" fmla="*/ 4849 w 10000"/>
                      <a:gd name="connsiteY2" fmla="*/ 8374 h 10000"/>
                      <a:gd name="connsiteX3" fmla="*/ 4618 w 10000"/>
                      <a:gd name="connsiteY3" fmla="*/ 7896 h 10000"/>
                      <a:gd name="connsiteX4" fmla="*/ 3378 w 10000"/>
                      <a:gd name="connsiteY4" fmla="*/ 8435 h 10000"/>
                      <a:gd name="connsiteX5" fmla="*/ 2446 w 10000"/>
                      <a:gd name="connsiteY5" fmla="*/ 8067 h 10000"/>
                      <a:gd name="connsiteX6" fmla="*/ 1546 w 10000"/>
                      <a:gd name="connsiteY6" fmla="*/ 7057 h 10000"/>
                      <a:gd name="connsiteX7" fmla="*/ 37 w 10000"/>
                      <a:gd name="connsiteY7" fmla="*/ 6216 h 10000"/>
                      <a:gd name="connsiteX8" fmla="*/ 202 w 10000"/>
                      <a:gd name="connsiteY8" fmla="*/ 5542 h 10000"/>
                      <a:gd name="connsiteX9" fmla="*/ 1019 w 10000"/>
                      <a:gd name="connsiteY9" fmla="*/ 4564 h 10000"/>
                      <a:gd name="connsiteX10" fmla="*/ 1782 w 10000"/>
                      <a:gd name="connsiteY10" fmla="*/ 3905 h 10000"/>
                      <a:gd name="connsiteX11" fmla="*/ 2209 w 10000"/>
                      <a:gd name="connsiteY11" fmla="*/ 2791 h 10000"/>
                      <a:gd name="connsiteX12" fmla="*/ 2682 w 10000"/>
                      <a:gd name="connsiteY12" fmla="*/ 1703 h 10000"/>
                      <a:gd name="connsiteX13" fmla="*/ 2967 w 10000"/>
                      <a:gd name="connsiteY13" fmla="*/ 1660 h 10000"/>
                      <a:gd name="connsiteX14" fmla="*/ 3653 w 10000"/>
                      <a:gd name="connsiteY14" fmla="*/ 1545 h 10000"/>
                      <a:gd name="connsiteX15" fmla="*/ 4218 w 10000"/>
                      <a:gd name="connsiteY15" fmla="*/ 896 h 10000"/>
                      <a:gd name="connsiteX16" fmla="*/ 4729 w 10000"/>
                      <a:gd name="connsiteY16" fmla="*/ 765 h 10000"/>
                      <a:gd name="connsiteX17" fmla="*/ 5908 w 10000"/>
                      <a:gd name="connsiteY17" fmla="*/ 1072 h 10000"/>
                      <a:gd name="connsiteX18" fmla="*/ 6737 w 10000"/>
                      <a:gd name="connsiteY18" fmla="*/ 1166 h 10000"/>
                      <a:gd name="connsiteX19" fmla="*/ 6676 w 10000"/>
                      <a:gd name="connsiteY19" fmla="*/ 633 h 10000"/>
                      <a:gd name="connsiteX20" fmla="*/ 6813 w 10000"/>
                      <a:gd name="connsiteY20" fmla="*/ 23 h 10000"/>
                      <a:gd name="connsiteX21" fmla="*/ 7077 w 10000"/>
                      <a:gd name="connsiteY21" fmla="*/ 468 h 10000"/>
                      <a:gd name="connsiteX22" fmla="*/ 7972 w 10000"/>
                      <a:gd name="connsiteY22" fmla="*/ 1396 h 10000"/>
                      <a:gd name="connsiteX23" fmla="*/ 8257 w 10000"/>
                      <a:gd name="connsiteY23" fmla="*/ 1456 h 10000"/>
                      <a:gd name="connsiteX24" fmla="*/ 8576 w 10000"/>
                      <a:gd name="connsiteY24" fmla="*/ 1687 h 10000"/>
                      <a:gd name="connsiteX25" fmla="*/ 8652 w 10000"/>
                      <a:gd name="connsiteY25" fmla="*/ 2236 h 10000"/>
                      <a:gd name="connsiteX26" fmla="*/ 8503 w 10000"/>
                      <a:gd name="connsiteY26" fmla="*/ 2944 h 10000"/>
                      <a:gd name="connsiteX27" fmla="*/ 8098 w 10000"/>
                      <a:gd name="connsiteY27" fmla="*/ 3033 h 10000"/>
                      <a:gd name="connsiteX28" fmla="*/ 7544 w 10000"/>
                      <a:gd name="connsiteY28" fmla="*/ 3263 h 10000"/>
                      <a:gd name="connsiteX29" fmla="*/ 6863 w 10000"/>
                      <a:gd name="connsiteY29" fmla="*/ 3883 h 10000"/>
                      <a:gd name="connsiteX30" fmla="*/ 7082 w 10000"/>
                      <a:gd name="connsiteY30" fmla="*/ 4119 h 10000"/>
                      <a:gd name="connsiteX31" fmla="*/ 7253 w 10000"/>
                      <a:gd name="connsiteY31" fmla="*/ 6079 h 10000"/>
                      <a:gd name="connsiteX32" fmla="*/ 8789 w 10000"/>
                      <a:gd name="connsiteY32" fmla="*/ 5108 h 10000"/>
                      <a:gd name="connsiteX33" fmla="*/ 9946 w 10000"/>
                      <a:gd name="connsiteY33" fmla="*/ 4717 h 10000"/>
                      <a:gd name="connsiteX34" fmla="*/ 9530 w 10000"/>
                      <a:gd name="connsiteY34" fmla="*/ 5608 h 10000"/>
                      <a:gd name="connsiteX35" fmla="*/ 8734 w 10000"/>
                      <a:gd name="connsiteY35" fmla="*/ 6205 h 10000"/>
                      <a:gd name="connsiteX36" fmla="*/ 8784 w 10000"/>
                      <a:gd name="connsiteY36" fmla="*/ 6831 h 10000"/>
                      <a:gd name="connsiteX37" fmla="*/ 9080 w 10000"/>
                      <a:gd name="connsiteY37" fmla="*/ 7578 h 10000"/>
                      <a:gd name="connsiteX38" fmla="*/ 8778 w 10000"/>
                      <a:gd name="connsiteY38" fmla="*/ 8314 h 10000"/>
                      <a:gd name="connsiteX39" fmla="*/ 8564 w 10000"/>
                      <a:gd name="connsiteY39" fmla="*/ 9017 h 10000"/>
                      <a:gd name="connsiteX40" fmla="*/ 8114 w 10000"/>
                      <a:gd name="connsiteY40" fmla="*/ 9742 h 10000"/>
                      <a:gd name="connsiteX41" fmla="*/ 6764 w 10000"/>
                      <a:gd name="connsiteY41" fmla="*/ 9736 h 10000"/>
                      <a:gd name="connsiteX0" fmla="*/ 6764 w 10000"/>
                      <a:gd name="connsiteY0" fmla="*/ 9736 h 10000"/>
                      <a:gd name="connsiteX1" fmla="*/ 5629 w 10000"/>
                      <a:gd name="connsiteY1" fmla="*/ 8764 h 10000"/>
                      <a:gd name="connsiteX2" fmla="*/ 4849 w 10000"/>
                      <a:gd name="connsiteY2" fmla="*/ 8374 h 10000"/>
                      <a:gd name="connsiteX3" fmla="*/ 4618 w 10000"/>
                      <a:gd name="connsiteY3" fmla="*/ 7896 h 10000"/>
                      <a:gd name="connsiteX4" fmla="*/ 3378 w 10000"/>
                      <a:gd name="connsiteY4" fmla="*/ 8435 h 10000"/>
                      <a:gd name="connsiteX5" fmla="*/ 2446 w 10000"/>
                      <a:gd name="connsiteY5" fmla="*/ 8067 h 10000"/>
                      <a:gd name="connsiteX6" fmla="*/ 1546 w 10000"/>
                      <a:gd name="connsiteY6" fmla="*/ 7057 h 10000"/>
                      <a:gd name="connsiteX7" fmla="*/ 37 w 10000"/>
                      <a:gd name="connsiteY7" fmla="*/ 6216 h 10000"/>
                      <a:gd name="connsiteX8" fmla="*/ 202 w 10000"/>
                      <a:gd name="connsiteY8" fmla="*/ 5542 h 10000"/>
                      <a:gd name="connsiteX9" fmla="*/ 1019 w 10000"/>
                      <a:gd name="connsiteY9" fmla="*/ 4564 h 10000"/>
                      <a:gd name="connsiteX10" fmla="*/ 1782 w 10000"/>
                      <a:gd name="connsiteY10" fmla="*/ 3905 h 10000"/>
                      <a:gd name="connsiteX11" fmla="*/ 2209 w 10000"/>
                      <a:gd name="connsiteY11" fmla="*/ 2791 h 10000"/>
                      <a:gd name="connsiteX12" fmla="*/ 2682 w 10000"/>
                      <a:gd name="connsiteY12" fmla="*/ 1703 h 10000"/>
                      <a:gd name="connsiteX13" fmla="*/ 2967 w 10000"/>
                      <a:gd name="connsiteY13" fmla="*/ 1660 h 10000"/>
                      <a:gd name="connsiteX14" fmla="*/ 3653 w 10000"/>
                      <a:gd name="connsiteY14" fmla="*/ 1545 h 10000"/>
                      <a:gd name="connsiteX15" fmla="*/ 4218 w 10000"/>
                      <a:gd name="connsiteY15" fmla="*/ 896 h 10000"/>
                      <a:gd name="connsiteX16" fmla="*/ 4729 w 10000"/>
                      <a:gd name="connsiteY16" fmla="*/ 765 h 10000"/>
                      <a:gd name="connsiteX17" fmla="*/ 5908 w 10000"/>
                      <a:gd name="connsiteY17" fmla="*/ 1072 h 10000"/>
                      <a:gd name="connsiteX18" fmla="*/ 6737 w 10000"/>
                      <a:gd name="connsiteY18" fmla="*/ 1166 h 10000"/>
                      <a:gd name="connsiteX19" fmla="*/ 6676 w 10000"/>
                      <a:gd name="connsiteY19" fmla="*/ 633 h 10000"/>
                      <a:gd name="connsiteX20" fmla="*/ 6813 w 10000"/>
                      <a:gd name="connsiteY20" fmla="*/ 23 h 10000"/>
                      <a:gd name="connsiteX21" fmla="*/ 7077 w 10000"/>
                      <a:gd name="connsiteY21" fmla="*/ 468 h 10000"/>
                      <a:gd name="connsiteX22" fmla="*/ 7972 w 10000"/>
                      <a:gd name="connsiteY22" fmla="*/ 1396 h 10000"/>
                      <a:gd name="connsiteX23" fmla="*/ 8257 w 10000"/>
                      <a:gd name="connsiteY23" fmla="*/ 1456 h 10000"/>
                      <a:gd name="connsiteX24" fmla="*/ 8576 w 10000"/>
                      <a:gd name="connsiteY24" fmla="*/ 1687 h 10000"/>
                      <a:gd name="connsiteX25" fmla="*/ 8652 w 10000"/>
                      <a:gd name="connsiteY25" fmla="*/ 2236 h 10000"/>
                      <a:gd name="connsiteX26" fmla="*/ 8503 w 10000"/>
                      <a:gd name="connsiteY26" fmla="*/ 2944 h 10000"/>
                      <a:gd name="connsiteX27" fmla="*/ 8098 w 10000"/>
                      <a:gd name="connsiteY27" fmla="*/ 3033 h 10000"/>
                      <a:gd name="connsiteX28" fmla="*/ 7544 w 10000"/>
                      <a:gd name="connsiteY28" fmla="*/ 3263 h 10000"/>
                      <a:gd name="connsiteX29" fmla="*/ 6863 w 10000"/>
                      <a:gd name="connsiteY29" fmla="*/ 3883 h 10000"/>
                      <a:gd name="connsiteX30" fmla="*/ 7253 w 10000"/>
                      <a:gd name="connsiteY30" fmla="*/ 6079 h 10000"/>
                      <a:gd name="connsiteX31" fmla="*/ 8789 w 10000"/>
                      <a:gd name="connsiteY31" fmla="*/ 5108 h 10000"/>
                      <a:gd name="connsiteX32" fmla="*/ 9946 w 10000"/>
                      <a:gd name="connsiteY32" fmla="*/ 4717 h 10000"/>
                      <a:gd name="connsiteX33" fmla="*/ 9530 w 10000"/>
                      <a:gd name="connsiteY33" fmla="*/ 5608 h 10000"/>
                      <a:gd name="connsiteX34" fmla="*/ 8734 w 10000"/>
                      <a:gd name="connsiteY34" fmla="*/ 6205 h 10000"/>
                      <a:gd name="connsiteX35" fmla="*/ 8784 w 10000"/>
                      <a:gd name="connsiteY35" fmla="*/ 6831 h 10000"/>
                      <a:gd name="connsiteX36" fmla="*/ 9080 w 10000"/>
                      <a:gd name="connsiteY36" fmla="*/ 7578 h 10000"/>
                      <a:gd name="connsiteX37" fmla="*/ 8778 w 10000"/>
                      <a:gd name="connsiteY37" fmla="*/ 8314 h 10000"/>
                      <a:gd name="connsiteX38" fmla="*/ 8564 w 10000"/>
                      <a:gd name="connsiteY38" fmla="*/ 9017 h 10000"/>
                      <a:gd name="connsiteX39" fmla="*/ 8114 w 10000"/>
                      <a:gd name="connsiteY39" fmla="*/ 9742 h 10000"/>
                      <a:gd name="connsiteX40" fmla="*/ 6764 w 10000"/>
                      <a:gd name="connsiteY40" fmla="*/ 9736 h 10000"/>
                      <a:gd name="connsiteX0" fmla="*/ 6764 w 10000"/>
                      <a:gd name="connsiteY0" fmla="*/ 9736 h 10000"/>
                      <a:gd name="connsiteX1" fmla="*/ 5629 w 10000"/>
                      <a:gd name="connsiteY1" fmla="*/ 8764 h 10000"/>
                      <a:gd name="connsiteX2" fmla="*/ 4849 w 10000"/>
                      <a:gd name="connsiteY2" fmla="*/ 8374 h 10000"/>
                      <a:gd name="connsiteX3" fmla="*/ 4618 w 10000"/>
                      <a:gd name="connsiteY3" fmla="*/ 7896 h 10000"/>
                      <a:gd name="connsiteX4" fmla="*/ 3378 w 10000"/>
                      <a:gd name="connsiteY4" fmla="*/ 8435 h 10000"/>
                      <a:gd name="connsiteX5" fmla="*/ 2446 w 10000"/>
                      <a:gd name="connsiteY5" fmla="*/ 8067 h 10000"/>
                      <a:gd name="connsiteX6" fmla="*/ 1546 w 10000"/>
                      <a:gd name="connsiteY6" fmla="*/ 7057 h 10000"/>
                      <a:gd name="connsiteX7" fmla="*/ 37 w 10000"/>
                      <a:gd name="connsiteY7" fmla="*/ 6216 h 10000"/>
                      <a:gd name="connsiteX8" fmla="*/ 202 w 10000"/>
                      <a:gd name="connsiteY8" fmla="*/ 5542 h 10000"/>
                      <a:gd name="connsiteX9" fmla="*/ 1019 w 10000"/>
                      <a:gd name="connsiteY9" fmla="*/ 4564 h 10000"/>
                      <a:gd name="connsiteX10" fmla="*/ 1782 w 10000"/>
                      <a:gd name="connsiteY10" fmla="*/ 3905 h 10000"/>
                      <a:gd name="connsiteX11" fmla="*/ 2209 w 10000"/>
                      <a:gd name="connsiteY11" fmla="*/ 2791 h 10000"/>
                      <a:gd name="connsiteX12" fmla="*/ 2682 w 10000"/>
                      <a:gd name="connsiteY12" fmla="*/ 1703 h 10000"/>
                      <a:gd name="connsiteX13" fmla="*/ 2967 w 10000"/>
                      <a:gd name="connsiteY13" fmla="*/ 1660 h 10000"/>
                      <a:gd name="connsiteX14" fmla="*/ 3653 w 10000"/>
                      <a:gd name="connsiteY14" fmla="*/ 1545 h 10000"/>
                      <a:gd name="connsiteX15" fmla="*/ 4218 w 10000"/>
                      <a:gd name="connsiteY15" fmla="*/ 896 h 10000"/>
                      <a:gd name="connsiteX16" fmla="*/ 4729 w 10000"/>
                      <a:gd name="connsiteY16" fmla="*/ 765 h 10000"/>
                      <a:gd name="connsiteX17" fmla="*/ 5908 w 10000"/>
                      <a:gd name="connsiteY17" fmla="*/ 1072 h 10000"/>
                      <a:gd name="connsiteX18" fmla="*/ 6737 w 10000"/>
                      <a:gd name="connsiteY18" fmla="*/ 1166 h 10000"/>
                      <a:gd name="connsiteX19" fmla="*/ 6676 w 10000"/>
                      <a:gd name="connsiteY19" fmla="*/ 633 h 10000"/>
                      <a:gd name="connsiteX20" fmla="*/ 6813 w 10000"/>
                      <a:gd name="connsiteY20" fmla="*/ 23 h 10000"/>
                      <a:gd name="connsiteX21" fmla="*/ 7077 w 10000"/>
                      <a:gd name="connsiteY21" fmla="*/ 468 h 10000"/>
                      <a:gd name="connsiteX22" fmla="*/ 7972 w 10000"/>
                      <a:gd name="connsiteY22" fmla="*/ 1396 h 10000"/>
                      <a:gd name="connsiteX23" fmla="*/ 8257 w 10000"/>
                      <a:gd name="connsiteY23" fmla="*/ 1456 h 10000"/>
                      <a:gd name="connsiteX24" fmla="*/ 8576 w 10000"/>
                      <a:gd name="connsiteY24" fmla="*/ 1687 h 10000"/>
                      <a:gd name="connsiteX25" fmla="*/ 8652 w 10000"/>
                      <a:gd name="connsiteY25" fmla="*/ 2236 h 10000"/>
                      <a:gd name="connsiteX26" fmla="*/ 8503 w 10000"/>
                      <a:gd name="connsiteY26" fmla="*/ 2944 h 10000"/>
                      <a:gd name="connsiteX27" fmla="*/ 8098 w 10000"/>
                      <a:gd name="connsiteY27" fmla="*/ 3033 h 10000"/>
                      <a:gd name="connsiteX28" fmla="*/ 7544 w 10000"/>
                      <a:gd name="connsiteY28" fmla="*/ 3263 h 10000"/>
                      <a:gd name="connsiteX29" fmla="*/ 7811 w 10000"/>
                      <a:gd name="connsiteY29" fmla="*/ 4166 h 10000"/>
                      <a:gd name="connsiteX30" fmla="*/ 7253 w 10000"/>
                      <a:gd name="connsiteY30" fmla="*/ 6079 h 10000"/>
                      <a:gd name="connsiteX31" fmla="*/ 8789 w 10000"/>
                      <a:gd name="connsiteY31" fmla="*/ 5108 h 10000"/>
                      <a:gd name="connsiteX32" fmla="*/ 9946 w 10000"/>
                      <a:gd name="connsiteY32" fmla="*/ 4717 h 10000"/>
                      <a:gd name="connsiteX33" fmla="*/ 9530 w 10000"/>
                      <a:gd name="connsiteY33" fmla="*/ 5608 h 10000"/>
                      <a:gd name="connsiteX34" fmla="*/ 8734 w 10000"/>
                      <a:gd name="connsiteY34" fmla="*/ 6205 h 10000"/>
                      <a:gd name="connsiteX35" fmla="*/ 8784 w 10000"/>
                      <a:gd name="connsiteY35" fmla="*/ 6831 h 10000"/>
                      <a:gd name="connsiteX36" fmla="*/ 9080 w 10000"/>
                      <a:gd name="connsiteY36" fmla="*/ 7578 h 10000"/>
                      <a:gd name="connsiteX37" fmla="*/ 8778 w 10000"/>
                      <a:gd name="connsiteY37" fmla="*/ 8314 h 10000"/>
                      <a:gd name="connsiteX38" fmla="*/ 8564 w 10000"/>
                      <a:gd name="connsiteY38" fmla="*/ 9017 h 10000"/>
                      <a:gd name="connsiteX39" fmla="*/ 8114 w 10000"/>
                      <a:gd name="connsiteY39" fmla="*/ 9742 h 10000"/>
                      <a:gd name="connsiteX40" fmla="*/ 6764 w 10000"/>
                      <a:gd name="connsiteY40" fmla="*/ 9736 h 10000"/>
                      <a:gd name="connsiteX0" fmla="*/ 6764 w 10000"/>
                      <a:gd name="connsiteY0" fmla="*/ 9736 h 10000"/>
                      <a:gd name="connsiteX1" fmla="*/ 5629 w 10000"/>
                      <a:gd name="connsiteY1" fmla="*/ 8764 h 10000"/>
                      <a:gd name="connsiteX2" fmla="*/ 4849 w 10000"/>
                      <a:gd name="connsiteY2" fmla="*/ 8374 h 10000"/>
                      <a:gd name="connsiteX3" fmla="*/ 4618 w 10000"/>
                      <a:gd name="connsiteY3" fmla="*/ 7896 h 10000"/>
                      <a:gd name="connsiteX4" fmla="*/ 3378 w 10000"/>
                      <a:gd name="connsiteY4" fmla="*/ 8435 h 10000"/>
                      <a:gd name="connsiteX5" fmla="*/ 2446 w 10000"/>
                      <a:gd name="connsiteY5" fmla="*/ 8067 h 10000"/>
                      <a:gd name="connsiteX6" fmla="*/ 1546 w 10000"/>
                      <a:gd name="connsiteY6" fmla="*/ 7057 h 10000"/>
                      <a:gd name="connsiteX7" fmla="*/ 37 w 10000"/>
                      <a:gd name="connsiteY7" fmla="*/ 6216 h 10000"/>
                      <a:gd name="connsiteX8" fmla="*/ 202 w 10000"/>
                      <a:gd name="connsiteY8" fmla="*/ 5542 h 10000"/>
                      <a:gd name="connsiteX9" fmla="*/ 1019 w 10000"/>
                      <a:gd name="connsiteY9" fmla="*/ 4564 h 10000"/>
                      <a:gd name="connsiteX10" fmla="*/ 1782 w 10000"/>
                      <a:gd name="connsiteY10" fmla="*/ 3905 h 10000"/>
                      <a:gd name="connsiteX11" fmla="*/ 2209 w 10000"/>
                      <a:gd name="connsiteY11" fmla="*/ 2791 h 10000"/>
                      <a:gd name="connsiteX12" fmla="*/ 2682 w 10000"/>
                      <a:gd name="connsiteY12" fmla="*/ 1703 h 10000"/>
                      <a:gd name="connsiteX13" fmla="*/ 2967 w 10000"/>
                      <a:gd name="connsiteY13" fmla="*/ 1660 h 10000"/>
                      <a:gd name="connsiteX14" fmla="*/ 3653 w 10000"/>
                      <a:gd name="connsiteY14" fmla="*/ 1545 h 10000"/>
                      <a:gd name="connsiteX15" fmla="*/ 4218 w 10000"/>
                      <a:gd name="connsiteY15" fmla="*/ 896 h 10000"/>
                      <a:gd name="connsiteX16" fmla="*/ 4729 w 10000"/>
                      <a:gd name="connsiteY16" fmla="*/ 765 h 10000"/>
                      <a:gd name="connsiteX17" fmla="*/ 5908 w 10000"/>
                      <a:gd name="connsiteY17" fmla="*/ 1072 h 10000"/>
                      <a:gd name="connsiteX18" fmla="*/ 6737 w 10000"/>
                      <a:gd name="connsiteY18" fmla="*/ 1166 h 10000"/>
                      <a:gd name="connsiteX19" fmla="*/ 6676 w 10000"/>
                      <a:gd name="connsiteY19" fmla="*/ 633 h 10000"/>
                      <a:gd name="connsiteX20" fmla="*/ 6813 w 10000"/>
                      <a:gd name="connsiteY20" fmla="*/ 23 h 10000"/>
                      <a:gd name="connsiteX21" fmla="*/ 7077 w 10000"/>
                      <a:gd name="connsiteY21" fmla="*/ 468 h 10000"/>
                      <a:gd name="connsiteX22" fmla="*/ 7972 w 10000"/>
                      <a:gd name="connsiteY22" fmla="*/ 1396 h 10000"/>
                      <a:gd name="connsiteX23" fmla="*/ 8257 w 10000"/>
                      <a:gd name="connsiteY23" fmla="*/ 1456 h 10000"/>
                      <a:gd name="connsiteX24" fmla="*/ 8576 w 10000"/>
                      <a:gd name="connsiteY24" fmla="*/ 1687 h 10000"/>
                      <a:gd name="connsiteX25" fmla="*/ 8652 w 10000"/>
                      <a:gd name="connsiteY25" fmla="*/ 2236 h 10000"/>
                      <a:gd name="connsiteX26" fmla="*/ 8503 w 10000"/>
                      <a:gd name="connsiteY26" fmla="*/ 2944 h 10000"/>
                      <a:gd name="connsiteX27" fmla="*/ 8098 w 10000"/>
                      <a:gd name="connsiteY27" fmla="*/ 3033 h 10000"/>
                      <a:gd name="connsiteX28" fmla="*/ 7811 w 10000"/>
                      <a:gd name="connsiteY28" fmla="*/ 4166 h 10000"/>
                      <a:gd name="connsiteX29" fmla="*/ 7253 w 10000"/>
                      <a:gd name="connsiteY29" fmla="*/ 6079 h 10000"/>
                      <a:gd name="connsiteX30" fmla="*/ 8789 w 10000"/>
                      <a:gd name="connsiteY30" fmla="*/ 5108 h 10000"/>
                      <a:gd name="connsiteX31" fmla="*/ 9946 w 10000"/>
                      <a:gd name="connsiteY31" fmla="*/ 4717 h 10000"/>
                      <a:gd name="connsiteX32" fmla="*/ 9530 w 10000"/>
                      <a:gd name="connsiteY32" fmla="*/ 5608 h 10000"/>
                      <a:gd name="connsiteX33" fmla="*/ 8734 w 10000"/>
                      <a:gd name="connsiteY33" fmla="*/ 6205 h 10000"/>
                      <a:gd name="connsiteX34" fmla="*/ 8784 w 10000"/>
                      <a:gd name="connsiteY34" fmla="*/ 6831 h 10000"/>
                      <a:gd name="connsiteX35" fmla="*/ 9080 w 10000"/>
                      <a:gd name="connsiteY35" fmla="*/ 7578 h 10000"/>
                      <a:gd name="connsiteX36" fmla="*/ 8778 w 10000"/>
                      <a:gd name="connsiteY36" fmla="*/ 8314 h 10000"/>
                      <a:gd name="connsiteX37" fmla="*/ 8564 w 10000"/>
                      <a:gd name="connsiteY37" fmla="*/ 9017 h 10000"/>
                      <a:gd name="connsiteX38" fmla="*/ 8114 w 10000"/>
                      <a:gd name="connsiteY38" fmla="*/ 9742 h 10000"/>
                      <a:gd name="connsiteX39" fmla="*/ 6764 w 10000"/>
                      <a:gd name="connsiteY39" fmla="*/ 9736 h 10000"/>
                      <a:gd name="connsiteX0" fmla="*/ 6764 w 10000"/>
                      <a:gd name="connsiteY0" fmla="*/ 9736 h 10000"/>
                      <a:gd name="connsiteX1" fmla="*/ 5629 w 10000"/>
                      <a:gd name="connsiteY1" fmla="*/ 8764 h 10000"/>
                      <a:gd name="connsiteX2" fmla="*/ 4849 w 10000"/>
                      <a:gd name="connsiteY2" fmla="*/ 8374 h 10000"/>
                      <a:gd name="connsiteX3" fmla="*/ 4618 w 10000"/>
                      <a:gd name="connsiteY3" fmla="*/ 7896 h 10000"/>
                      <a:gd name="connsiteX4" fmla="*/ 3378 w 10000"/>
                      <a:gd name="connsiteY4" fmla="*/ 8435 h 10000"/>
                      <a:gd name="connsiteX5" fmla="*/ 2446 w 10000"/>
                      <a:gd name="connsiteY5" fmla="*/ 8067 h 10000"/>
                      <a:gd name="connsiteX6" fmla="*/ 1546 w 10000"/>
                      <a:gd name="connsiteY6" fmla="*/ 7057 h 10000"/>
                      <a:gd name="connsiteX7" fmla="*/ 37 w 10000"/>
                      <a:gd name="connsiteY7" fmla="*/ 6216 h 10000"/>
                      <a:gd name="connsiteX8" fmla="*/ 202 w 10000"/>
                      <a:gd name="connsiteY8" fmla="*/ 5542 h 10000"/>
                      <a:gd name="connsiteX9" fmla="*/ 1019 w 10000"/>
                      <a:gd name="connsiteY9" fmla="*/ 4564 h 10000"/>
                      <a:gd name="connsiteX10" fmla="*/ 1782 w 10000"/>
                      <a:gd name="connsiteY10" fmla="*/ 3905 h 10000"/>
                      <a:gd name="connsiteX11" fmla="*/ 2209 w 10000"/>
                      <a:gd name="connsiteY11" fmla="*/ 2791 h 10000"/>
                      <a:gd name="connsiteX12" fmla="*/ 2682 w 10000"/>
                      <a:gd name="connsiteY12" fmla="*/ 1703 h 10000"/>
                      <a:gd name="connsiteX13" fmla="*/ 2967 w 10000"/>
                      <a:gd name="connsiteY13" fmla="*/ 1660 h 10000"/>
                      <a:gd name="connsiteX14" fmla="*/ 3653 w 10000"/>
                      <a:gd name="connsiteY14" fmla="*/ 1545 h 10000"/>
                      <a:gd name="connsiteX15" fmla="*/ 4218 w 10000"/>
                      <a:gd name="connsiteY15" fmla="*/ 896 h 10000"/>
                      <a:gd name="connsiteX16" fmla="*/ 4729 w 10000"/>
                      <a:gd name="connsiteY16" fmla="*/ 765 h 10000"/>
                      <a:gd name="connsiteX17" fmla="*/ 5908 w 10000"/>
                      <a:gd name="connsiteY17" fmla="*/ 1072 h 10000"/>
                      <a:gd name="connsiteX18" fmla="*/ 6737 w 10000"/>
                      <a:gd name="connsiteY18" fmla="*/ 1166 h 10000"/>
                      <a:gd name="connsiteX19" fmla="*/ 6676 w 10000"/>
                      <a:gd name="connsiteY19" fmla="*/ 633 h 10000"/>
                      <a:gd name="connsiteX20" fmla="*/ 6813 w 10000"/>
                      <a:gd name="connsiteY20" fmla="*/ 23 h 10000"/>
                      <a:gd name="connsiteX21" fmla="*/ 7077 w 10000"/>
                      <a:gd name="connsiteY21" fmla="*/ 468 h 10000"/>
                      <a:gd name="connsiteX22" fmla="*/ 7972 w 10000"/>
                      <a:gd name="connsiteY22" fmla="*/ 1396 h 10000"/>
                      <a:gd name="connsiteX23" fmla="*/ 8257 w 10000"/>
                      <a:gd name="connsiteY23" fmla="*/ 1456 h 10000"/>
                      <a:gd name="connsiteX24" fmla="*/ 8576 w 10000"/>
                      <a:gd name="connsiteY24" fmla="*/ 1687 h 10000"/>
                      <a:gd name="connsiteX25" fmla="*/ 8652 w 10000"/>
                      <a:gd name="connsiteY25" fmla="*/ 2236 h 10000"/>
                      <a:gd name="connsiteX26" fmla="*/ 8503 w 10000"/>
                      <a:gd name="connsiteY26" fmla="*/ 2944 h 10000"/>
                      <a:gd name="connsiteX27" fmla="*/ 7811 w 10000"/>
                      <a:gd name="connsiteY27" fmla="*/ 4166 h 10000"/>
                      <a:gd name="connsiteX28" fmla="*/ 7253 w 10000"/>
                      <a:gd name="connsiteY28" fmla="*/ 6079 h 10000"/>
                      <a:gd name="connsiteX29" fmla="*/ 8789 w 10000"/>
                      <a:gd name="connsiteY29" fmla="*/ 5108 h 10000"/>
                      <a:gd name="connsiteX30" fmla="*/ 9946 w 10000"/>
                      <a:gd name="connsiteY30" fmla="*/ 4717 h 10000"/>
                      <a:gd name="connsiteX31" fmla="*/ 9530 w 10000"/>
                      <a:gd name="connsiteY31" fmla="*/ 5608 h 10000"/>
                      <a:gd name="connsiteX32" fmla="*/ 8734 w 10000"/>
                      <a:gd name="connsiteY32" fmla="*/ 6205 h 10000"/>
                      <a:gd name="connsiteX33" fmla="*/ 8784 w 10000"/>
                      <a:gd name="connsiteY33" fmla="*/ 6831 h 10000"/>
                      <a:gd name="connsiteX34" fmla="*/ 9080 w 10000"/>
                      <a:gd name="connsiteY34" fmla="*/ 7578 h 10000"/>
                      <a:gd name="connsiteX35" fmla="*/ 8778 w 10000"/>
                      <a:gd name="connsiteY35" fmla="*/ 8314 h 10000"/>
                      <a:gd name="connsiteX36" fmla="*/ 8564 w 10000"/>
                      <a:gd name="connsiteY36" fmla="*/ 9017 h 10000"/>
                      <a:gd name="connsiteX37" fmla="*/ 8114 w 10000"/>
                      <a:gd name="connsiteY37" fmla="*/ 9742 h 10000"/>
                      <a:gd name="connsiteX38" fmla="*/ 6764 w 10000"/>
                      <a:gd name="connsiteY38" fmla="*/ 9736 h 10000"/>
                      <a:gd name="connsiteX0" fmla="*/ 6764 w 10000"/>
                      <a:gd name="connsiteY0" fmla="*/ 9736 h 10000"/>
                      <a:gd name="connsiteX1" fmla="*/ 5629 w 10000"/>
                      <a:gd name="connsiteY1" fmla="*/ 8764 h 10000"/>
                      <a:gd name="connsiteX2" fmla="*/ 4849 w 10000"/>
                      <a:gd name="connsiteY2" fmla="*/ 8374 h 10000"/>
                      <a:gd name="connsiteX3" fmla="*/ 4618 w 10000"/>
                      <a:gd name="connsiteY3" fmla="*/ 7896 h 10000"/>
                      <a:gd name="connsiteX4" fmla="*/ 3378 w 10000"/>
                      <a:gd name="connsiteY4" fmla="*/ 8435 h 10000"/>
                      <a:gd name="connsiteX5" fmla="*/ 2446 w 10000"/>
                      <a:gd name="connsiteY5" fmla="*/ 8067 h 10000"/>
                      <a:gd name="connsiteX6" fmla="*/ 1546 w 10000"/>
                      <a:gd name="connsiteY6" fmla="*/ 7057 h 10000"/>
                      <a:gd name="connsiteX7" fmla="*/ 37 w 10000"/>
                      <a:gd name="connsiteY7" fmla="*/ 6216 h 10000"/>
                      <a:gd name="connsiteX8" fmla="*/ 202 w 10000"/>
                      <a:gd name="connsiteY8" fmla="*/ 5542 h 10000"/>
                      <a:gd name="connsiteX9" fmla="*/ 1019 w 10000"/>
                      <a:gd name="connsiteY9" fmla="*/ 4564 h 10000"/>
                      <a:gd name="connsiteX10" fmla="*/ 1782 w 10000"/>
                      <a:gd name="connsiteY10" fmla="*/ 3905 h 10000"/>
                      <a:gd name="connsiteX11" fmla="*/ 2209 w 10000"/>
                      <a:gd name="connsiteY11" fmla="*/ 2791 h 10000"/>
                      <a:gd name="connsiteX12" fmla="*/ 2682 w 10000"/>
                      <a:gd name="connsiteY12" fmla="*/ 1703 h 10000"/>
                      <a:gd name="connsiteX13" fmla="*/ 2967 w 10000"/>
                      <a:gd name="connsiteY13" fmla="*/ 1660 h 10000"/>
                      <a:gd name="connsiteX14" fmla="*/ 3653 w 10000"/>
                      <a:gd name="connsiteY14" fmla="*/ 1545 h 10000"/>
                      <a:gd name="connsiteX15" fmla="*/ 4218 w 10000"/>
                      <a:gd name="connsiteY15" fmla="*/ 896 h 10000"/>
                      <a:gd name="connsiteX16" fmla="*/ 4729 w 10000"/>
                      <a:gd name="connsiteY16" fmla="*/ 765 h 10000"/>
                      <a:gd name="connsiteX17" fmla="*/ 5908 w 10000"/>
                      <a:gd name="connsiteY17" fmla="*/ 1072 h 10000"/>
                      <a:gd name="connsiteX18" fmla="*/ 6737 w 10000"/>
                      <a:gd name="connsiteY18" fmla="*/ 1166 h 10000"/>
                      <a:gd name="connsiteX19" fmla="*/ 6676 w 10000"/>
                      <a:gd name="connsiteY19" fmla="*/ 633 h 10000"/>
                      <a:gd name="connsiteX20" fmla="*/ 6813 w 10000"/>
                      <a:gd name="connsiteY20" fmla="*/ 23 h 10000"/>
                      <a:gd name="connsiteX21" fmla="*/ 7077 w 10000"/>
                      <a:gd name="connsiteY21" fmla="*/ 468 h 10000"/>
                      <a:gd name="connsiteX22" fmla="*/ 7972 w 10000"/>
                      <a:gd name="connsiteY22" fmla="*/ 1396 h 10000"/>
                      <a:gd name="connsiteX23" fmla="*/ 8257 w 10000"/>
                      <a:gd name="connsiteY23" fmla="*/ 1456 h 10000"/>
                      <a:gd name="connsiteX24" fmla="*/ 8576 w 10000"/>
                      <a:gd name="connsiteY24" fmla="*/ 1687 h 10000"/>
                      <a:gd name="connsiteX25" fmla="*/ 8652 w 10000"/>
                      <a:gd name="connsiteY25" fmla="*/ 2236 h 10000"/>
                      <a:gd name="connsiteX26" fmla="*/ 9641 w 10000"/>
                      <a:gd name="connsiteY26" fmla="*/ 3133 h 10000"/>
                      <a:gd name="connsiteX27" fmla="*/ 7811 w 10000"/>
                      <a:gd name="connsiteY27" fmla="*/ 4166 h 10000"/>
                      <a:gd name="connsiteX28" fmla="*/ 7253 w 10000"/>
                      <a:gd name="connsiteY28" fmla="*/ 6079 h 10000"/>
                      <a:gd name="connsiteX29" fmla="*/ 8789 w 10000"/>
                      <a:gd name="connsiteY29" fmla="*/ 5108 h 10000"/>
                      <a:gd name="connsiteX30" fmla="*/ 9946 w 10000"/>
                      <a:gd name="connsiteY30" fmla="*/ 4717 h 10000"/>
                      <a:gd name="connsiteX31" fmla="*/ 9530 w 10000"/>
                      <a:gd name="connsiteY31" fmla="*/ 5608 h 10000"/>
                      <a:gd name="connsiteX32" fmla="*/ 8734 w 10000"/>
                      <a:gd name="connsiteY32" fmla="*/ 6205 h 10000"/>
                      <a:gd name="connsiteX33" fmla="*/ 8784 w 10000"/>
                      <a:gd name="connsiteY33" fmla="*/ 6831 h 10000"/>
                      <a:gd name="connsiteX34" fmla="*/ 9080 w 10000"/>
                      <a:gd name="connsiteY34" fmla="*/ 7578 h 10000"/>
                      <a:gd name="connsiteX35" fmla="*/ 8778 w 10000"/>
                      <a:gd name="connsiteY35" fmla="*/ 8314 h 10000"/>
                      <a:gd name="connsiteX36" fmla="*/ 8564 w 10000"/>
                      <a:gd name="connsiteY36" fmla="*/ 9017 h 10000"/>
                      <a:gd name="connsiteX37" fmla="*/ 8114 w 10000"/>
                      <a:gd name="connsiteY37" fmla="*/ 9742 h 10000"/>
                      <a:gd name="connsiteX38" fmla="*/ 6764 w 10000"/>
                      <a:gd name="connsiteY38" fmla="*/ 9736 h 10000"/>
                      <a:gd name="connsiteX0" fmla="*/ 6764 w 10000"/>
                      <a:gd name="connsiteY0" fmla="*/ 9736 h 10000"/>
                      <a:gd name="connsiteX1" fmla="*/ 5629 w 10000"/>
                      <a:gd name="connsiteY1" fmla="*/ 8764 h 10000"/>
                      <a:gd name="connsiteX2" fmla="*/ 4849 w 10000"/>
                      <a:gd name="connsiteY2" fmla="*/ 8374 h 10000"/>
                      <a:gd name="connsiteX3" fmla="*/ 4618 w 10000"/>
                      <a:gd name="connsiteY3" fmla="*/ 7896 h 10000"/>
                      <a:gd name="connsiteX4" fmla="*/ 3378 w 10000"/>
                      <a:gd name="connsiteY4" fmla="*/ 8435 h 10000"/>
                      <a:gd name="connsiteX5" fmla="*/ 2446 w 10000"/>
                      <a:gd name="connsiteY5" fmla="*/ 8067 h 10000"/>
                      <a:gd name="connsiteX6" fmla="*/ 1546 w 10000"/>
                      <a:gd name="connsiteY6" fmla="*/ 7057 h 10000"/>
                      <a:gd name="connsiteX7" fmla="*/ 37 w 10000"/>
                      <a:gd name="connsiteY7" fmla="*/ 6216 h 10000"/>
                      <a:gd name="connsiteX8" fmla="*/ 202 w 10000"/>
                      <a:gd name="connsiteY8" fmla="*/ 5542 h 10000"/>
                      <a:gd name="connsiteX9" fmla="*/ 1019 w 10000"/>
                      <a:gd name="connsiteY9" fmla="*/ 4564 h 10000"/>
                      <a:gd name="connsiteX10" fmla="*/ 1782 w 10000"/>
                      <a:gd name="connsiteY10" fmla="*/ 3905 h 10000"/>
                      <a:gd name="connsiteX11" fmla="*/ 2209 w 10000"/>
                      <a:gd name="connsiteY11" fmla="*/ 2791 h 10000"/>
                      <a:gd name="connsiteX12" fmla="*/ 2682 w 10000"/>
                      <a:gd name="connsiteY12" fmla="*/ 1703 h 10000"/>
                      <a:gd name="connsiteX13" fmla="*/ 2967 w 10000"/>
                      <a:gd name="connsiteY13" fmla="*/ 1660 h 10000"/>
                      <a:gd name="connsiteX14" fmla="*/ 3653 w 10000"/>
                      <a:gd name="connsiteY14" fmla="*/ 1545 h 10000"/>
                      <a:gd name="connsiteX15" fmla="*/ 4218 w 10000"/>
                      <a:gd name="connsiteY15" fmla="*/ 896 h 10000"/>
                      <a:gd name="connsiteX16" fmla="*/ 4729 w 10000"/>
                      <a:gd name="connsiteY16" fmla="*/ 765 h 10000"/>
                      <a:gd name="connsiteX17" fmla="*/ 5908 w 10000"/>
                      <a:gd name="connsiteY17" fmla="*/ 1072 h 10000"/>
                      <a:gd name="connsiteX18" fmla="*/ 6737 w 10000"/>
                      <a:gd name="connsiteY18" fmla="*/ 1166 h 10000"/>
                      <a:gd name="connsiteX19" fmla="*/ 6676 w 10000"/>
                      <a:gd name="connsiteY19" fmla="*/ 633 h 10000"/>
                      <a:gd name="connsiteX20" fmla="*/ 6813 w 10000"/>
                      <a:gd name="connsiteY20" fmla="*/ 23 h 10000"/>
                      <a:gd name="connsiteX21" fmla="*/ 7077 w 10000"/>
                      <a:gd name="connsiteY21" fmla="*/ 468 h 10000"/>
                      <a:gd name="connsiteX22" fmla="*/ 7972 w 10000"/>
                      <a:gd name="connsiteY22" fmla="*/ 1396 h 10000"/>
                      <a:gd name="connsiteX23" fmla="*/ 8257 w 10000"/>
                      <a:gd name="connsiteY23" fmla="*/ 1456 h 10000"/>
                      <a:gd name="connsiteX24" fmla="*/ 8576 w 10000"/>
                      <a:gd name="connsiteY24" fmla="*/ 1687 h 10000"/>
                      <a:gd name="connsiteX25" fmla="*/ 9790 w 10000"/>
                      <a:gd name="connsiteY25" fmla="*/ 1953 h 10000"/>
                      <a:gd name="connsiteX26" fmla="*/ 9641 w 10000"/>
                      <a:gd name="connsiteY26" fmla="*/ 3133 h 10000"/>
                      <a:gd name="connsiteX27" fmla="*/ 7811 w 10000"/>
                      <a:gd name="connsiteY27" fmla="*/ 4166 h 10000"/>
                      <a:gd name="connsiteX28" fmla="*/ 7253 w 10000"/>
                      <a:gd name="connsiteY28" fmla="*/ 6079 h 10000"/>
                      <a:gd name="connsiteX29" fmla="*/ 8789 w 10000"/>
                      <a:gd name="connsiteY29" fmla="*/ 5108 h 10000"/>
                      <a:gd name="connsiteX30" fmla="*/ 9946 w 10000"/>
                      <a:gd name="connsiteY30" fmla="*/ 4717 h 10000"/>
                      <a:gd name="connsiteX31" fmla="*/ 9530 w 10000"/>
                      <a:gd name="connsiteY31" fmla="*/ 5608 h 10000"/>
                      <a:gd name="connsiteX32" fmla="*/ 8734 w 10000"/>
                      <a:gd name="connsiteY32" fmla="*/ 6205 h 10000"/>
                      <a:gd name="connsiteX33" fmla="*/ 8784 w 10000"/>
                      <a:gd name="connsiteY33" fmla="*/ 6831 h 10000"/>
                      <a:gd name="connsiteX34" fmla="*/ 9080 w 10000"/>
                      <a:gd name="connsiteY34" fmla="*/ 7578 h 10000"/>
                      <a:gd name="connsiteX35" fmla="*/ 8778 w 10000"/>
                      <a:gd name="connsiteY35" fmla="*/ 8314 h 10000"/>
                      <a:gd name="connsiteX36" fmla="*/ 8564 w 10000"/>
                      <a:gd name="connsiteY36" fmla="*/ 9017 h 10000"/>
                      <a:gd name="connsiteX37" fmla="*/ 8114 w 10000"/>
                      <a:gd name="connsiteY37" fmla="*/ 9742 h 10000"/>
                      <a:gd name="connsiteX38" fmla="*/ 6764 w 10000"/>
                      <a:gd name="connsiteY38" fmla="*/ 9736 h 10000"/>
                      <a:gd name="connsiteX0" fmla="*/ 6764 w 10000"/>
                      <a:gd name="connsiteY0" fmla="*/ 9736 h 10000"/>
                      <a:gd name="connsiteX1" fmla="*/ 5629 w 10000"/>
                      <a:gd name="connsiteY1" fmla="*/ 8764 h 10000"/>
                      <a:gd name="connsiteX2" fmla="*/ 4849 w 10000"/>
                      <a:gd name="connsiteY2" fmla="*/ 8374 h 10000"/>
                      <a:gd name="connsiteX3" fmla="*/ 4618 w 10000"/>
                      <a:gd name="connsiteY3" fmla="*/ 7896 h 10000"/>
                      <a:gd name="connsiteX4" fmla="*/ 3378 w 10000"/>
                      <a:gd name="connsiteY4" fmla="*/ 8435 h 10000"/>
                      <a:gd name="connsiteX5" fmla="*/ 2446 w 10000"/>
                      <a:gd name="connsiteY5" fmla="*/ 8067 h 10000"/>
                      <a:gd name="connsiteX6" fmla="*/ 1546 w 10000"/>
                      <a:gd name="connsiteY6" fmla="*/ 7057 h 10000"/>
                      <a:gd name="connsiteX7" fmla="*/ 37 w 10000"/>
                      <a:gd name="connsiteY7" fmla="*/ 6216 h 10000"/>
                      <a:gd name="connsiteX8" fmla="*/ 202 w 10000"/>
                      <a:gd name="connsiteY8" fmla="*/ 5542 h 10000"/>
                      <a:gd name="connsiteX9" fmla="*/ 1019 w 10000"/>
                      <a:gd name="connsiteY9" fmla="*/ 4564 h 10000"/>
                      <a:gd name="connsiteX10" fmla="*/ 1782 w 10000"/>
                      <a:gd name="connsiteY10" fmla="*/ 3905 h 10000"/>
                      <a:gd name="connsiteX11" fmla="*/ 2209 w 10000"/>
                      <a:gd name="connsiteY11" fmla="*/ 2791 h 10000"/>
                      <a:gd name="connsiteX12" fmla="*/ 2682 w 10000"/>
                      <a:gd name="connsiteY12" fmla="*/ 1703 h 10000"/>
                      <a:gd name="connsiteX13" fmla="*/ 2967 w 10000"/>
                      <a:gd name="connsiteY13" fmla="*/ 1660 h 10000"/>
                      <a:gd name="connsiteX14" fmla="*/ 3653 w 10000"/>
                      <a:gd name="connsiteY14" fmla="*/ 1545 h 10000"/>
                      <a:gd name="connsiteX15" fmla="*/ 4218 w 10000"/>
                      <a:gd name="connsiteY15" fmla="*/ 896 h 10000"/>
                      <a:gd name="connsiteX16" fmla="*/ 4729 w 10000"/>
                      <a:gd name="connsiteY16" fmla="*/ 765 h 10000"/>
                      <a:gd name="connsiteX17" fmla="*/ 5908 w 10000"/>
                      <a:gd name="connsiteY17" fmla="*/ 1072 h 10000"/>
                      <a:gd name="connsiteX18" fmla="*/ 6737 w 10000"/>
                      <a:gd name="connsiteY18" fmla="*/ 1166 h 10000"/>
                      <a:gd name="connsiteX19" fmla="*/ 6676 w 10000"/>
                      <a:gd name="connsiteY19" fmla="*/ 633 h 10000"/>
                      <a:gd name="connsiteX20" fmla="*/ 6813 w 10000"/>
                      <a:gd name="connsiteY20" fmla="*/ 23 h 10000"/>
                      <a:gd name="connsiteX21" fmla="*/ 7077 w 10000"/>
                      <a:gd name="connsiteY21" fmla="*/ 468 h 10000"/>
                      <a:gd name="connsiteX22" fmla="*/ 7972 w 10000"/>
                      <a:gd name="connsiteY22" fmla="*/ 1396 h 10000"/>
                      <a:gd name="connsiteX23" fmla="*/ 8257 w 10000"/>
                      <a:gd name="connsiteY23" fmla="*/ 1456 h 10000"/>
                      <a:gd name="connsiteX24" fmla="*/ 8576 w 10000"/>
                      <a:gd name="connsiteY24" fmla="*/ 1687 h 10000"/>
                      <a:gd name="connsiteX25" fmla="*/ 9641 w 10000"/>
                      <a:gd name="connsiteY25" fmla="*/ 3133 h 10000"/>
                      <a:gd name="connsiteX26" fmla="*/ 7811 w 10000"/>
                      <a:gd name="connsiteY26" fmla="*/ 4166 h 10000"/>
                      <a:gd name="connsiteX27" fmla="*/ 7253 w 10000"/>
                      <a:gd name="connsiteY27" fmla="*/ 6079 h 10000"/>
                      <a:gd name="connsiteX28" fmla="*/ 8789 w 10000"/>
                      <a:gd name="connsiteY28" fmla="*/ 5108 h 10000"/>
                      <a:gd name="connsiteX29" fmla="*/ 9946 w 10000"/>
                      <a:gd name="connsiteY29" fmla="*/ 4717 h 10000"/>
                      <a:gd name="connsiteX30" fmla="*/ 9530 w 10000"/>
                      <a:gd name="connsiteY30" fmla="*/ 5608 h 10000"/>
                      <a:gd name="connsiteX31" fmla="*/ 8734 w 10000"/>
                      <a:gd name="connsiteY31" fmla="*/ 6205 h 10000"/>
                      <a:gd name="connsiteX32" fmla="*/ 8784 w 10000"/>
                      <a:gd name="connsiteY32" fmla="*/ 6831 h 10000"/>
                      <a:gd name="connsiteX33" fmla="*/ 9080 w 10000"/>
                      <a:gd name="connsiteY33" fmla="*/ 7578 h 10000"/>
                      <a:gd name="connsiteX34" fmla="*/ 8778 w 10000"/>
                      <a:gd name="connsiteY34" fmla="*/ 8314 h 10000"/>
                      <a:gd name="connsiteX35" fmla="*/ 8564 w 10000"/>
                      <a:gd name="connsiteY35" fmla="*/ 9017 h 10000"/>
                      <a:gd name="connsiteX36" fmla="*/ 8114 w 10000"/>
                      <a:gd name="connsiteY36" fmla="*/ 9742 h 10000"/>
                      <a:gd name="connsiteX37" fmla="*/ 6764 w 10000"/>
                      <a:gd name="connsiteY37" fmla="*/ 9736 h 10000"/>
                      <a:gd name="connsiteX0" fmla="*/ 6764 w 10000"/>
                      <a:gd name="connsiteY0" fmla="*/ 9736 h 10000"/>
                      <a:gd name="connsiteX1" fmla="*/ 5629 w 10000"/>
                      <a:gd name="connsiteY1" fmla="*/ 8764 h 10000"/>
                      <a:gd name="connsiteX2" fmla="*/ 4849 w 10000"/>
                      <a:gd name="connsiteY2" fmla="*/ 8374 h 10000"/>
                      <a:gd name="connsiteX3" fmla="*/ 4618 w 10000"/>
                      <a:gd name="connsiteY3" fmla="*/ 7896 h 10000"/>
                      <a:gd name="connsiteX4" fmla="*/ 3378 w 10000"/>
                      <a:gd name="connsiteY4" fmla="*/ 8435 h 10000"/>
                      <a:gd name="connsiteX5" fmla="*/ 2446 w 10000"/>
                      <a:gd name="connsiteY5" fmla="*/ 8067 h 10000"/>
                      <a:gd name="connsiteX6" fmla="*/ 1546 w 10000"/>
                      <a:gd name="connsiteY6" fmla="*/ 7057 h 10000"/>
                      <a:gd name="connsiteX7" fmla="*/ 37 w 10000"/>
                      <a:gd name="connsiteY7" fmla="*/ 6216 h 10000"/>
                      <a:gd name="connsiteX8" fmla="*/ 202 w 10000"/>
                      <a:gd name="connsiteY8" fmla="*/ 5542 h 10000"/>
                      <a:gd name="connsiteX9" fmla="*/ 1019 w 10000"/>
                      <a:gd name="connsiteY9" fmla="*/ 4564 h 10000"/>
                      <a:gd name="connsiteX10" fmla="*/ 1782 w 10000"/>
                      <a:gd name="connsiteY10" fmla="*/ 3905 h 10000"/>
                      <a:gd name="connsiteX11" fmla="*/ 2209 w 10000"/>
                      <a:gd name="connsiteY11" fmla="*/ 2791 h 10000"/>
                      <a:gd name="connsiteX12" fmla="*/ 2682 w 10000"/>
                      <a:gd name="connsiteY12" fmla="*/ 1703 h 10000"/>
                      <a:gd name="connsiteX13" fmla="*/ 2967 w 10000"/>
                      <a:gd name="connsiteY13" fmla="*/ 1660 h 10000"/>
                      <a:gd name="connsiteX14" fmla="*/ 3653 w 10000"/>
                      <a:gd name="connsiteY14" fmla="*/ 1545 h 10000"/>
                      <a:gd name="connsiteX15" fmla="*/ 4218 w 10000"/>
                      <a:gd name="connsiteY15" fmla="*/ 896 h 10000"/>
                      <a:gd name="connsiteX16" fmla="*/ 4729 w 10000"/>
                      <a:gd name="connsiteY16" fmla="*/ 765 h 10000"/>
                      <a:gd name="connsiteX17" fmla="*/ 5908 w 10000"/>
                      <a:gd name="connsiteY17" fmla="*/ 1072 h 10000"/>
                      <a:gd name="connsiteX18" fmla="*/ 6737 w 10000"/>
                      <a:gd name="connsiteY18" fmla="*/ 1166 h 10000"/>
                      <a:gd name="connsiteX19" fmla="*/ 6676 w 10000"/>
                      <a:gd name="connsiteY19" fmla="*/ 633 h 10000"/>
                      <a:gd name="connsiteX20" fmla="*/ 6813 w 10000"/>
                      <a:gd name="connsiteY20" fmla="*/ 23 h 10000"/>
                      <a:gd name="connsiteX21" fmla="*/ 7077 w 10000"/>
                      <a:gd name="connsiteY21" fmla="*/ 468 h 10000"/>
                      <a:gd name="connsiteX22" fmla="*/ 7972 w 10000"/>
                      <a:gd name="connsiteY22" fmla="*/ 1396 h 10000"/>
                      <a:gd name="connsiteX23" fmla="*/ 8257 w 10000"/>
                      <a:gd name="connsiteY23" fmla="*/ 1456 h 10000"/>
                      <a:gd name="connsiteX24" fmla="*/ 8671 w 10000"/>
                      <a:gd name="connsiteY24" fmla="*/ 1026 h 10000"/>
                      <a:gd name="connsiteX25" fmla="*/ 9641 w 10000"/>
                      <a:gd name="connsiteY25" fmla="*/ 3133 h 10000"/>
                      <a:gd name="connsiteX26" fmla="*/ 7811 w 10000"/>
                      <a:gd name="connsiteY26" fmla="*/ 4166 h 10000"/>
                      <a:gd name="connsiteX27" fmla="*/ 7253 w 10000"/>
                      <a:gd name="connsiteY27" fmla="*/ 6079 h 10000"/>
                      <a:gd name="connsiteX28" fmla="*/ 8789 w 10000"/>
                      <a:gd name="connsiteY28" fmla="*/ 5108 h 10000"/>
                      <a:gd name="connsiteX29" fmla="*/ 9946 w 10000"/>
                      <a:gd name="connsiteY29" fmla="*/ 4717 h 10000"/>
                      <a:gd name="connsiteX30" fmla="*/ 9530 w 10000"/>
                      <a:gd name="connsiteY30" fmla="*/ 5608 h 10000"/>
                      <a:gd name="connsiteX31" fmla="*/ 8734 w 10000"/>
                      <a:gd name="connsiteY31" fmla="*/ 6205 h 10000"/>
                      <a:gd name="connsiteX32" fmla="*/ 8784 w 10000"/>
                      <a:gd name="connsiteY32" fmla="*/ 6831 h 10000"/>
                      <a:gd name="connsiteX33" fmla="*/ 9080 w 10000"/>
                      <a:gd name="connsiteY33" fmla="*/ 7578 h 10000"/>
                      <a:gd name="connsiteX34" fmla="*/ 8778 w 10000"/>
                      <a:gd name="connsiteY34" fmla="*/ 8314 h 10000"/>
                      <a:gd name="connsiteX35" fmla="*/ 8564 w 10000"/>
                      <a:gd name="connsiteY35" fmla="*/ 9017 h 10000"/>
                      <a:gd name="connsiteX36" fmla="*/ 8114 w 10000"/>
                      <a:gd name="connsiteY36" fmla="*/ 9742 h 10000"/>
                      <a:gd name="connsiteX37" fmla="*/ 6764 w 10000"/>
                      <a:gd name="connsiteY37" fmla="*/ 9736 h 10000"/>
                      <a:gd name="connsiteX0" fmla="*/ 6764 w 10000"/>
                      <a:gd name="connsiteY0" fmla="*/ 9736 h 10000"/>
                      <a:gd name="connsiteX1" fmla="*/ 5629 w 10000"/>
                      <a:gd name="connsiteY1" fmla="*/ 8764 h 10000"/>
                      <a:gd name="connsiteX2" fmla="*/ 4849 w 10000"/>
                      <a:gd name="connsiteY2" fmla="*/ 8374 h 10000"/>
                      <a:gd name="connsiteX3" fmla="*/ 4618 w 10000"/>
                      <a:gd name="connsiteY3" fmla="*/ 7896 h 10000"/>
                      <a:gd name="connsiteX4" fmla="*/ 3378 w 10000"/>
                      <a:gd name="connsiteY4" fmla="*/ 8435 h 10000"/>
                      <a:gd name="connsiteX5" fmla="*/ 2446 w 10000"/>
                      <a:gd name="connsiteY5" fmla="*/ 8067 h 10000"/>
                      <a:gd name="connsiteX6" fmla="*/ 1546 w 10000"/>
                      <a:gd name="connsiteY6" fmla="*/ 7057 h 10000"/>
                      <a:gd name="connsiteX7" fmla="*/ 37 w 10000"/>
                      <a:gd name="connsiteY7" fmla="*/ 6216 h 10000"/>
                      <a:gd name="connsiteX8" fmla="*/ 202 w 10000"/>
                      <a:gd name="connsiteY8" fmla="*/ 5542 h 10000"/>
                      <a:gd name="connsiteX9" fmla="*/ 1019 w 10000"/>
                      <a:gd name="connsiteY9" fmla="*/ 4564 h 10000"/>
                      <a:gd name="connsiteX10" fmla="*/ 1782 w 10000"/>
                      <a:gd name="connsiteY10" fmla="*/ 3905 h 10000"/>
                      <a:gd name="connsiteX11" fmla="*/ 2209 w 10000"/>
                      <a:gd name="connsiteY11" fmla="*/ 2791 h 10000"/>
                      <a:gd name="connsiteX12" fmla="*/ 2682 w 10000"/>
                      <a:gd name="connsiteY12" fmla="*/ 1703 h 10000"/>
                      <a:gd name="connsiteX13" fmla="*/ 2967 w 10000"/>
                      <a:gd name="connsiteY13" fmla="*/ 1660 h 10000"/>
                      <a:gd name="connsiteX14" fmla="*/ 3653 w 10000"/>
                      <a:gd name="connsiteY14" fmla="*/ 1545 h 10000"/>
                      <a:gd name="connsiteX15" fmla="*/ 4218 w 10000"/>
                      <a:gd name="connsiteY15" fmla="*/ 896 h 10000"/>
                      <a:gd name="connsiteX16" fmla="*/ 4729 w 10000"/>
                      <a:gd name="connsiteY16" fmla="*/ 765 h 10000"/>
                      <a:gd name="connsiteX17" fmla="*/ 5908 w 10000"/>
                      <a:gd name="connsiteY17" fmla="*/ 1072 h 10000"/>
                      <a:gd name="connsiteX18" fmla="*/ 6737 w 10000"/>
                      <a:gd name="connsiteY18" fmla="*/ 1166 h 10000"/>
                      <a:gd name="connsiteX19" fmla="*/ 6676 w 10000"/>
                      <a:gd name="connsiteY19" fmla="*/ 633 h 10000"/>
                      <a:gd name="connsiteX20" fmla="*/ 6813 w 10000"/>
                      <a:gd name="connsiteY20" fmla="*/ 23 h 10000"/>
                      <a:gd name="connsiteX21" fmla="*/ 7077 w 10000"/>
                      <a:gd name="connsiteY21" fmla="*/ 468 h 10000"/>
                      <a:gd name="connsiteX22" fmla="*/ 7972 w 10000"/>
                      <a:gd name="connsiteY22" fmla="*/ 1396 h 10000"/>
                      <a:gd name="connsiteX23" fmla="*/ 8257 w 10000"/>
                      <a:gd name="connsiteY23" fmla="*/ 1456 h 10000"/>
                      <a:gd name="connsiteX24" fmla="*/ 9641 w 10000"/>
                      <a:gd name="connsiteY24" fmla="*/ 3133 h 10000"/>
                      <a:gd name="connsiteX25" fmla="*/ 7811 w 10000"/>
                      <a:gd name="connsiteY25" fmla="*/ 4166 h 10000"/>
                      <a:gd name="connsiteX26" fmla="*/ 7253 w 10000"/>
                      <a:gd name="connsiteY26" fmla="*/ 6079 h 10000"/>
                      <a:gd name="connsiteX27" fmla="*/ 8789 w 10000"/>
                      <a:gd name="connsiteY27" fmla="*/ 5108 h 10000"/>
                      <a:gd name="connsiteX28" fmla="*/ 9946 w 10000"/>
                      <a:gd name="connsiteY28" fmla="*/ 4717 h 10000"/>
                      <a:gd name="connsiteX29" fmla="*/ 9530 w 10000"/>
                      <a:gd name="connsiteY29" fmla="*/ 5608 h 10000"/>
                      <a:gd name="connsiteX30" fmla="*/ 8734 w 10000"/>
                      <a:gd name="connsiteY30" fmla="*/ 6205 h 10000"/>
                      <a:gd name="connsiteX31" fmla="*/ 8784 w 10000"/>
                      <a:gd name="connsiteY31" fmla="*/ 6831 h 10000"/>
                      <a:gd name="connsiteX32" fmla="*/ 9080 w 10000"/>
                      <a:gd name="connsiteY32" fmla="*/ 7578 h 10000"/>
                      <a:gd name="connsiteX33" fmla="*/ 8778 w 10000"/>
                      <a:gd name="connsiteY33" fmla="*/ 8314 h 10000"/>
                      <a:gd name="connsiteX34" fmla="*/ 8564 w 10000"/>
                      <a:gd name="connsiteY34" fmla="*/ 9017 h 10000"/>
                      <a:gd name="connsiteX35" fmla="*/ 8114 w 10000"/>
                      <a:gd name="connsiteY35" fmla="*/ 9742 h 10000"/>
                      <a:gd name="connsiteX36" fmla="*/ 6764 w 10000"/>
                      <a:gd name="connsiteY36" fmla="*/ 9736 h 10000"/>
                      <a:gd name="connsiteX0" fmla="*/ 6764 w 10000"/>
                      <a:gd name="connsiteY0" fmla="*/ 9736 h 10000"/>
                      <a:gd name="connsiteX1" fmla="*/ 5629 w 10000"/>
                      <a:gd name="connsiteY1" fmla="*/ 8764 h 10000"/>
                      <a:gd name="connsiteX2" fmla="*/ 4849 w 10000"/>
                      <a:gd name="connsiteY2" fmla="*/ 8374 h 10000"/>
                      <a:gd name="connsiteX3" fmla="*/ 4618 w 10000"/>
                      <a:gd name="connsiteY3" fmla="*/ 7896 h 10000"/>
                      <a:gd name="connsiteX4" fmla="*/ 3378 w 10000"/>
                      <a:gd name="connsiteY4" fmla="*/ 8435 h 10000"/>
                      <a:gd name="connsiteX5" fmla="*/ 2446 w 10000"/>
                      <a:gd name="connsiteY5" fmla="*/ 8067 h 10000"/>
                      <a:gd name="connsiteX6" fmla="*/ 1546 w 10000"/>
                      <a:gd name="connsiteY6" fmla="*/ 7057 h 10000"/>
                      <a:gd name="connsiteX7" fmla="*/ 37 w 10000"/>
                      <a:gd name="connsiteY7" fmla="*/ 6216 h 10000"/>
                      <a:gd name="connsiteX8" fmla="*/ 202 w 10000"/>
                      <a:gd name="connsiteY8" fmla="*/ 5542 h 10000"/>
                      <a:gd name="connsiteX9" fmla="*/ 1019 w 10000"/>
                      <a:gd name="connsiteY9" fmla="*/ 4564 h 10000"/>
                      <a:gd name="connsiteX10" fmla="*/ 1782 w 10000"/>
                      <a:gd name="connsiteY10" fmla="*/ 3905 h 10000"/>
                      <a:gd name="connsiteX11" fmla="*/ 2209 w 10000"/>
                      <a:gd name="connsiteY11" fmla="*/ 2791 h 10000"/>
                      <a:gd name="connsiteX12" fmla="*/ 2682 w 10000"/>
                      <a:gd name="connsiteY12" fmla="*/ 1703 h 10000"/>
                      <a:gd name="connsiteX13" fmla="*/ 2967 w 10000"/>
                      <a:gd name="connsiteY13" fmla="*/ 1660 h 10000"/>
                      <a:gd name="connsiteX14" fmla="*/ 3653 w 10000"/>
                      <a:gd name="connsiteY14" fmla="*/ 1545 h 10000"/>
                      <a:gd name="connsiteX15" fmla="*/ 4218 w 10000"/>
                      <a:gd name="connsiteY15" fmla="*/ 896 h 10000"/>
                      <a:gd name="connsiteX16" fmla="*/ 4729 w 10000"/>
                      <a:gd name="connsiteY16" fmla="*/ 765 h 10000"/>
                      <a:gd name="connsiteX17" fmla="*/ 5908 w 10000"/>
                      <a:gd name="connsiteY17" fmla="*/ 1072 h 10000"/>
                      <a:gd name="connsiteX18" fmla="*/ 6737 w 10000"/>
                      <a:gd name="connsiteY18" fmla="*/ 1166 h 10000"/>
                      <a:gd name="connsiteX19" fmla="*/ 6676 w 10000"/>
                      <a:gd name="connsiteY19" fmla="*/ 633 h 10000"/>
                      <a:gd name="connsiteX20" fmla="*/ 6813 w 10000"/>
                      <a:gd name="connsiteY20" fmla="*/ 23 h 10000"/>
                      <a:gd name="connsiteX21" fmla="*/ 7077 w 10000"/>
                      <a:gd name="connsiteY21" fmla="*/ 468 h 10000"/>
                      <a:gd name="connsiteX22" fmla="*/ 7972 w 10000"/>
                      <a:gd name="connsiteY22" fmla="*/ 1396 h 10000"/>
                      <a:gd name="connsiteX23" fmla="*/ 9641 w 10000"/>
                      <a:gd name="connsiteY23" fmla="*/ 3133 h 10000"/>
                      <a:gd name="connsiteX24" fmla="*/ 7811 w 10000"/>
                      <a:gd name="connsiteY24" fmla="*/ 4166 h 10000"/>
                      <a:gd name="connsiteX25" fmla="*/ 7253 w 10000"/>
                      <a:gd name="connsiteY25" fmla="*/ 6079 h 10000"/>
                      <a:gd name="connsiteX26" fmla="*/ 8789 w 10000"/>
                      <a:gd name="connsiteY26" fmla="*/ 5108 h 10000"/>
                      <a:gd name="connsiteX27" fmla="*/ 9946 w 10000"/>
                      <a:gd name="connsiteY27" fmla="*/ 4717 h 10000"/>
                      <a:gd name="connsiteX28" fmla="*/ 9530 w 10000"/>
                      <a:gd name="connsiteY28" fmla="*/ 5608 h 10000"/>
                      <a:gd name="connsiteX29" fmla="*/ 8734 w 10000"/>
                      <a:gd name="connsiteY29" fmla="*/ 6205 h 10000"/>
                      <a:gd name="connsiteX30" fmla="*/ 8784 w 10000"/>
                      <a:gd name="connsiteY30" fmla="*/ 6831 h 10000"/>
                      <a:gd name="connsiteX31" fmla="*/ 9080 w 10000"/>
                      <a:gd name="connsiteY31" fmla="*/ 7578 h 10000"/>
                      <a:gd name="connsiteX32" fmla="*/ 8778 w 10000"/>
                      <a:gd name="connsiteY32" fmla="*/ 8314 h 10000"/>
                      <a:gd name="connsiteX33" fmla="*/ 8564 w 10000"/>
                      <a:gd name="connsiteY33" fmla="*/ 9017 h 10000"/>
                      <a:gd name="connsiteX34" fmla="*/ 8114 w 10000"/>
                      <a:gd name="connsiteY34" fmla="*/ 9742 h 10000"/>
                      <a:gd name="connsiteX35" fmla="*/ 6764 w 10000"/>
                      <a:gd name="connsiteY35" fmla="*/ 9736 h 10000"/>
                      <a:gd name="connsiteX0" fmla="*/ 6764 w 10000"/>
                      <a:gd name="connsiteY0" fmla="*/ 9736 h 10000"/>
                      <a:gd name="connsiteX1" fmla="*/ 5629 w 10000"/>
                      <a:gd name="connsiteY1" fmla="*/ 8764 h 10000"/>
                      <a:gd name="connsiteX2" fmla="*/ 4849 w 10000"/>
                      <a:gd name="connsiteY2" fmla="*/ 8374 h 10000"/>
                      <a:gd name="connsiteX3" fmla="*/ 4618 w 10000"/>
                      <a:gd name="connsiteY3" fmla="*/ 7896 h 10000"/>
                      <a:gd name="connsiteX4" fmla="*/ 3378 w 10000"/>
                      <a:gd name="connsiteY4" fmla="*/ 8435 h 10000"/>
                      <a:gd name="connsiteX5" fmla="*/ 2446 w 10000"/>
                      <a:gd name="connsiteY5" fmla="*/ 8067 h 10000"/>
                      <a:gd name="connsiteX6" fmla="*/ 1546 w 10000"/>
                      <a:gd name="connsiteY6" fmla="*/ 7057 h 10000"/>
                      <a:gd name="connsiteX7" fmla="*/ 37 w 10000"/>
                      <a:gd name="connsiteY7" fmla="*/ 6216 h 10000"/>
                      <a:gd name="connsiteX8" fmla="*/ 202 w 10000"/>
                      <a:gd name="connsiteY8" fmla="*/ 5542 h 10000"/>
                      <a:gd name="connsiteX9" fmla="*/ 1019 w 10000"/>
                      <a:gd name="connsiteY9" fmla="*/ 4564 h 10000"/>
                      <a:gd name="connsiteX10" fmla="*/ 1782 w 10000"/>
                      <a:gd name="connsiteY10" fmla="*/ 3905 h 10000"/>
                      <a:gd name="connsiteX11" fmla="*/ 2209 w 10000"/>
                      <a:gd name="connsiteY11" fmla="*/ 2791 h 10000"/>
                      <a:gd name="connsiteX12" fmla="*/ 2682 w 10000"/>
                      <a:gd name="connsiteY12" fmla="*/ 1703 h 10000"/>
                      <a:gd name="connsiteX13" fmla="*/ 2967 w 10000"/>
                      <a:gd name="connsiteY13" fmla="*/ 1660 h 10000"/>
                      <a:gd name="connsiteX14" fmla="*/ 3653 w 10000"/>
                      <a:gd name="connsiteY14" fmla="*/ 1545 h 10000"/>
                      <a:gd name="connsiteX15" fmla="*/ 4218 w 10000"/>
                      <a:gd name="connsiteY15" fmla="*/ 896 h 10000"/>
                      <a:gd name="connsiteX16" fmla="*/ 4729 w 10000"/>
                      <a:gd name="connsiteY16" fmla="*/ 765 h 10000"/>
                      <a:gd name="connsiteX17" fmla="*/ 5908 w 10000"/>
                      <a:gd name="connsiteY17" fmla="*/ 1072 h 10000"/>
                      <a:gd name="connsiteX18" fmla="*/ 6737 w 10000"/>
                      <a:gd name="connsiteY18" fmla="*/ 1166 h 10000"/>
                      <a:gd name="connsiteX19" fmla="*/ 6676 w 10000"/>
                      <a:gd name="connsiteY19" fmla="*/ 633 h 10000"/>
                      <a:gd name="connsiteX20" fmla="*/ 6813 w 10000"/>
                      <a:gd name="connsiteY20" fmla="*/ 23 h 10000"/>
                      <a:gd name="connsiteX21" fmla="*/ 7077 w 10000"/>
                      <a:gd name="connsiteY21" fmla="*/ 468 h 10000"/>
                      <a:gd name="connsiteX22" fmla="*/ 9110 w 10000"/>
                      <a:gd name="connsiteY22" fmla="*/ 1019 h 10000"/>
                      <a:gd name="connsiteX23" fmla="*/ 9641 w 10000"/>
                      <a:gd name="connsiteY23" fmla="*/ 3133 h 10000"/>
                      <a:gd name="connsiteX24" fmla="*/ 7811 w 10000"/>
                      <a:gd name="connsiteY24" fmla="*/ 4166 h 10000"/>
                      <a:gd name="connsiteX25" fmla="*/ 7253 w 10000"/>
                      <a:gd name="connsiteY25" fmla="*/ 6079 h 10000"/>
                      <a:gd name="connsiteX26" fmla="*/ 8789 w 10000"/>
                      <a:gd name="connsiteY26" fmla="*/ 5108 h 10000"/>
                      <a:gd name="connsiteX27" fmla="*/ 9946 w 10000"/>
                      <a:gd name="connsiteY27" fmla="*/ 4717 h 10000"/>
                      <a:gd name="connsiteX28" fmla="*/ 9530 w 10000"/>
                      <a:gd name="connsiteY28" fmla="*/ 5608 h 10000"/>
                      <a:gd name="connsiteX29" fmla="*/ 8734 w 10000"/>
                      <a:gd name="connsiteY29" fmla="*/ 6205 h 10000"/>
                      <a:gd name="connsiteX30" fmla="*/ 8784 w 10000"/>
                      <a:gd name="connsiteY30" fmla="*/ 6831 h 10000"/>
                      <a:gd name="connsiteX31" fmla="*/ 9080 w 10000"/>
                      <a:gd name="connsiteY31" fmla="*/ 7578 h 10000"/>
                      <a:gd name="connsiteX32" fmla="*/ 8778 w 10000"/>
                      <a:gd name="connsiteY32" fmla="*/ 8314 h 10000"/>
                      <a:gd name="connsiteX33" fmla="*/ 8564 w 10000"/>
                      <a:gd name="connsiteY33" fmla="*/ 9017 h 10000"/>
                      <a:gd name="connsiteX34" fmla="*/ 8114 w 10000"/>
                      <a:gd name="connsiteY34" fmla="*/ 9742 h 10000"/>
                      <a:gd name="connsiteX35" fmla="*/ 6764 w 10000"/>
                      <a:gd name="connsiteY35" fmla="*/ 9736 h 10000"/>
                      <a:gd name="connsiteX0" fmla="*/ 6806 w 10042"/>
                      <a:gd name="connsiteY0" fmla="*/ 9736 h 10000"/>
                      <a:gd name="connsiteX1" fmla="*/ 5671 w 10042"/>
                      <a:gd name="connsiteY1" fmla="*/ 8764 h 10000"/>
                      <a:gd name="connsiteX2" fmla="*/ 4891 w 10042"/>
                      <a:gd name="connsiteY2" fmla="*/ 8374 h 10000"/>
                      <a:gd name="connsiteX3" fmla="*/ 4660 w 10042"/>
                      <a:gd name="connsiteY3" fmla="*/ 7896 h 10000"/>
                      <a:gd name="connsiteX4" fmla="*/ 3420 w 10042"/>
                      <a:gd name="connsiteY4" fmla="*/ 8435 h 10000"/>
                      <a:gd name="connsiteX5" fmla="*/ 2488 w 10042"/>
                      <a:gd name="connsiteY5" fmla="*/ 8067 h 10000"/>
                      <a:gd name="connsiteX6" fmla="*/ 1733 w 10042"/>
                      <a:gd name="connsiteY6" fmla="*/ 8656 h 10000"/>
                      <a:gd name="connsiteX7" fmla="*/ 79 w 10042"/>
                      <a:gd name="connsiteY7" fmla="*/ 6216 h 10000"/>
                      <a:gd name="connsiteX8" fmla="*/ 244 w 10042"/>
                      <a:gd name="connsiteY8" fmla="*/ 5542 h 10000"/>
                      <a:gd name="connsiteX9" fmla="*/ 1061 w 10042"/>
                      <a:gd name="connsiteY9" fmla="*/ 4564 h 10000"/>
                      <a:gd name="connsiteX10" fmla="*/ 1824 w 10042"/>
                      <a:gd name="connsiteY10" fmla="*/ 3905 h 10000"/>
                      <a:gd name="connsiteX11" fmla="*/ 2251 w 10042"/>
                      <a:gd name="connsiteY11" fmla="*/ 2791 h 10000"/>
                      <a:gd name="connsiteX12" fmla="*/ 2724 w 10042"/>
                      <a:gd name="connsiteY12" fmla="*/ 1703 h 10000"/>
                      <a:gd name="connsiteX13" fmla="*/ 3009 w 10042"/>
                      <a:gd name="connsiteY13" fmla="*/ 1660 h 10000"/>
                      <a:gd name="connsiteX14" fmla="*/ 3695 w 10042"/>
                      <a:gd name="connsiteY14" fmla="*/ 1545 h 10000"/>
                      <a:gd name="connsiteX15" fmla="*/ 4260 w 10042"/>
                      <a:gd name="connsiteY15" fmla="*/ 896 h 10000"/>
                      <a:gd name="connsiteX16" fmla="*/ 4771 w 10042"/>
                      <a:gd name="connsiteY16" fmla="*/ 765 h 10000"/>
                      <a:gd name="connsiteX17" fmla="*/ 5950 w 10042"/>
                      <a:gd name="connsiteY17" fmla="*/ 1072 h 10000"/>
                      <a:gd name="connsiteX18" fmla="*/ 6779 w 10042"/>
                      <a:gd name="connsiteY18" fmla="*/ 1166 h 10000"/>
                      <a:gd name="connsiteX19" fmla="*/ 6718 w 10042"/>
                      <a:gd name="connsiteY19" fmla="*/ 633 h 10000"/>
                      <a:gd name="connsiteX20" fmla="*/ 6855 w 10042"/>
                      <a:gd name="connsiteY20" fmla="*/ 23 h 10000"/>
                      <a:gd name="connsiteX21" fmla="*/ 7119 w 10042"/>
                      <a:gd name="connsiteY21" fmla="*/ 468 h 10000"/>
                      <a:gd name="connsiteX22" fmla="*/ 9152 w 10042"/>
                      <a:gd name="connsiteY22" fmla="*/ 1019 h 10000"/>
                      <a:gd name="connsiteX23" fmla="*/ 9683 w 10042"/>
                      <a:gd name="connsiteY23" fmla="*/ 3133 h 10000"/>
                      <a:gd name="connsiteX24" fmla="*/ 7853 w 10042"/>
                      <a:gd name="connsiteY24" fmla="*/ 4166 h 10000"/>
                      <a:gd name="connsiteX25" fmla="*/ 7295 w 10042"/>
                      <a:gd name="connsiteY25" fmla="*/ 6079 h 10000"/>
                      <a:gd name="connsiteX26" fmla="*/ 8831 w 10042"/>
                      <a:gd name="connsiteY26" fmla="*/ 5108 h 10000"/>
                      <a:gd name="connsiteX27" fmla="*/ 9988 w 10042"/>
                      <a:gd name="connsiteY27" fmla="*/ 4717 h 10000"/>
                      <a:gd name="connsiteX28" fmla="*/ 9572 w 10042"/>
                      <a:gd name="connsiteY28" fmla="*/ 5608 h 10000"/>
                      <a:gd name="connsiteX29" fmla="*/ 8776 w 10042"/>
                      <a:gd name="connsiteY29" fmla="*/ 6205 h 10000"/>
                      <a:gd name="connsiteX30" fmla="*/ 8826 w 10042"/>
                      <a:gd name="connsiteY30" fmla="*/ 6831 h 10000"/>
                      <a:gd name="connsiteX31" fmla="*/ 9122 w 10042"/>
                      <a:gd name="connsiteY31" fmla="*/ 7578 h 10000"/>
                      <a:gd name="connsiteX32" fmla="*/ 8820 w 10042"/>
                      <a:gd name="connsiteY32" fmla="*/ 8314 h 10000"/>
                      <a:gd name="connsiteX33" fmla="*/ 8606 w 10042"/>
                      <a:gd name="connsiteY33" fmla="*/ 9017 h 10000"/>
                      <a:gd name="connsiteX34" fmla="*/ 8156 w 10042"/>
                      <a:gd name="connsiteY34" fmla="*/ 9742 h 10000"/>
                      <a:gd name="connsiteX35" fmla="*/ 6806 w 10042"/>
                      <a:gd name="connsiteY35" fmla="*/ 9736 h 10000"/>
                      <a:gd name="connsiteX0" fmla="*/ 6806 w 10042"/>
                      <a:gd name="connsiteY0" fmla="*/ 9736 h 10138"/>
                      <a:gd name="connsiteX1" fmla="*/ 5671 w 10042"/>
                      <a:gd name="connsiteY1" fmla="*/ 8764 h 10138"/>
                      <a:gd name="connsiteX2" fmla="*/ 4891 w 10042"/>
                      <a:gd name="connsiteY2" fmla="*/ 8374 h 10138"/>
                      <a:gd name="connsiteX3" fmla="*/ 4660 w 10042"/>
                      <a:gd name="connsiteY3" fmla="*/ 7896 h 10138"/>
                      <a:gd name="connsiteX4" fmla="*/ 3420 w 10042"/>
                      <a:gd name="connsiteY4" fmla="*/ 8435 h 10138"/>
                      <a:gd name="connsiteX5" fmla="*/ 2924 w 10042"/>
                      <a:gd name="connsiteY5" fmla="*/ 9957 h 10138"/>
                      <a:gd name="connsiteX6" fmla="*/ 1733 w 10042"/>
                      <a:gd name="connsiteY6" fmla="*/ 8656 h 10138"/>
                      <a:gd name="connsiteX7" fmla="*/ 79 w 10042"/>
                      <a:gd name="connsiteY7" fmla="*/ 6216 h 10138"/>
                      <a:gd name="connsiteX8" fmla="*/ 244 w 10042"/>
                      <a:gd name="connsiteY8" fmla="*/ 5542 h 10138"/>
                      <a:gd name="connsiteX9" fmla="*/ 1061 w 10042"/>
                      <a:gd name="connsiteY9" fmla="*/ 4564 h 10138"/>
                      <a:gd name="connsiteX10" fmla="*/ 1824 w 10042"/>
                      <a:gd name="connsiteY10" fmla="*/ 3905 h 10138"/>
                      <a:gd name="connsiteX11" fmla="*/ 2251 w 10042"/>
                      <a:gd name="connsiteY11" fmla="*/ 2791 h 10138"/>
                      <a:gd name="connsiteX12" fmla="*/ 2724 w 10042"/>
                      <a:gd name="connsiteY12" fmla="*/ 1703 h 10138"/>
                      <a:gd name="connsiteX13" fmla="*/ 3009 w 10042"/>
                      <a:gd name="connsiteY13" fmla="*/ 1660 h 10138"/>
                      <a:gd name="connsiteX14" fmla="*/ 3695 w 10042"/>
                      <a:gd name="connsiteY14" fmla="*/ 1545 h 10138"/>
                      <a:gd name="connsiteX15" fmla="*/ 4260 w 10042"/>
                      <a:gd name="connsiteY15" fmla="*/ 896 h 10138"/>
                      <a:gd name="connsiteX16" fmla="*/ 4771 w 10042"/>
                      <a:gd name="connsiteY16" fmla="*/ 765 h 10138"/>
                      <a:gd name="connsiteX17" fmla="*/ 5950 w 10042"/>
                      <a:gd name="connsiteY17" fmla="*/ 1072 h 10138"/>
                      <a:gd name="connsiteX18" fmla="*/ 6779 w 10042"/>
                      <a:gd name="connsiteY18" fmla="*/ 1166 h 10138"/>
                      <a:gd name="connsiteX19" fmla="*/ 6718 w 10042"/>
                      <a:gd name="connsiteY19" fmla="*/ 633 h 10138"/>
                      <a:gd name="connsiteX20" fmla="*/ 6855 w 10042"/>
                      <a:gd name="connsiteY20" fmla="*/ 23 h 10138"/>
                      <a:gd name="connsiteX21" fmla="*/ 7119 w 10042"/>
                      <a:gd name="connsiteY21" fmla="*/ 468 h 10138"/>
                      <a:gd name="connsiteX22" fmla="*/ 9152 w 10042"/>
                      <a:gd name="connsiteY22" fmla="*/ 1019 h 10138"/>
                      <a:gd name="connsiteX23" fmla="*/ 9683 w 10042"/>
                      <a:gd name="connsiteY23" fmla="*/ 3133 h 10138"/>
                      <a:gd name="connsiteX24" fmla="*/ 7853 w 10042"/>
                      <a:gd name="connsiteY24" fmla="*/ 4166 h 10138"/>
                      <a:gd name="connsiteX25" fmla="*/ 7295 w 10042"/>
                      <a:gd name="connsiteY25" fmla="*/ 6079 h 10138"/>
                      <a:gd name="connsiteX26" fmla="*/ 8831 w 10042"/>
                      <a:gd name="connsiteY26" fmla="*/ 5108 h 10138"/>
                      <a:gd name="connsiteX27" fmla="*/ 9988 w 10042"/>
                      <a:gd name="connsiteY27" fmla="*/ 4717 h 10138"/>
                      <a:gd name="connsiteX28" fmla="*/ 9572 w 10042"/>
                      <a:gd name="connsiteY28" fmla="*/ 5608 h 10138"/>
                      <a:gd name="connsiteX29" fmla="*/ 8776 w 10042"/>
                      <a:gd name="connsiteY29" fmla="*/ 6205 h 10138"/>
                      <a:gd name="connsiteX30" fmla="*/ 8826 w 10042"/>
                      <a:gd name="connsiteY30" fmla="*/ 6831 h 10138"/>
                      <a:gd name="connsiteX31" fmla="*/ 9122 w 10042"/>
                      <a:gd name="connsiteY31" fmla="*/ 7578 h 10138"/>
                      <a:gd name="connsiteX32" fmla="*/ 8820 w 10042"/>
                      <a:gd name="connsiteY32" fmla="*/ 8314 h 10138"/>
                      <a:gd name="connsiteX33" fmla="*/ 8606 w 10042"/>
                      <a:gd name="connsiteY33" fmla="*/ 9017 h 10138"/>
                      <a:gd name="connsiteX34" fmla="*/ 8156 w 10042"/>
                      <a:gd name="connsiteY34" fmla="*/ 9742 h 10138"/>
                      <a:gd name="connsiteX35" fmla="*/ 6806 w 10042"/>
                      <a:gd name="connsiteY35" fmla="*/ 9736 h 10138"/>
                      <a:gd name="connsiteX0" fmla="*/ 6806 w 10042"/>
                      <a:gd name="connsiteY0" fmla="*/ 9736 h 10138"/>
                      <a:gd name="connsiteX1" fmla="*/ 5671 w 10042"/>
                      <a:gd name="connsiteY1" fmla="*/ 8764 h 10138"/>
                      <a:gd name="connsiteX2" fmla="*/ 4891 w 10042"/>
                      <a:gd name="connsiteY2" fmla="*/ 8374 h 10138"/>
                      <a:gd name="connsiteX3" fmla="*/ 3420 w 10042"/>
                      <a:gd name="connsiteY3" fmla="*/ 8435 h 10138"/>
                      <a:gd name="connsiteX4" fmla="*/ 2924 w 10042"/>
                      <a:gd name="connsiteY4" fmla="*/ 9957 h 10138"/>
                      <a:gd name="connsiteX5" fmla="*/ 1733 w 10042"/>
                      <a:gd name="connsiteY5" fmla="*/ 8656 h 10138"/>
                      <a:gd name="connsiteX6" fmla="*/ 79 w 10042"/>
                      <a:gd name="connsiteY6" fmla="*/ 6216 h 10138"/>
                      <a:gd name="connsiteX7" fmla="*/ 244 w 10042"/>
                      <a:gd name="connsiteY7" fmla="*/ 5542 h 10138"/>
                      <a:gd name="connsiteX8" fmla="*/ 1061 w 10042"/>
                      <a:gd name="connsiteY8" fmla="*/ 4564 h 10138"/>
                      <a:gd name="connsiteX9" fmla="*/ 1824 w 10042"/>
                      <a:gd name="connsiteY9" fmla="*/ 3905 h 10138"/>
                      <a:gd name="connsiteX10" fmla="*/ 2251 w 10042"/>
                      <a:gd name="connsiteY10" fmla="*/ 2791 h 10138"/>
                      <a:gd name="connsiteX11" fmla="*/ 2724 w 10042"/>
                      <a:gd name="connsiteY11" fmla="*/ 1703 h 10138"/>
                      <a:gd name="connsiteX12" fmla="*/ 3009 w 10042"/>
                      <a:gd name="connsiteY12" fmla="*/ 1660 h 10138"/>
                      <a:gd name="connsiteX13" fmla="*/ 3695 w 10042"/>
                      <a:gd name="connsiteY13" fmla="*/ 1545 h 10138"/>
                      <a:gd name="connsiteX14" fmla="*/ 4260 w 10042"/>
                      <a:gd name="connsiteY14" fmla="*/ 896 h 10138"/>
                      <a:gd name="connsiteX15" fmla="*/ 4771 w 10042"/>
                      <a:gd name="connsiteY15" fmla="*/ 765 h 10138"/>
                      <a:gd name="connsiteX16" fmla="*/ 5950 w 10042"/>
                      <a:gd name="connsiteY16" fmla="*/ 1072 h 10138"/>
                      <a:gd name="connsiteX17" fmla="*/ 6779 w 10042"/>
                      <a:gd name="connsiteY17" fmla="*/ 1166 h 10138"/>
                      <a:gd name="connsiteX18" fmla="*/ 6718 w 10042"/>
                      <a:gd name="connsiteY18" fmla="*/ 633 h 10138"/>
                      <a:gd name="connsiteX19" fmla="*/ 6855 w 10042"/>
                      <a:gd name="connsiteY19" fmla="*/ 23 h 10138"/>
                      <a:gd name="connsiteX20" fmla="*/ 7119 w 10042"/>
                      <a:gd name="connsiteY20" fmla="*/ 468 h 10138"/>
                      <a:gd name="connsiteX21" fmla="*/ 9152 w 10042"/>
                      <a:gd name="connsiteY21" fmla="*/ 1019 h 10138"/>
                      <a:gd name="connsiteX22" fmla="*/ 9683 w 10042"/>
                      <a:gd name="connsiteY22" fmla="*/ 3133 h 10138"/>
                      <a:gd name="connsiteX23" fmla="*/ 7853 w 10042"/>
                      <a:gd name="connsiteY23" fmla="*/ 4166 h 10138"/>
                      <a:gd name="connsiteX24" fmla="*/ 7295 w 10042"/>
                      <a:gd name="connsiteY24" fmla="*/ 6079 h 10138"/>
                      <a:gd name="connsiteX25" fmla="*/ 8831 w 10042"/>
                      <a:gd name="connsiteY25" fmla="*/ 5108 h 10138"/>
                      <a:gd name="connsiteX26" fmla="*/ 9988 w 10042"/>
                      <a:gd name="connsiteY26" fmla="*/ 4717 h 10138"/>
                      <a:gd name="connsiteX27" fmla="*/ 9572 w 10042"/>
                      <a:gd name="connsiteY27" fmla="*/ 5608 h 10138"/>
                      <a:gd name="connsiteX28" fmla="*/ 8776 w 10042"/>
                      <a:gd name="connsiteY28" fmla="*/ 6205 h 10138"/>
                      <a:gd name="connsiteX29" fmla="*/ 8826 w 10042"/>
                      <a:gd name="connsiteY29" fmla="*/ 6831 h 10138"/>
                      <a:gd name="connsiteX30" fmla="*/ 9122 w 10042"/>
                      <a:gd name="connsiteY30" fmla="*/ 7578 h 10138"/>
                      <a:gd name="connsiteX31" fmla="*/ 8820 w 10042"/>
                      <a:gd name="connsiteY31" fmla="*/ 8314 h 10138"/>
                      <a:gd name="connsiteX32" fmla="*/ 8606 w 10042"/>
                      <a:gd name="connsiteY32" fmla="*/ 9017 h 10138"/>
                      <a:gd name="connsiteX33" fmla="*/ 8156 w 10042"/>
                      <a:gd name="connsiteY33" fmla="*/ 9742 h 10138"/>
                      <a:gd name="connsiteX34" fmla="*/ 6806 w 10042"/>
                      <a:gd name="connsiteY34" fmla="*/ 9736 h 10138"/>
                      <a:gd name="connsiteX0" fmla="*/ 6806 w 10042"/>
                      <a:gd name="connsiteY0" fmla="*/ 9736 h 10138"/>
                      <a:gd name="connsiteX1" fmla="*/ 5671 w 10042"/>
                      <a:gd name="connsiteY1" fmla="*/ 8764 h 10138"/>
                      <a:gd name="connsiteX2" fmla="*/ 3420 w 10042"/>
                      <a:gd name="connsiteY2" fmla="*/ 8435 h 10138"/>
                      <a:gd name="connsiteX3" fmla="*/ 2924 w 10042"/>
                      <a:gd name="connsiteY3" fmla="*/ 9957 h 10138"/>
                      <a:gd name="connsiteX4" fmla="*/ 1733 w 10042"/>
                      <a:gd name="connsiteY4" fmla="*/ 8656 h 10138"/>
                      <a:gd name="connsiteX5" fmla="*/ 79 w 10042"/>
                      <a:gd name="connsiteY5" fmla="*/ 6216 h 10138"/>
                      <a:gd name="connsiteX6" fmla="*/ 244 w 10042"/>
                      <a:gd name="connsiteY6" fmla="*/ 5542 h 10138"/>
                      <a:gd name="connsiteX7" fmla="*/ 1061 w 10042"/>
                      <a:gd name="connsiteY7" fmla="*/ 4564 h 10138"/>
                      <a:gd name="connsiteX8" fmla="*/ 1824 w 10042"/>
                      <a:gd name="connsiteY8" fmla="*/ 3905 h 10138"/>
                      <a:gd name="connsiteX9" fmla="*/ 2251 w 10042"/>
                      <a:gd name="connsiteY9" fmla="*/ 2791 h 10138"/>
                      <a:gd name="connsiteX10" fmla="*/ 2724 w 10042"/>
                      <a:gd name="connsiteY10" fmla="*/ 1703 h 10138"/>
                      <a:gd name="connsiteX11" fmla="*/ 3009 w 10042"/>
                      <a:gd name="connsiteY11" fmla="*/ 1660 h 10138"/>
                      <a:gd name="connsiteX12" fmla="*/ 3695 w 10042"/>
                      <a:gd name="connsiteY12" fmla="*/ 1545 h 10138"/>
                      <a:gd name="connsiteX13" fmla="*/ 4260 w 10042"/>
                      <a:gd name="connsiteY13" fmla="*/ 896 h 10138"/>
                      <a:gd name="connsiteX14" fmla="*/ 4771 w 10042"/>
                      <a:gd name="connsiteY14" fmla="*/ 765 h 10138"/>
                      <a:gd name="connsiteX15" fmla="*/ 5950 w 10042"/>
                      <a:gd name="connsiteY15" fmla="*/ 1072 h 10138"/>
                      <a:gd name="connsiteX16" fmla="*/ 6779 w 10042"/>
                      <a:gd name="connsiteY16" fmla="*/ 1166 h 10138"/>
                      <a:gd name="connsiteX17" fmla="*/ 6718 w 10042"/>
                      <a:gd name="connsiteY17" fmla="*/ 633 h 10138"/>
                      <a:gd name="connsiteX18" fmla="*/ 6855 w 10042"/>
                      <a:gd name="connsiteY18" fmla="*/ 23 h 10138"/>
                      <a:gd name="connsiteX19" fmla="*/ 7119 w 10042"/>
                      <a:gd name="connsiteY19" fmla="*/ 468 h 10138"/>
                      <a:gd name="connsiteX20" fmla="*/ 9152 w 10042"/>
                      <a:gd name="connsiteY20" fmla="*/ 1019 h 10138"/>
                      <a:gd name="connsiteX21" fmla="*/ 9683 w 10042"/>
                      <a:gd name="connsiteY21" fmla="*/ 3133 h 10138"/>
                      <a:gd name="connsiteX22" fmla="*/ 7853 w 10042"/>
                      <a:gd name="connsiteY22" fmla="*/ 4166 h 10138"/>
                      <a:gd name="connsiteX23" fmla="*/ 7295 w 10042"/>
                      <a:gd name="connsiteY23" fmla="*/ 6079 h 10138"/>
                      <a:gd name="connsiteX24" fmla="*/ 8831 w 10042"/>
                      <a:gd name="connsiteY24" fmla="*/ 5108 h 10138"/>
                      <a:gd name="connsiteX25" fmla="*/ 9988 w 10042"/>
                      <a:gd name="connsiteY25" fmla="*/ 4717 h 10138"/>
                      <a:gd name="connsiteX26" fmla="*/ 9572 w 10042"/>
                      <a:gd name="connsiteY26" fmla="*/ 5608 h 10138"/>
                      <a:gd name="connsiteX27" fmla="*/ 8776 w 10042"/>
                      <a:gd name="connsiteY27" fmla="*/ 6205 h 10138"/>
                      <a:gd name="connsiteX28" fmla="*/ 8826 w 10042"/>
                      <a:gd name="connsiteY28" fmla="*/ 6831 h 10138"/>
                      <a:gd name="connsiteX29" fmla="*/ 9122 w 10042"/>
                      <a:gd name="connsiteY29" fmla="*/ 7578 h 10138"/>
                      <a:gd name="connsiteX30" fmla="*/ 8820 w 10042"/>
                      <a:gd name="connsiteY30" fmla="*/ 8314 h 10138"/>
                      <a:gd name="connsiteX31" fmla="*/ 8606 w 10042"/>
                      <a:gd name="connsiteY31" fmla="*/ 9017 h 10138"/>
                      <a:gd name="connsiteX32" fmla="*/ 8156 w 10042"/>
                      <a:gd name="connsiteY32" fmla="*/ 9742 h 10138"/>
                      <a:gd name="connsiteX33" fmla="*/ 6806 w 10042"/>
                      <a:gd name="connsiteY33" fmla="*/ 9736 h 10138"/>
                      <a:gd name="connsiteX0" fmla="*/ 6806 w 10042"/>
                      <a:gd name="connsiteY0" fmla="*/ 9736 h 10316"/>
                      <a:gd name="connsiteX1" fmla="*/ 5671 w 10042"/>
                      <a:gd name="connsiteY1" fmla="*/ 8764 h 10316"/>
                      <a:gd name="connsiteX2" fmla="*/ 4583 w 10042"/>
                      <a:gd name="connsiteY2" fmla="*/ 9598 h 10316"/>
                      <a:gd name="connsiteX3" fmla="*/ 2924 w 10042"/>
                      <a:gd name="connsiteY3" fmla="*/ 9957 h 10316"/>
                      <a:gd name="connsiteX4" fmla="*/ 1733 w 10042"/>
                      <a:gd name="connsiteY4" fmla="*/ 8656 h 10316"/>
                      <a:gd name="connsiteX5" fmla="*/ 79 w 10042"/>
                      <a:gd name="connsiteY5" fmla="*/ 6216 h 10316"/>
                      <a:gd name="connsiteX6" fmla="*/ 244 w 10042"/>
                      <a:gd name="connsiteY6" fmla="*/ 5542 h 10316"/>
                      <a:gd name="connsiteX7" fmla="*/ 1061 w 10042"/>
                      <a:gd name="connsiteY7" fmla="*/ 4564 h 10316"/>
                      <a:gd name="connsiteX8" fmla="*/ 1824 w 10042"/>
                      <a:gd name="connsiteY8" fmla="*/ 3905 h 10316"/>
                      <a:gd name="connsiteX9" fmla="*/ 2251 w 10042"/>
                      <a:gd name="connsiteY9" fmla="*/ 2791 h 10316"/>
                      <a:gd name="connsiteX10" fmla="*/ 2724 w 10042"/>
                      <a:gd name="connsiteY10" fmla="*/ 1703 h 10316"/>
                      <a:gd name="connsiteX11" fmla="*/ 3009 w 10042"/>
                      <a:gd name="connsiteY11" fmla="*/ 1660 h 10316"/>
                      <a:gd name="connsiteX12" fmla="*/ 3695 w 10042"/>
                      <a:gd name="connsiteY12" fmla="*/ 1545 h 10316"/>
                      <a:gd name="connsiteX13" fmla="*/ 4260 w 10042"/>
                      <a:gd name="connsiteY13" fmla="*/ 896 h 10316"/>
                      <a:gd name="connsiteX14" fmla="*/ 4771 w 10042"/>
                      <a:gd name="connsiteY14" fmla="*/ 765 h 10316"/>
                      <a:gd name="connsiteX15" fmla="*/ 5950 w 10042"/>
                      <a:gd name="connsiteY15" fmla="*/ 1072 h 10316"/>
                      <a:gd name="connsiteX16" fmla="*/ 6779 w 10042"/>
                      <a:gd name="connsiteY16" fmla="*/ 1166 h 10316"/>
                      <a:gd name="connsiteX17" fmla="*/ 6718 w 10042"/>
                      <a:gd name="connsiteY17" fmla="*/ 633 h 10316"/>
                      <a:gd name="connsiteX18" fmla="*/ 6855 w 10042"/>
                      <a:gd name="connsiteY18" fmla="*/ 23 h 10316"/>
                      <a:gd name="connsiteX19" fmla="*/ 7119 w 10042"/>
                      <a:gd name="connsiteY19" fmla="*/ 468 h 10316"/>
                      <a:gd name="connsiteX20" fmla="*/ 9152 w 10042"/>
                      <a:gd name="connsiteY20" fmla="*/ 1019 h 10316"/>
                      <a:gd name="connsiteX21" fmla="*/ 9683 w 10042"/>
                      <a:gd name="connsiteY21" fmla="*/ 3133 h 10316"/>
                      <a:gd name="connsiteX22" fmla="*/ 7853 w 10042"/>
                      <a:gd name="connsiteY22" fmla="*/ 4166 h 10316"/>
                      <a:gd name="connsiteX23" fmla="*/ 7295 w 10042"/>
                      <a:gd name="connsiteY23" fmla="*/ 6079 h 10316"/>
                      <a:gd name="connsiteX24" fmla="*/ 8831 w 10042"/>
                      <a:gd name="connsiteY24" fmla="*/ 5108 h 10316"/>
                      <a:gd name="connsiteX25" fmla="*/ 9988 w 10042"/>
                      <a:gd name="connsiteY25" fmla="*/ 4717 h 10316"/>
                      <a:gd name="connsiteX26" fmla="*/ 9572 w 10042"/>
                      <a:gd name="connsiteY26" fmla="*/ 5608 h 10316"/>
                      <a:gd name="connsiteX27" fmla="*/ 8776 w 10042"/>
                      <a:gd name="connsiteY27" fmla="*/ 6205 h 10316"/>
                      <a:gd name="connsiteX28" fmla="*/ 8826 w 10042"/>
                      <a:gd name="connsiteY28" fmla="*/ 6831 h 10316"/>
                      <a:gd name="connsiteX29" fmla="*/ 9122 w 10042"/>
                      <a:gd name="connsiteY29" fmla="*/ 7578 h 10316"/>
                      <a:gd name="connsiteX30" fmla="*/ 8820 w 10042"/>
                      <a:gd name="connsiteY30" fmla="*/ 8314 h 10316"/>
                      <a:gd name="connsiteX31" fmla="*/ 8606 w 10042"/>
                      <a:gd name="connsiteY31" fmla="*/ 9017 h 10316"/>
                      <a:gd name="connsiteX32" fmla="*/ 8156 w 10042"/>
                      <a:gd name="connsiteY32" fmla="*/ 9742 h 10316"/>
                      <a:gd name="connsiteX33" fmla="*/ 6806 w 10042"/>
                      <a:gd name="connsiteY33" fmla="*/ 9736 h 10316"/>
                      <a:gd name="connsiteX0" fmla="*/ 6806 w 10239"/>
                      <a:gd name="connsiteY0" fmla="*/ 9736 h 10316"/>
                      <a:gd name="connsiteX1" fmla="*/ 5671 w 10239"/>
                      <a:gd name="connsiteY1" fmla="*/ 8764 h 10316"/>
                      <a:gd name="connsiteX2" fmla="*/ 4583 w 10239"/>
                      <a:gd name="connsiteY2" fmla="*/ 9598 h 10316"/>
                      <a:gd name="connsiteX3" fmla="*/ 2924 w 10239"/>
                      <a:gd name="connsiteY3" fmla="*/ 9957 h 10316"/>
                      <a:gd name="connsiteX4" fmla="*/ 1733 w 10239"/>
                      <a:gd name="connsiteY4" fmla="*/ 8656 h 10316"/>
                      <a:gd name="connsiteX5" fmla="*/ 79 w 10239"/>
                      <a:gd name="connsiteY5" fmla="*/ 6216 h 10316"/>
                      <a:gd name="connsiteX6" fmla="*/ 244 w 10239"/>
                      <a:gd name="connsiteY6" fmla="*/ 5542 h 10316"/>
                      <a:gd name="connsiteX7" fmla="*/ 1061 w 10239"/>
                      <a:gd name="connsiteY7" fmla="*/ 4564 h 10316"/>
                      <a:gd name="connsiteX8" fmla="*/ 1824 w 10239"/>
                      <a:gd name="connsiteY8" fmla="*/ 3905 h 10316"/>
                      <a:gd name="connsiteX9" fmla="*/ 2251 w 10239"/>
                      <a:gd name="connsiteY9" fmla="*/ 2791 h 10316"/>
                      <a:gd name="connsiteX10" fmla="*/ 2724 w 10239"/>
                      <a:gd name="connsiteY10" fmla="*/ 1703 h 10316"/>
                      <a:gd name="connsiteX11" fmla="*/ 3009 w 10239"/>
                      <a:gd name="connsiteY11" fmla="*/ 1660 h 10316"/>
                      <a:gd name="connsiteX12" fmla="*/ 3695 w 10239"/>
                      <a:gd name="connsiteY12" fmla="*/ 1545 h 10316"/>
                      <a:gd name="connsiteX13" fmla="*/ 4260 w 10239"/>
                      <a:gd name="connsiteY13" fmla="*/ 896 h 10316"/>
                      <a:gd name="connsiteX14" fmla="*/ 4771 w 10239"/>
                      <a:gd name="connsiteY14" fmla="*/ 765 h 10316"/>
                      <a:gd name="connsiteX15" fmla="*/ 5950 w 10239"/>
                      <a:gd name="connsiteY15" fmla="*/ 1072 h 10316"/>
                      <a:gd name="connsiteX16" fmla="*/ 6779 w 10239"/>
                      <a:gd name="connsiteY16" fmla="*/ 1166 h 10316"/>
                      <a:gd name="connsiteX17" fmla="*/ 6718 w 10239"/>
                      <a:gd name="connsiteY17" fmla="*/ 633 h 10316"/>
                      <a:gd name="connsiteX18" fmla="*/ 6855 w 10239"/>
                      <a:gd name="connsiteY18" fmla="*/ 23 h 10316"/>
                      <a:gd name="connsiteX19" fmla="*/ 7119 w 10239"/>
                      <a:gd name="connsiteY19" fmla="*/ 468 h 10316"/>
                      <a:gd name="connsiteX20" fmla="*/ 9152 w 10239"/>
                      <a:gd name="connsiteY20" fmla="*/ 1019 h 10316"/>
                      <a:gd name="connsiteX21" fmla="*/ 9683 w 10239"/>
                      <a:gd name="connsiteY21" fmla="*/ 3133 h 10316"/>
                      <a:gd name="connsiteX22" fmla="*/ 7853 w 10239"/>
                      <a:gd name="connsiteY22" fmla="*/ 4166 h 10316"/>
                      <a:gd name="connsiteX23" fmla="*/ 7295 w 10239"/>
                      <a:gd name="connsiteY23" fmla="*/ 6079 h 10316"/>
                      <a:gd name="connsiteX24" fmla="*/ 8831 w 10239"/>
                      <a:gd name="connsiteY24" fmla="*/ 5108 h 10316"/>
                      <a:gd name="connsiteX25" fmla="*/ 9988 w 10239"/>
                      <a:gd name="connsiteY25" fmla="*/ 4717 h 10316"/>
                      <a:gd name="connsiteX26" fmla="*/ 10008 w 10239"/>
                      <a:gd name="connsiteY26" fmla="*/ 5899 h 10316"/>
                      <a:gd name="connsiteX27" fmla="*/ 8776 w 10239"/>
                      <a:gd name="connsiteY27" fmla="*/ 6205 h 10316"/>
                      <a:gd name="connsiteX28" fmla="*/ 8826 w 10239"/>
                      <a:gd name="connsiteY28" fmla="*/ 6831 h 10316"/>
                      <a:gd name="connsiteX29" fmla="*/ 9122 w 10239"/>
                      <a:gd name="connsiteY29" fmla="*/ 7578 h 10316"/>
                      <a:gd name="connsiteX30" fmla="*/ 8820 w 10239"/>
                      <a:gd name="connsiteY30" fmla="*/ 8314 h 10316"/>
                      <a:gd name="connsiteX31" fmla="*/ 8606 w 10239"/>
                      <a:gd name="connsiteY31" fmla="*/ 9017 h 10316"/>
                      <a:gd name="connsiteX32" fmla="*/ 8156 w 10239"/>
                      <a:gd name="connsiteY32" fmla="*/ 9742 h 10316"/>
                      <a:gd name="connsiteX33" fmla="*/ 6806 w 10239"/>
                      <a:gd name="connsiteY33" fmla="*/ 9736 h 10316"/>
                      <a:gd name="connsiteX0" fmla="*/ 6806 w 11021"/>
                      <a:gd name="connsiteY0" fmla="*/ 9736 h 10316"/>
                      <a:gd name="connsiteX1" fmla="*/ 5671 w 11021"/>
                      <a:gd name="connsiteY1" fmla="*/ 8764 h 10316"/>
                      <a:gd name="connsiteX2" fmla="*/ 4583 w 11021"/>
                      <a:gd name="connsiteY2" fmla="*/ 9598 h 10316"/>
                      <a:gd name="connsiteX3" fmla="*/ 2924 w 11021"/>
                      <a:gd name="connsiteY3" fmla="*/ 9957 h 10316"/>
                      <a:gd name="connsiteX4" fmla="*/ 1733 w 11021"/>
                      <a:gd name="connsiteY4" fmla="*/ 8656 h 10316"/>
                      <a:gd name="connsiteX5" fmla="*/ 79 w 11021"/>
                      <a:gd name="connsiteY5" fmla="*/ 6216 h 10316"/>
                      <a:gd name="connsiteX6" fmla="*/ 244 w 11021"/>
                      <a:gd name="connsiteY6" fmla="*/ 5542 h 10316"/>
                      <a:gd name="connsiteX7" fmla="*/ 1061 w 11021"/>
                      <a:gd name="connsiteY7" fmla="*/ 4564 h 10316"/>
                      <a:gd name="connsiteX8" fmla="*/ 1824 w 11021"/>
                      <a:gd name="connsiteY8" fmla="*/ 3905 h 10316"/>
                      <a:gd name="connsiteX9" fmla="*/ 2251 w 11021"/>
                      <a:gd name="connsiteY9" fmla="*/ 2791 h 10316"/>
                      <a:gd name="connsiteX10" fmla="*/ 2724 w 11021"/>
                      <a:gd name="connsiteY10" fmla="*/ 1703 h 10316"/>
                      <a:gd name="connsiteX11" fmla="*/ 3009 w 11021"/>
                      <a:gd name="connsiteY11" fmla="*/ 1660 h 10316"/>
                      <a:gd name="connsiteX12" fmla="*/ 3695 w 11021"/>
                      <a:gd name="connsiteY12" fmla="*/ 1545 h 10316"/>
                      <a:gd name="connsiteX13" fmla="*/ 4260 w 11021"/>
                      <a:gd name="connsiteY13" fmla="*/ 896 h 10316"/>
                      <a:gd name="connsiteX14" fmla="*/ 4771 w 11021"/>
                      <a:gd name="connsiteY14" fmla="*/ 765 h 10316"/>
                      <a:gd name="connsiteX15" fmla="*/ 5950 w 11021"/>
                      <a:gd name="connsiteY15" fmla="*/ 1072 h 10316"/>
                      <a:gd name="connsiteX16" fmla="*/ 6779 w 11021"/>
                      <a:gd name="connsiteY16" fmla="*/ 1166 h 10316"/>
                      <a:gd name="connsiteX17" fmla="*/ 6718 w 11021"/>
                      <a:gd name="connsiteY17" fmla="*/ 633 h 10316"/>
                      <a:gd name="connsiteX18" fmla="*/ 6855 w 11021"/>
                      <a:gd name="connsiteY18" fmla="*/ 23 h 10316"/>
                      <a:gd name="connsiteX19" fmla="*/ 7119 w 11021"/>
                      <a:gd name="connsiteY19" fmla="*/ 468 h 10316"/>
                      <a:gd name="connsiteX20" fmla="*/ 9152 w 11021"/>
                      <a:gd name="connsiteY20" fmla="*/ 1019 h 10316"/>
                      <a:gd name="connsiteX21" fmla="*/ 9683 w 11021"/>
                      <a:gd name="connsiteY21" fmla="*/ 3133 h 10316"/>
                      <a:gd name="connsiteX22" fmla="*/ 7853 w 11021"/>
                      <a:gd name="connsiteY22" fmla="*/ 4166 h 10316"/>
                      <a:gd name="connsiteX23" fmla="*/ 7295 w 11021"/>
                      <a:gd name="connsiteY23" fmla="*/ 6079 h 10316"/>
                      <a:gd name="connsiteX24" fmla="*/ 8831 w 11021"/>
                      <a:gd name="connsiteY24" fmla="*/ 5108 h 10316"/>
                      <a:gd name="connsiteX25" fmla="*/ 11006 w 11021"/>
                      <a:gd name="connsiteY25" fmla="*/ 3990 h 10316"/>
                      <a:gd name="connsiteX26" fmla="*/ 10008 w 11021"/>
                      <a:gd name="connsiteY26" fmla="*/ 5899 h 10316"/>
                      <a:gd name="connsiteX27" fmla="*/ 8776 w 11021"/>
                      <a:gd name="connsiteY27" fmla="*/ 6205 h 10316"/>
                      <a:gd name="connsiteX28" fmla="*/ 8826 w 11021"/>
                      <a:gd name="connsiteY28" fmla="*/ 6831 h 10316"/>
                      <a:gd name="connsiteX29" fmla="*/ 9122 w 11021"/>
                      <a:gd name="connsiteY29" fmla="*/ 7578 h 10316"/>
                      <a:gd name="connsiteX30" fmla="*/ 8820 w 11021"/>
                      <a:gd name="connsiteY30" fmla="*/ 8314 h 10316"/>
                      <a:gd name="connsiteX31" fmla="*/ 8606 w 11021"/>
                      <a:gd name="connsiteY31" fmla="*/ 9017 h 10316"/>
                      <a:gd name="connsiteX32" fmla="*/ 8156 w 11021"/>
                      <a:gd name="connsiteY32" fmla="*/ 9742 h 10316"/>
                      <a:gd name="connsiteX33" fmla="*/ 6806 w 11021"/>
                      <a:gd name="connsiteY33" fmla="*/ 9736 h 10316"/>
                      <a:gd name="connsiteX0" fmla="*/ 6806 w 11021"/>
                      <a:gd name="connsiteY0" fmla="*/ 9736 h 10316"/>
                      <a:gd name="connsiteX1" fmla="*/ 5671 w 11021"/>
                      <a:gd name="connsiteY1" fmla="*/ 8764 h 10316"/>
                      <a:gd name="connsiteX2" fmla="*/ 4583 w 11021"/>
                      <a:gd name="connsiteY2" fmla="*/ 9598 h 10316"/>
                      <a:gd name="connsiteX3" fmla="*/ 2924 w 11021"/>
                      <a:gd name="connsiteY3" fmla="*/ 9957 h 10316"/>
                      <a:gd name="connsiteX4" fmla="*/ 1733 w 11021"/>
                      <a:gd name="connsiteY4" fmla="*/ 8656 h 10316"/>
                      <a:gd name="connsiteX5" fmla="*/ 79 w 11021"/>
                      <a:gd name="connsiteY5" fmla="*/ 6216 h 10316"/>
                      <a:gd name="connsiteX6" fmla="*/ 244 w 11021"/>
                      <a:gd name="connsiteY6" fmla="*/ 5542 h 10316"/>
                      <a:gd name="connsiteX7" fmla="*/ 1061 w 11021"/>
                      <a:gd name="connsiteY7" fmla="*/ 4564 h 10316"/>
                      <a:gd name="connsiteX8" fmla="*/ 1824 w 11021"/>
                      <a:gd name="connsiteY8" fmla="*/ 3905 h 10316"/>
                      <a:gd name="connsiteX9" fmla="*/ 2251 w 11021"/>
                      <a:gd name="connsiteY9" fmla="*/ 2791 h 10316"/>
                      <a:gd name="connsiteX10" fmla="*/ 2724 w 11021"/>
                      <a:gd name="connsiteY10" fmla="*/ 1703 h 10316"/>
                      <a:gd name="connsiteX11" fmla="*/ 3009 w 11021"/>
                      <a:gd name="connsiteY11" fmla="*/ 1660 h 10316"/>
                      <a:gd name="connsiteX12" fmla="*/ 3695 w 11021"/>
                      <a:gd name="connsiteY12" fmla="*/ 1545 h 10316"/>
                      <a:gd name="connsiteX13" fmla="*/ 4260 w 11021"/>
                      <a:gd name="connsiteY13" fmla="*/ 896 h 10316"/>
                      <a:gd name="connsiteX14" fmla="*/ 4771 w 11021"/>
                      <a:gd name="connsiteY14" fmla="*/ 765 h 10316"/>
                      <a:gd name="connsiteX15" fmla="*/ 5950 w 11021"/>
                      <a:gd name="connsiteY15" fmla="*/ 1072 h 10316"/>
                      <a:gd name="connsiteX16" fmla="*/ 6779 w 11021"/>
                      <a:gd name="connsiteY16" fmla="*/ 1166 h 10316"/>
                      <a:gd name="connsiteX17" fmla="*/ 6718 w 11021"/>
                      <a:gd name="connsiteY17" fmla="*/ 633 h 10316"/>
                      <a:gd name="connsiteX18" fmla="*/ 6855 w 11021"/>
                      <a:gd name="connsiteY18" fmla="*/ 23 h 10316"/>
                      <a:gd name="connsiteX19" fmla="*/ 7119 w 11021"/>
                      <a:gd name="connsiteY19" fmla="*/ 468 h 10316"/>
                      <a:gd name="connsiteX20" fmla="*/ 9152 w 11021"/>
                      <a:gd name="connsiteY20" fmla="*/ 1019 h 10316"/>
                      <a:gd name="connsiteX21" fmla="*/ 9683 w 11021"/>
                      <a:gd name="connsiteY21" fmla="*/ 3133 h 10316"/>
                      <a:gd name="connsiteX22" fmla="*/ 7853 w 11021"/>
                      <a:gd name="connsiteY22" fmla="*/ 4166 h 10316"/>
                      <a:gd name="connsiteX23" fmla="*/ 7295 w 11021"/>
                      <a:gd name="connsiteY23" fmla="*/ 6079 h 10316"/>
                      <a:gd name="connsiteX24" fmla="*/ 8831 w 11021"/>
                      <a:gd name="connsiteY24" fmla="*/ 5108 h 10316"/>
                      <a:gd name="connsiteX25" fmla="*/ 11006 w 11021"/>
                      <a:gd name="connsiteY25" fmla="*/ 3990 h 10316"/>
                      <a:gd name="connsiteX26" fmla="*/ 10008 w 11021"/>
                      <a:gd name="connsiteY26" fmla="*/ 5899 h 10316"/>
                      <a:gd name="connsiteX27" fmla="*/ 9794 w 11021"/>
                      <a:gd name="connsiteY27" fmla="*/ 6932 h 10316"/>
                      <a:gd name="connsiteX28" fmla="*/ 8826 w 11021"/>
                      <a:gd name="connsiteY28" fmla="*/ 6831 h 10316"/>
                      <a:gd name="connsiteX29" fmla="*/ 9122 w 11021"/>
                      <a:gd name="connsiteY29" fmla="*/ 7578 h 10316"/>
                      <a:gd name="connsiteX30" fmla="*/ 8820 w 11021"/>
                      <a:gd name="connsiteY30" fmla="*/ 8314 h 10316"/>
                      <a:gd name="connsiteX31" fmla="*/ 8606 w 11021"/>
                      <a:gd name="connsiteY31" fmla="*/ 9017 h 10316"/>
                      <a:gd name="connsiteX32" fmla="*/ 8156 w 11021"/>
                      <a:gd name="connsiteY32" fmla="*/ 9742 h 10316"/>
                      <a:gd name="connsiteX33" fmla="*/ 6806 w 11021"/>
                      <a:gd name="connsiteY33" fmla="*/ 9736 h 10316"/>
                      <a:gd name="connsiteX0" fmla="*/ 6806 w 11021"/>
                      <a:gd name="connsiteY0" fmla="*/ 9736 h 10316"/>
                      <a:gd name="connsiteX1" fmla="*/ 5671 w 11021"/>
                      <a:gd name="connsiteY1" fmla="*/ 8764 h 10316"/>
                      <a:gd name="connsiteX2" fmla="*/ 4583 w 11021"/>
                      <a:gd name="connsiteY2" fmla="*/ 9598 h 10316"/>
                      <a:gd name="connsiteX3" fmla="*/ 2924 w 11021"/>
                      <a:gd name="connsiteY3" fmla="*/ 9957 h 10316"/>
                      <a:gd name="connsiteX4" fmla="*/ 1733 w 11021"/>
                      <a:gd name="connsiteY4" fmla="*/ 8656 h 10316"/>
                      <a:gd name="connsiteX5" fmla="*/ 79 w 11021"/>
                      <a:gd name="connsiteY5" fmla="*/ 6216 h 10316"/>
                      <a:gd name="connsiteX6" fmla="*/ 244 w 11021"/>
                      <a:gd name="connsiteY6" fmla="*/ 5542 h 10316"/>
                      <a:gd name="connsiteX7" fmla="*/ 1061 w 11021"/>
                      <a:gd name="connsiteY7" fmla="*/ 4564 h 10316"/>
                      <a:gd name="connsiteX8" fmla="*/ 1824 w 11021"/>
                      <a:gd name="connsiteY8" fmla="*/ 3905 h 10316"/>
                      <a:gd name="connsiteX9" fmla="*/ 2251 w 11021"/>
                      <a:gd name="connsiteY9" fmla="*/ 2791 h 10316"/>
                      <a:gd name="connsiteX10" fmla="*/ 2724 w 11021"/>
                      <a:gd name="connsiteY10" fmla="*/ 1703 h 10316"/>
                      <a:gd name="connsiteX11" fmla="*/ 3009 w 11021"/>
                      <a:gd name="connsiteY11" fmla="*/ 1660 h 10316"/>
                      <a:gd name="connsiteX12" fmla="*/ 3695 w 11021"/>
                      <a:gd name="connsiteY12" fmla="*/ 1545 h 10316"/>
                      <a:gd name="connsiteX13" fmla="*/ 4260 w 11021"/>
                      <a:gd name="connsiteY13" fmla="*/ 896 h 10316"/>
                      <a:gd name="connsiteX14" fmla="*/ 4771 w 11021"/>
                      <a:gd name="connsiteY14" fmla="*/ 765 h 10316"/>
                      <a:gd name="connsiteX15" fmla="*/ 5950 w 11021"/>
                      <a:gd name="connsiteY15" fmla="*/ 1072 h 10316"/>
                      <a:gd name="connsiteX16" fmla="*/ 6779 w 11021"/>
                      <a:gd name="connsiteY16" fmla="*/ 1166 h 10316"/>
                      <a:gd name="connsiteX17" fmla="*/ 6718 w 11021"/>
                      <a:gd name="connsiteY17" fmla="*/ 633 h 10316"/>
                      <a:gd name="connsiteX18" fmla="*/ 6855 w 11021"/>
                      <a:gd name="connsiteY18" fmla="*/ 23 h 10316"/>
                      <a:gd name="connsiteX19" fmla="*/ 7119 w 11021"/>
                      <a:gd name="connsiteY19" fmla="*/ 468 h 10316"/>
                      <a:gd name="connsiteX20" fmla="*/ 9152 w 11021"/>
                      <a:gd name="connsiteY20" fmla="*/ 1019 h 10316"/>
                      <a:gd name="connsiteX21" fmla="*/ 9683 w 11021"/>
                      <a:gd name="connsiteY21" fmla="*/ 3133 h 10316"/>
                      <a:gd name="connsiteX22" fmla="*/ 7853 w 11021"/>
                      <a:gd name="connsiteY22" fmla="*/ 4166 h 10316"/>
                      <a:gd name="connsiteX23" fmla="*/ 7295 w 11021"/>
                      <a:gd name="connsiteY23" fmla="*/ 6079 h 10316"/>
                      <a:gd name="connsiteX24" fmla="*/ 8831 w 11021"/>
                      <a:gd name="connsiteY24" fmla="*/ 5108 h 10316"/>
                      <a:gd name="connsiteX25" fmla="*/ 11006 w 11021"/>
                      <a:gd name="connsiteY25" fmla="*/ 3990 h 10316"/>
                      <a:gd name="connsiteX26" fmla="*/ 10008 w 11021"/>
                      <a:gd name="connsiteY26" fmla="*/ 5899 h 10316"/>
                      <a:gd name="connsiteX27" fmla="*/ 8826 w 11021"/>
                      <a:gd name="connsiteY27" fmla="*/ 6831 h 10316"/>
                      <a:gd name="connsiteX28" fmla="*/ 9122 w 11021"/>
                      <a:gd name="connsiteY28" fmla="*/ 7578 h 10316"/>
                      <a:gd name="connsiteX29" fmla="*/ 8820 w 11021"/>
                      <a:gd name="connsiteY29" fmla="*/ 8314 h 10316"/>
                      <a:gd name="connsiteX30" fmla="*/ 8606 w 11021"/>
                      <a:gd name="connsiteY30" fmla="*/ 9017 h 10316"/>
                      <a:gd name="connsiteX31" fmla="*/ 8156 w 11021"/>
                      <a:gd name="connsiteY31" fmla="*/ 9742 h 10316"/>
                      <a:gd name="connsiteX32" fmla="*/ 6806 w 11021"/>
                      <a:gd name="connsiteY32" fmla="*/ 9736 h 10316"/>
                      <a:gd name="connsiteX0" fmla="*/ 6806 w 11021"/>
                      <a:gd name="connsiteY0" fmla="*/ 9736 h 10316"/>
                      <a:gd name="connsiteX1" fmla="*/ 5671 w 11021"/>
                      <a:gd name="connsiteY1" fmla="*/ 8764 h 10316"/>
                      <a:gd name="connsiteX2" fmla="*/ 4583 w 11021"/>
                      <a:gd name="connsiteY2" fmla="*/ 9598 h 10316"/>
                      <a:gd name="connsiteX3" fmla="*/ 2924 w 11021"/>
                      <a:gd name="connsiteY3" fmla="*/ 9957 h 10316"/>
                      <a:gd name="connsiteX4" fmla="*/ 1733 w 11021"/>
                      <a:gd name="connsiteY4" fmla="*/ 8656 h 10316"/>
                      <a:gd name="connsiteX5" fmla="*/ 79 w 11021"/>
                      <a:gd name="connsiteY5" fmla="*/ 6216 h 10316"/>
                      <a:gd name="connsiteX6" fmla="*/ 244 w 11021"/>
                      <a:gd name="connsiteY6" fmla="*/ 5542 h 10316"/>
                      <a:gd name="connsiteX7" fmla="*/ 1061 w 11021"/>
                      <a:gd name="connsiteY7" fmla="*/ 4564 h 10316"/>
                      <a:gd name="connsiteX8" fmla="*/ 1824 w 11021"/>
                      <a:gd name="connsiteY8" fmla="*/ 3905 h 10316"/>
                      <a:gd name="connsiteX9" fmla="*/ 2251 w 11021"/>
                      <a:gd name="connsiteY9" fmla="*/ 2791 h 10316"/>
                      <a:gd name="connsiteX10" fmla="*/ 2724 w 11021"/>
                      <a:gd name="connsiteY10" fmla="*/ 1703 h 10316"/>
                      <a:gd name="connsiteX11" fmla="*/ 3009 w 11021"/>
                      <a:gd name="connsiteY11" fmla="*/ 1660 h 10316"/>
                      <a:gd name="connsiteX12" fmla="*/ 3695 w 11021"/>
                      <a:gd name="connsiteY12" fmla="*/ 1545 h 10316"/>
                      <a:gd name="connsiteX13" fmla="*/ 4260 w 11021"/>
                      <a:gd name="connsiteY13" fmla="*/ 896 h 10316"/>
                      <a:gd name="connsiteX14" fmla="*/ 4771 w 11021"/>
                      <a:gd name="connsiteY14" fmla="*/ 765 h 10316"/>
                      <a:gd name="connsiteX15" fmla="*/ 5950 w 11021"/>
                      <a:gd name="connsiteY15" fmla="*/ 1072 h 10316"/>
                      <a:gd name="connsiteX16" fmla="*/ 6779 w 11021"/>
                      <a:gd name="connsiteY16" fmla="*/ 1166 h 10316"/>
                      <a:gd name="connsiteX17" fmla="*/ 6718 w 11021"/>
                      <a:gd name="connsiteY17" fmla="*/ 633 h 10316"/>
                      <a:gd name="connsiteX18" fmla="*/ 6855 w 11021"/>
                      <a:gd name="connsiteY18" fmla="*/ 23 h 10316"/>
                      <a:gd name="connsiteX19" fmla="*/ 7119 w 11021"/>
                      <a:gd name="connsiteY19" fmla="*/ 468 h 10316"/>
                      <a:gd name="connsiteX20" fmla="*/ 9152 w 11021"/>
                      <a:gd name="connsiteY20" fmla="*/ 1019 h 10316"/>
                      <a:gd name="connsiteX21" fmla="*/ 9683 w 11021"/>
                      <a:gd name="connsiteY21" fmla="*/ 3133 h 10316"/>
                      <a:gd name="connsiteX22" fmla="*/ 7853 w 11021"/>
                      <a:gd name="connsiteY22" fmla="*/ 4166 h 10316"/>
                      <a:gd name="connsiteX23" fmla="*/ 7295 w 11021"/>
                      <a:gd name="connsiteY23" fmla="*/ 6079 h 10316"/>
                      <a:gd name="connsiteX24" fmla="*/ 8831 w 11021"/>
                      <a:gd name="connsiteY24" fmla="*/ 5108 h 10316"/>
                      <a:gd name="connsiteX25" fmla="*/ 11006 w 11021"/>
                      <a:gd name="connsiteY25" fmla="*/ 3990 h 10316"/>
                      <a:gd name="connsiteX26" fmla="*/ 10008 w 11021"/>
                      <a:gd name="connsiteY26" fmla="*/ 5899 h 10316"/>
                      <a:gd name="connsiteX27" fmla="*/ 9122 w 11021"/>
                      <a:gd name="connsiteY27" fmla="*/ 7578 h 10316"/>
                      <a:gd name="connsiteX28" fmla="*/ 8820 w 11021"/>
                      <a:gd name="connsiteY28" fmla="*/ 8314 h 10316"/>
                      <a:gd name="connsiteX29" fmla="*/ 8606 w 11021"/>
                      <a:gd name="connsiteY29" fmla="*/ 9017 h 10316"/>
                      <a:gd name="connsiteX30" fmla="*/ 8156 w 11021"/>
                      <a:gd name="connsiteY30" fmla="*/ 9742 h 10316"/>
                      <a:gd name="connsiteX31" fmla="*/ 6806 w 11021"/>
                      <a:gd name="connsiteY31" fmla="*/ 9736 h 10316"/>
                      <a:gd name="connsiteX0" fmla="*/ 6806 w 11021"/>
                      <a:gd name="connsiteY0" fmla="*/ 9736 h 10316"/>
                      <a:gd name="connsiteX1" fmla="*/ 5991 w 11021"/>
                      <a:gd name="connsiteY1" fmla="*/ 9725 h 10316"/>
                      <a:gd name="connsiteX2" fmla="*/ 4583 w 11021"/>
                      <a:gd name="connsiteY2" fmla="*/ 9598 h 10316"/>
                      <a:gd name="connsiteX3" fmla="*/ 2924 w 11021"/>
                      <a:gd name="connsiteY3" fmla="*/ 9957 h 10316"/>
                      <a:gd name="connsiteX4" fmla="*/ 1733 w 11021"/>
                      <a:gd name="connsiteY4" fmla="*/ 8656 h 10316"/>
                      <a:gd name="connsiteX5" fmla="*/ 79 w 11021"/>
                      <a:gd name="connsiteY5" fmla="*/ 6216 h 10316"/>
                      <a:gd name="connsiteX6" fmla="*/ 244 w 11021"/>
                      <a:gd name="connsiteY6" fmla="*/ 5542 h 10316"/>
                      <a:gd name="connsiteX7" fmla="*/ 1061 w 11021"/>
                      <a:gd name="connsiteY7" fmla="*/ 4564 h 10316"/>
                      <a:gd name="connsiteX8" fmla="*/ 1824 w 11021"/>
                      <a:gd name="connsiteY8" fmla="*/ 3905 h 10316"/>
                      <a:gd name="connsiteX9" fmla="*/ 2251 w 11021"/>
                      <a:gd name="connsiteY9" fmla="*/ 2791 h 10316"/>
                      <a:gd name="connsiteX10" fmla="*/ 2724 w 11021"/>
                      <a:gd name="connsiteY10" fmla="*/ 1703 h 10316"/>
                      <a:gd name="connsiteX11" fmla="*/ 3009 w 11021"/>
                      <a:gd name="connsiteY11" fmla="*/ 1660 h 10316"/>
                      <a:gd name="connsiteX12" fmla="*/ 3695 w 11021"/>
                      <a:gd name="connsiteY12" fmla="*/ 1545 h 10316"/>
                      <a:gd name="connsiteX13" fmla="*/ 4260 w 11021"/>
                      <a:gd name="connsiteY13" fmla="*/ 896 h 10316"/>
                      <a:gd name="connsiteX14" fmla="*/ 4771 w 11021"/>
                      <a:gd name="connsiteY14" fmla="*/ 765 h 10316"/>
                      <a:gd name="connsiteX15" fmla="*/ 5950 w 11021"/>
                      <a:gd name="connsiteY15" fmla="*/ 1072 h 10316"/>
                      <a:gd name="connsiteX16" fmla="*/ 6779 w 11021"/>
                      <a:gd name="connsiteY16" fmla="*/ 1166 h 10316"/>
                      <a:gd name="connsiteX17" fmla="*/ 6718 w 11021"/>
                      <a:gd name="connsiteY17" fmla="*/ 633 h 10316"/>
                      <a:gd name="connsiteX18" fmla="*/ 6855 w 11021"/>
                      <a:gd name="connsiteY18" fmla="*/ 23 h 10316"/>
                      <a:gd name="connsiteX19" fmla="*/ 7119 w 11021"/>
                      <a:gd name="connsiteY19" fmla="*/ 468 h 10316"/>
                      <a:gd name="connsiteX20" fmla="*/ 9152 w 11021"/>
                      <a:gd name="connsiteY20" fmla="*/ 1019 h 10316"/>
                      <a:gd name="connsiteX21" fmla="*/ 9683 w 11021"/>
                      <a:gd name="connsiteY21" fmla="*/ 3133 h 10316"/>
                      <a:gd name="connsiteX22" fmla="*/ 7853 w 11021"/>
                      <a:gd name="connsiteY22" fmla="*/ 4166 h 10316"/>
                      <a:gd name="connsiteX23" fmla="*/ 7295 w 11021"/>
                      <a:gd name="connsiteY23" fmla="*/ 6079 h 10316"/>
                      <a:gd name="connsiteX24" fmla="*/ 8831 w 11021"/>
                      <a:gd name="connsiteY24" fmla="*/ 5108 h 10316"/>
                      <a:gd name="connsiteX25" fmla="*/ 11006 w 11021"/>
                      <a:gd name="connsiteY25" fmla="*/ 3990 h 10316"/>
                      <a:gd name="connsiteX26" fmla="*/ 10008 w 11021"/>
                      <a:gd name="connsiteY26" fmla="*/ 5899 h 10316"/>
                      <a:gd name="connsiteX27" fmla="*/ 9122 w 11021"/>
                      <a:gd name="connsiteY27" fmla="*/ 7578 h 10316"/>
                      <a:gd name="connsiteX28" fmla="*/ 8820 w 11021"/>
                      <a:gd name="connsiteY28" fmla="*/ 8314 h 10316"/>
                      <a:gd name="connsiteX29" fmla="*/ 8606 w 11021"/>
                      <a:gd name="connsiteY29" fmla="*/ 9017 h 10316"/>
                      <a:gd name="connsiteX30" fmla="*/ 8156 w 11021"/>
                      <a:gd name="connsiteY30" fmla="*/ 9742 h 10316"/>
                      <a:gd name="connsiteX31" fmla="*/ 6806 w 11021"/>
                      <a:gd name="connsiteY31" fmla="*/ 9736 h 10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1021" h="10316">
                        <a:moveTo>
                          <a:pt x="6806" y="9736"/>
                        </a:moveTo>
                        <a:cubicBezTo>
                          <a:pt x="6515" y="8797"/>
                          <a:pt x="6361" y="9748"/>
                          <a:pt x="5991" y="9725"/>
                        </a:cubicBezTo>
                        <a:cubicBezTo>
                          <a:pt x="5621" y="9702"/>
                          <a:pt x="5041" y="9399"/>
                          <a:pt x="4583" y="9598"/>
                        </a:cubicBezTo>
                        <a:cubicBezTo>
                          <a:pt x="4331" y="10158"/>
                          <a:pt x="3111" y="10693"/>
                          <a:pt x="2924" y="9957"/>
                        </a:cubicBezTo>
                        <a:cubicBezTo>
                          <a:pt x="2710" y="9089"/>
                          <a:pt x="2207" y="9280"/>
                          <a:pt x="1733" y="8656"/>
                        </a:cubicBezTo>
                        <a:cubicBezTo>
                          <a:pt x="1259" y="8033"/>
                          <a:pt x="327" y="6735"/>
                          <a:pt x="79" y="6216"/>
                        </a:cubicBezTo>
                        <a:cubicBezTo>
                          <a:pt x="-169" y="5697"/>
                          <a:pt x="244" y="5855"/>
                          <a:pt x="244" y="5542"/>
                        </a:cubicBezTo>
                        <a:cubicBezTo>
                          <a:pt x="249" y="5009"/>
                          <a:pt x="298" y="4943"/>
                          <a:pt x="1061" y="4564"/>
                        </a:cubicBezTo>
                        <a:cubicBezTo>
                          <a:pt x="1610" y="4290"/>
                          <a:pt x="1857" y="4081"/>
                          <a:pt x="1824" y="3905"/>
                        </a:cubicBezTo>
                        <a:cubicBezTo>
                          <a:pt x="1802" y="3762"/>
                          <a:pt x="1994" y="3263"/>
                          <a:pt x="2251" y="2791"/>
                        </a:cubicBezTo>
                        <a:cubicBezTo>
                          <a:pt x="2510" y="2318"/>
                          <a:pt x="2724" y="1830"/>
                          <a:pt x="2724" y="1703"/>
                        </a:cubicBezTo>
                        <a:cubicBezTo>
                          <a:pt x="2724" y="1528"/>
                          <a:pt x="2779" y="1517"/>
                          <a:pt x="3009" y="1660"/>
                        </a:cubicBezTo>
                        <a:cubicBezTo>
                          <a:pt x="3239" y="1808"/>
                          <a:pt x="3377" y="1780"/>
                          <a:pt x="3695" y="1545"/>
                        </a:cubicBezTo>
                        <a:cubicBezTo>
                          <a:pt x="3915" y="1385"/>
                          <a:pt x="4167" y="1095"/>
                          <a:pt x="4260" y="896"/>
                        </a:cubicBezTo>
                        <a:cubicBezTo>
                          <a:pt x="4408" y="578"/>
                          <a:pt x="4452" y="562"/>
                          <a:pt x="4771" y="765"/>
                        </a:cubicBezTo>
                        <a:cubicBezTo>
                          <a:pt x="4968" y="885"/>
                          <a:pt x="5495" y="1022"/>
                          <a:pt x="5950" y="1072"/>
                        </a:cubicBezTo>
                        <a:lnTo>
                          <a:pt x="6779" y="1166"/>
                        </a:lnTo>
                        <a:cubicBezTo>
                          <a:pt x="6758" y="988"/>
                          <a:pt x="6739" y="811"/>
                          <a:pt x="6718" y="633"/>
                        </a:cubicBezTo>
                        <a:cubicBezTo>
                          <a:pt x="6680" y="293"/>
                          <a:pt x="6730" y="67"/>
                          <a:pt x="6855" y="23"/>
                        </a:cubicBezTo>
                        <a:cubicBezTo>
                          <a:pt x="7108" y="-75"/>
                          <a:pt x="7239" y="150"/>
                          <a:pt x="7119" y="468"/>
                        </a:cubicBezTo>
                        <a:cubicBezTo>
                          <a:pt x="6982" y="825"/>
                          <a:pt x="8725" y="575"/>
                          <a:pt x="9152" y="1019"/>
                        </a:cubicBezTo>
                        <a:cubicBezTo>
                          <a:pt x="9579" y="1463"/>
                          <a:pt x="9710" y="2671"/>
                          <a:pt x="9683" y="3133"/>
                        </a:cubicBezTo>
                        <a:cubicBezTo>
                          <a:pt x="9656" y="3595"/>
                          <a:pt x="8251" y="3675"/>
                          <a:pt x="7853" y="4166"/>
                        </a:cubicBezTo>
                        <a:cubicBezTo>
                          <a:pt x="7455" y="4657"/>
                          <a:pt x="7132" y="5922"/>
                          <a:pt x="7295" y="6079"/>
                        </a:cubicBezTo>
                        <a:cubicBezTo>
                          <a:pt x="7458" y="6236"/>
                          <a:pt x="8213" y="5456"/>
                          <a:pt x="8831" y="5108"/>
                        </a:cubicBezTo>
                        <a:cubicBezTo>
                          <a:pt x="9449" y="4760"/>
                          <a:pt x="10777" y="3558"/>
                          <a:pt x="11006" y="3990"/>
                        </a:cubicBezTo>
                        <a:cubicBezTo>
                          <a:pt x="11133" y="4227"/>
                          <a:pt x="10474" y="5410"/>
                          <a:pt x="10008" y="5899"/>
                        </a:cubicBezTo>
                        <a:cubicBezTo>
                          <a:pt x="9694" y="6497"/>
                          <a:pt x="9320" y="7176"/>
                          <a:pt x="9122" y="7578"/>
                        </a:cubicBezTo>
                        <a:cubicBezTo>
                          <a:pt x="9073" y="7848"/>
                          <a:pt x="8936" y="8177"/>
                          <a:pt x="8820" y="8314"/>
                        </a:cubicBezTo>
                        <a:cubicBezTo>
                          <a:pt x="8705" y="8446"/>
                          <a:pt x="8606" y="8764"/>
                          <a:pt x="8606" y="9017"/>
                        </a:cubicBezTo>
                        <a:cubicBezTo>
                          <a:pt x="8606" y="9357"/>
                          <a:pt x="8491" y="9544"/>
                          <a:pt x="8156" y="9742"/>
                        </a:cubicBezTo>
                        <a:cubicBezTo>
                          <a:pt x="7569" y="10087"/>
                          <a:pt x="6921" y="10087"/>
                          <a:pt x="6806" y="9736"/>
                        </a:cubicBezTo>
                        <a:close/>
                      </a:path>
                    </a:pathLst>
                  </a:custGeom>
                  <a:solidFill>
                    <a:srgbClr val="009999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/>
                  </a:p>
                </p:txBody>
              </p:sp>
              <p:sp>
                <p:nvSpPr>
                  <p:cNvPr id="54" name="aguascalientes"/>
                  <p:cNvSpPr/>
                  <p:nvPr/>
                </p:nvSpPr>
                <p:spPr>
                  <a:xfrm>
                    <a:off x="3416113" y="3003175"/>
                    <a:ext cx="365053" cy="336177"/>
                  </a:xfrm>
                  <a:custGeom>
                    <a:avLst/>
                    <a:gdLst>
                      <a:gd name="connsiteX0" fmla="*/ 0 w 313765"/>
                      <a:gd name="connsiteY0" fmla="*/ 0 h 336177"/>
                      <a:gd name="connsiteX1" fmla="*/ 313765 w 313765"/>
                      <a:gd name="connsiteY1" fmla="*/ 0 h 336177"/>
                      <a:gd name="connsiteX2" fmla="*/ 313765 w 313765"/>
                      <a:gd name="connsiteY2" fmla="*/ 336177 h 336177"/>
                      <a:gd name="connsiteX3" fmla="*/ 0 w 313765"/>
                      <a:gd name="connsiteY3" fmla="*/ 336177 h 336177"/>
                      <a:gd name="connsiteX4" fmla="*/ 0 w 313765"/>
                      <a:gd name="connsiteY4" fmla="*/ 0 h 336177"/>
                      <a:gd name="connsiteX0" fmla="*/ 0 w 365053"/>
                      <a:gd name="connsiteY0" fmla="*/ 0 h 336177"/>
                      <a:gd name="connsiteX1" fmla="*/ 365053 w 365053"/>
                      <a:gd name="connsiteY1" fmla="*/ 65942 h 336177"/>
                      <a:gd name="connsiteX2" fmla="*/ 313765 w 365053"/>
                      <a:gd name="connsiteY2" fmla="*/ 336177 h 336177"/>
                      <a:gd name="connsiteX3" fmla="*/ 0 w 365053"/>
                      <a:gd name="connsiteY3" fmla="*/ 336177 h 336177"/>
                      <a:gd name="connsiteX4" fmla="*/ 0 w 365053"/>
                      <a:gd name="connsiteY4" fmla="*/ 0 h 336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053" h="336177">
                        <a:moveTo>
                          <a:pt x="0" y="0"/>
                        </a:moveTo>
                        <a:lnTo>
                          <a:pt x="365053" y="65942"/>
                        </a:lnTo>
                        <a:lnTo>
                          <a:pt x="313765" y="336177"/>
                        </a:lnTo>
                        <a:lnTo>
                          <a:pt x="0" y="33617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9999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s-MX"/>
                  </a:p>
                </p:txBody>
              </p:sp>
              <p:sp>
                <p:nvSpPr>
                  <p:cNvPr id="55" name="mexico"/>
                  <p:cNvSpPr>
                    <a:spLocks/>
                  </p:cNvSpPr>
                  <p:nvPr/>
                </p:nvSpPr>
                <p:spPr bwMode="auto">
                  <a:xfrm>
                    <a:off x="4071916" y="3634462"/>
                    <a:ext cx="471097" cy="494729"/>
                  </a:xfrm>
                  <a:custGeom>
                    <a:avLst/>
                    <a:gdLst>
                      <a:gd name="T0" fmla="*/ 107 w 1704"/>
                      <a:gd name="T1" fmla="*/ 1858 h 1898"/>
                      <a:gd name="T2" fmla="*/ 88 w 1704"/>
                      <a:gd name="T3" fmla="*/ 1782 h 1898"/>
                      <a:gd name="T4" fmla="*/ 43 w 1704"/>
                      <a:gd name="T5" fmla="*/ 1607 h 1898"/>
                      <a:gd name="T6" fmla="*/ 74 w 1704"/>
                      <a:gd name="T7" fmla="*/ 1342 h 1898"/>
                      <a:gd name="T8" fmla="*/ 176 w 1704"/>
                      <a:gd name="T9" fmla="*/ 921 h 1898"/>
                      <a:gd name="T10" fmla="*/ 289 w 1704"/>
                      <a:gd name="T11" fmla="*/ 494 h 1898"/>
                      <a:gd name="T12" fmla="*/ 314 w 1704"/>
                      <a:gd name="T13" fmla="*/ 369 h 1898"/>
                      <a:gd name="T14" fmla="*/ 355 w 1704"/>
                      <a:gd name="T15" fmla="*/ 203 h 1898"/>
                      <a:gd name="T16" fmla="*/ 377 w 1704"/>
                      <a:gd name="T17" fmla="*/ 144 h 1898"/>
                      <a:gd name="T18" fmla="*/ 422 w 1704"/>
                      <a:gd name="T19" fmla="*/ 109 h 1898"/>
                      <a:gd name="T20" fmla="*/ 472 w 1704"/>
                      <a:gd name="T21" fmla="*/ 53 h 1898"/>
                      <a:gd name="T22" fmla="*/ 582 w 1704"/>
                      <a:gd name="T23" fmla="*/ 71 h 1898"/>
                      <a:gd name="T24" fmla="*/ 757 w 1704"/>
                      <a:gd name="T25" fmla="*/ 127 h 1898"/>
                      <a:gd name="T26" fmla="*/ 921 w 1704"/>
                      <a:gd name="T27" fmla="*/ 333 h 1898"/>
                      <a:gd name="T28" fmla="*/ 1033 w 1704"/>
                      <a:gd name="T29" fmla="*/ 438 h 1898"/>
                      <a:gd name="T30" fmla="*/ 1140 w 1704"/>
                      <a:gd name="T31" fmla="*/ 382 h 1898"/>
                      <a:gd name="T32" fmla="*/ 1335 w 1704"/>
                      <a:gd name="T33" fmla="*/ 286 h 1898"/>
                      <a:gd name="T34" fmla="*/ 1348 w 1704"/>
                      <a:gd name="T35" fmla="*/ 380 h 1898"/>
                      <a:gd name="T36" fmla="*/ 1493 w 1704"/>
                      <a:gd name="T37" fmla="*/ 454 h 1898"/>
                      <a:gd name="T38" fmla="*/ 1680 w 1704"/>
                      <a:gd name="T39" fmla="*/ 530 h 1898"/>
                      <a:gd name="T40" fmla="*/ 1643 w 1704"/>
                      <a:gd name="T41" fmla="*/ 654 h 1898"/>
                      <a:gd name="T42" fmla="*/ 1616 w 1704"/>
                      <a:gd name="T43" fmla="*/ 723 h 1898"/>
                      <a:gd name="T44" fmla="*/ 1636 w 1704"/>
                      <a:gd name="T45" fmla="*/ 1344 h 1898"/>
                      <a:gd name="T46" fmla="*/ 1499 w 1704"/>
                      <a:gd name="T47" fmla="*/ 1313 h 1898"/>
                      <a:gd name="T48" fmla="*/ 1457 w 1704"/>
                      <a:gd name="T49" fmla="*/ 1256 h 1898"/>
                      <a:gd name="T50" fmla="*/ 1414 w 1704"/>
                      <a:gd name="T51" fmla="*/ 1151 h 1898"/>
                      <a:gd name="T52" fmla="*/ 1374 w 1704"/>
                      <a:gd name="T53" fmla="*/ 974 h 1898"/>
                      <a:gd name="T54" fmla="*/ 1286 w 1704"/>
                      <a:gd name="T55" fmla="*/ 812 h 1898"/>
                      <a:gd name="T56" fmla="*/ 1189 w 1704"/>
                      <a:gd name="T57" fmla="*/ 759 h 1898"/>
                      <a:gd name="T58" fmla="*/ 1100 w 1704"/>
                      <a:gd name="T59" fmla="*/ 893 h 1898"/>
                      <a:gd name="T60" fmla="*/ 1047 w 1704"/>
                      <a:gd name="T61" fmla="*/ 1123 h 1898"/>
                      <a:gd name="T62" fmla="*/ 908 w 1704"/>
                      <a:gd name="T63" fmla="*/ 1478 h 1898"/>
                      <a:gd name="T64" fmla="*/ 726 w 1704"/>
                      <a:gd name="T65" fmla="*/ 1555 h 1898"/>
                      <a:gd name="T66" fmla="*/ 596 w 1704"/>
                      <a:gd name="T67" fmla="*/ 1623 h 1898"/>
                      <a:gd name="T68" fmla="*/ 439 w 1704"/>
                      <a:gd name="T69" fmla="*/ 1708 h 1898"/>
                      <a:gd name="T70" fmla="*/ 257 w 1704"/>
                      <a:gd name="T71" fmla="*/ 1793 h 1898"/>
                      <a:gd name="T72" fmla="*/ 107 w 1704"/>
                      <a:gd name="T73" fmla="*/ 1858 h 1898"/>
                      <a:gd name="connsiteX0" fmla="*/ 994 w 10305"/>
                      <a:gd name="connsiteY0" fmla="*/ 9700 h 9800"/>
                      <a:gd name="connsiteX1" fmla="*/ 882 w 10305"/>
                      <a:gd name="connsiteY1" fmla="*/ 9300 h 9800"/>
                      <a:gd name="connsiteX2" fmla="*/ 618 w 10305"/>
                      <a:gd name="connsiteY2" fmla="*/ 8378 h 9800"/>
                      <a:gd name="connsiteX3" fmla="*/ 142 w 10305"/>
                      <a:gd name="connsiteY3" fmla="*/ 6783 h 9800"/>
                      <a:gd name="connsiteX4" fmla="*/ 1399 w 10305"/>
                      <a:gd name="connsiteY4" fmla="*/ 4763 h 9800"/>
                      <a:gd name="connsiteX5" fmla="*/ 2062 w 10305"/>
                      <a:gd name="connsiteY5" fmla="*/ 2514 h 9800"/>
                      <a:gd name="connsiteX6" fmla="*/ 2209 w 10305"/>
                      <a:gd name="connsiteY6" fmla="*/ 1855 h 9800"/>
                      <a:gd name="connsiteX7" fmla="*/ 2449 w 10305"/>
                      <a:gd name="connsiteY7" fmla="*/ 981 h 9800"/>
                      <a:gd name="connsiteX8" fmla="*/ 2578 w 10305"/>
                      <a:gd name="connsiteY8" fmla="*/ 670 h 9800"/>
                      <a:gd name="connsiteX9" fmla="*/ 2843 w 10305"/>
                      <a:gd name="connsiteY9" fmla="*/ 485 h 9800"/>
                      <a:gd name="connsiteX10" fmla="*/ 3136 w 10305"/>
                      <a:gd name="connsiteY10" fmla="*/ 190 h 9800"/>
                      <a:gd name="connsiteX11" fmla="*/ 3781 w 10305"/>
                      <a:gd name="connsiteY11" fmla="*/ 285 h 9800"/>
                      <a:gd name="connsiteX12" fmla="*/ 4808 w 10305"/>
                      <a:gd name="connsiteY12" fmla="*/ 580 h 9800"/>
                      <a:gd name="connsiteX13" fmla="*/ 5771 w 10305"/>
                      <a:gd name="connsiteY13" fmla="*/ 1665 h 9800"/>
                      <a:gd name="connsiteX14" fmla="*/ 6428 w 10305"/>
                      <a:gd name="connsiteY14" fmla="*/ 2219 h 9800"/>
                      <a:gd name="connsiteX15" fmla="*/ 7056 w 10305"/>
                      <a:gd name="connsiteY15" fmla="*/ 1924 h 9800"/>
                      <a:gd name="connsiteX16" fmla="*/ 8201 w 10305"/>
                      <a:gd name="connsiteY16" fmla="*/ 1418 h 9800"/>
                      <a:gd name="connsiteX17" fmla="*/ 8277 w 10305"/>
                      <a:gd name="connsiteY17" fmla="*/ 1913 h 9800"/>
                      <a:gd name="connsiteX18" fmla="*/ 9128 w 10305"/>
                      <a:gd name="connsiteY18" fmla="*/ 2303 h 9800"/>
                      <a:gd name="connsiteX19" fmla="*/ 10225 w 10305"/>
                      <a:gd name="connsiteY19" fmla="*/ 2703 h 9800"/>
                      <a:gd name="connsiteX20" fmla="*/ 10008 w 10305"/>
                      <a:gd name="connsiteY20" fmla="*/ 3357 h 9800"/>
                      <a:gd name="connsiteX21" fmla="*/ 9850 w 10305"/>
                      <a:gd name="connsiteY21" fmla="*/ 3720 h 9800"/>
                      <a:gd name="connsiteX22" fmla="*/ 9967 w 10305"/>
                      <a:gd name="connsiteY22" fmla="*/ 6992 h 9800"/>
                      <a:gd name="connsiteX23" fmla="*/ 9163 w 10305"/>
                      <a:gd name="connsiteY23" fmla="*/ 6829 h 9800"/>
                      <a:gd name="connsiteX24" fmla="*/ 8916 w 10305"/>
                      <a:gd name="connsiteY24" fmla="*/ 6528 h 9800"/>
                      <a:gd name="connsiteX25" fmla="*/ 8664 w 10305"/>
                      <a:gd name="connsiteY25" fmla="*/ 5975 h 9800"/>
                      <a:gd name="connsiteX26" fmla="*/ 8429 w 10305"/>
                      <a:gd name="connsiteY26" fmla="*/ 5043 h 9800"/>
                      <a:gd name="connsiteX27" fmla="*/ 7913 w 10305"/>
                      <a:gd name="connsiteY27" fmla="*/ 4189 h 9800"/>
                      <a:gd name="connsiteX28" fmla="*/ 7344 w 10305"/>
                      <a:gd name="connsiteY28" fmla="*/ 3910 h 9800"/>
                      <a:gd name="connsiteX29" fmla="*/ 6821 w 10305"/>
                      <a:gd name="connsiteY29" fmla="*/ 4616 h 9800"/>
                      <a:gd name="connsiteX30" fmla="*/ 6510 w 10305"/>
                      <a:gd name="connsiteY30" fmla="*/ 5828 h 9800"/>
                      <a:gd name="connsiteX31" fmla="*/ 5695 w 10305"/>
                      <a:gd name="connsiteY31" fmla="*/ 7698 h 9800"/>
                      <a:gd name="connsiteX32" fmla="*/ 4627 w 10305"/>
                      <a:gd name="connsiteY32" fmla="*/ 8104 h 9800"/>
                      <a:gd name="connsiteX33" fmla="*/ 3864 w 10305"/>
                      <a:gd name="connsiteY33" fmla="*/ 8462 h 9800"/>
                      <a:gd name="connsiteX34" fmla="*/ 2942 w 10305"/>
                      <a:gd name="connsiteY34" fmla="*/ 8910 h 9800"/>
                      <a:gd name="connsiteX35" fmla="*/ 1874 w 10305"/>
                      <a:gd name="connsiteY35" fmla="*/ 9358 h 9800"/>
                      <a:gd name="connsiteX36" fmla="*/ 994 w 10305"/>
                      <a:gd name="connsiteY36" fmla="*/ 9700 h 9800"/>
                      <a:gd name="connsiteX0" fmla="*/ 965 w 9999"/>
                      <a:gd name="connsiteY0" fmla="*/ 9898 h 10000"/>
                      <a:gd name="connsiteX1" fmla="*/ 856 w 9999"/>
                      <a:gd name="connsiteY1" fmla="*/ 9490 h 10000"/>
                      <a:gd name="connsiteX2" fmla="*/ 600 w 9999"/>
                      <a:gd name="connsiteY2" fmla="*/ 8549 h 10000"/>
                      <a:gd name="connsiteX3" fmla="*/ 138 w 9999"/>
                      <a:gd name="connsiteY3" fmla="*/ 6921 h 10000"/>
                      <a:gd name="connsiteX4" fmla="*/ 1039 w 9999"/>
                      <a:gd name="connsiteY4" fmla="*/ 4556 h 10000"/>
                      <a:gd name="connsiteX5" fmla="*/ 2001 w 9999"/>
                      <a:gd name="connsiteY5" fmla="*/ 2565 h 10000"/>
                      <a:gd name="connsiteX6" fmla="*/ 2144 w 9999"/>
                      <a:gd name="connsiteY6" fmla="*/ 1893 h 10000"/>
                      <a:gd name="connsiteX7" fmla="*/ 2377 w 9999"/>
                      <a:gd name="connsiteY7" fmla="*/ 1001 h 10000"/>
                      <a:gd name="connsiteX8" fmla="*/ 2502 w 9999"/>
                      <a:gd name="connsiteY8" fmla="*/ 684 h 10000"/>
                      <a:gd name="connsiteX9" fmla="*/ 2759 w 9999"/>
                      <a:gd name="connsiteY9" fmla="*/ 495 h 10000"/>
                      <a:gd name="connsiteX10" fmla="*/ 3043 w 9999"/>
                      <a:gd name="connsiteY10" fmla="*/ 194 h 10000"/>
                      <a:gd name="connsiteX11" fmla="*/ 3669 w 9999"/>
                      <a:gd name="connsiteY11" fmla="*/ 291 h 10000"/>
                      <a:gd name="connsiteX12" fmla="*/ 4666 w 9999"/>
                      <a:gd name="connsiteY12" fmla="*/ 592 h 10000"/>
                      <a:gd name="connsiteX13" fmla="*/ 5600 w 9999"/>
                      <a:gd name="connsiteY13" fmla="*/ 1699 h 10000"/>
                      <a:gd name="connsiteX14" fmla="*/ 6238 w 9999"/>
                      <a:gd name="connsiteY14" fmla="*/ 2264 h 10000"/>
                      <a:gd name="connsiteX15" fmla="*/ 6847 w 9999"/>
                      <a:gd name="connsiteY15" fmla="*/ 1963 h 10000"/>
                      <a:gd name="connsiteX16" fmla="*/ 7958 w 9999"/>
                      <a:gd name="connsiteY16" fmla="*/ 1447 h 10000"/>
                      <a:gd name="connsiteX17" fmla="*/ 8032 w 9999"/>
                      <a:gd name="connsiteY17" fmla="*/ 1952 h 10000"/>
                      <a:gd name="connsiteX18" fmla="*/ 8858 w 9999"/>
                      <a:gd name="connsiteY18" fmla="*/ 2350 h 10000"/>
                      <a:gd name="connsiteX19" fmla="*/ 9922 w 9999"/>
                      <a:gd name="connsiteY19" fmla="*/ 2758 h 10000"/>
                      <a:gd name="connsiteX20" fmla="*/ 9712 w 9999"/>
                      <a:gd name="connsiteY20" fmla="*/ 3426 h 10000"/>
                      <a:gd name="connsiteX21" fmla="*/ 9558 w 9999"/>
                      <a:gd name="connsiteY21" fmla="*/ 3796 h 10000"/>
                      <a:gd name="connsiteX22" fmla="*/ 9672 w 9999"/>
                      <a:gd name="connsiteY22" fmla="*/ 7135 h 10000"/>
                      <a:gd name="connsiteX23" fmla="*/ 8892 w 9999"/>
                      <a:gd name="connsiteY23" fmla="*/ 6968 h 10000"/>
                      <a:gd name="connsiteX24" fmla="*/ 8652 w 9999"/>
                      <a:gd name="connsiteY24" fmla="*/ 6661 h 10000"/>
                      <a:gd name="connsiteX25" fmla="*/ 8408 w 9999"/>
                      <a:gd name="connsiteY25" fmla="*/ 6097 h 10000"/>
                      <a:gd name="connsiteX26" fmla="*/ 8180 w 9999"/>
                      <a:gd name="connsiteY26" fmla="*/ 5146 h 10000"/>
                      <a:gd name="connsiteX27" fmla="*/ 7679 w 9999"/>
                      <a:gd name="connsiteY27" fmla="*/ 4274 h 10000"/>
                      <a:gd name="connsiteX28" fmla="*/ 7127 w 9999"/>
                      <a:gd name="connsiteY28" fmla="*/ 3990 h 10000"/>
                      <a:gd name="connsiteX29" fmla="*/ 6619 w 9999"/>
                      <a:gd name="connsiteY29" fmla="*/ 4710 h 10000"/>
                      <a:gd name="connsiteX30" fmla="*/ 6317 w 9999"/>
                      <a:gd name="connsiteY30" fmla="*/ 5947 h 10000"/>
                      <a:gd name="connsiteX31" fmla="*/ 5526 w 9999"/>
                      <a:gd name="connsiteY31" fmla="*/ 7855 h 10000"/>
                      <a:gd name="connsiteX32" fmla="*/ 4490 w 9999"/>
                      <a:gd name="connsiteY32" fmla="*/ 8269 h 10000"/>
                      <a:gd name="connsiteX33" fmla="*/ 3750 w 9999"/>
                      <a:gd name="connsiteY33" fmla="*/ 8635 h 10000"/>
                      <a:gd name="connsiteX34" fmla="*/ 2855 w 9999"/>
                      <a:gd name="connsiteY34" fmla="*/ 9092 h 10000"/>
                      <a:gd name="connsiteX35" fmla="*/ 1819 w 9999"/>
                      <a:gd name="connsiteY35" fmla="*/ 9549 h 10000"/>
                      <a:gd name="connsiteX36" fmla="*/ 965 w 9999"/>
                      <a:gd name="connsiteY36" fmla="*/ 9898 h 10000"/>
                      <a:gd name="connsiteX0" fmla="*/ 965 w 10000"/>
                      <a:gd name="connsiteY0" fmla="*/ 9898 h 10000"/>
                      <a:gd name="connsiteX1" fmla="*/ 856 w 10000"/>
                      <a:gd name="connsiteY1" fmla="*/ 9490 h 10000"/>
                      <a:gd name="connsiteX2" fmla="*/ 600 w 10000"/>
                      <a:gd name="connsiteY2" fmla="*/ 8549 h 10000"/>
                      <a:gd name="connsiteX3" fmla="*/ 138 w 10000"/>
                      <a:gd name="connsiteY3" fmla="*/ 6921 h 10000"/>
                      <a:gd name="connsiteX4" fmla="*/ 1039 w 10000"/>
                      <a:gd name="connsiteY4" fmla="*/ 4556 h 10000"/>
                      <a:gd name="connsiteX5" fmla="*/ 1256 w 10000"/>
                      <a:gd name="connsiteY5" fmla="*/ 2362 h 10000"/>
                      <a:gd name="connsiteX6" fmla="*/ 2144 w 10000"/>
                      <a:gd name="connsiteY6" fmla="*/ 1893 h 10000"/>
                      <a:gd name="connsiteX7" fmla="*/ 2377 w 10000"/>
                      <a:gd name="connsiteY7" fmla="*/ 1001 h 10000"/>
                      <a:gd name="connsiteX8" fmla="*/ 2502 w 10000"/>
                      <a:gd name="connsiteY8" fmla="*/ 684 h 10000"/>
                      <a:gd name="connsiteX9" fmla="*/ 2759 w 10000"/>
                      <a:gd name="connsiteY9" fmla="*/ 495 h 10000"/>
                      <a:gd name="connsiteX10" fmla="*/ 3043 w 10000"/>
                      <a:gd name="connsiteY10" fmla="*/ 194 h 10000"/>
                      <a:gd name="connsiteX11" fmla="*/ 3669 w 10000"/>
                      <a:gd name="connsiteY11" fmla="*/ 291 h 10000"/>
                      <a:gd name="connsiteX12" fmla="*/ 4666 w 10000"/>
                      <a:gd name="connsiteY12" fmla="*/ 592 h 10000"/>
                      <a:gd name="connsiteX13" fmla="*/ 5601 w 10000"/>
                      <a:gd name="connsiteY13" fmla="*/ 1699 h 10000"/>
                      <a:gd name="connsiteX14" fmla="*/ 6239 w 10000"/>
                      <a:gd name="connsiteY14" fmla="*/ 2264 h 10000"/>
                      <a:gd name="connsiteX15" fmla="*/ 6848 w 10000"/>
                      <a:gd name="connsiteY15" fmla="*/ 1963 h 10000"/>
                      <a:gd name="connsiteX16" fmla="*/ 7959 w 10000"/>
                      <a:gd name="connsiteY16" fmla="*/ 1447 h 10000"/>
                      <a:gd name="connsiteX17" fmla="*/ 8033 w 10000"/>
                      <a:gd name="connsiteY17" fmla="*/ 1952 h 10000"/>
                      <a:gd name="connsiteX18" fmla="*/ 8859 w 10000"/>
                      <a:gd name="connsiteY18" fmla="*/ 2350 h 10000"/>
                      <a:gd name="connsiteX19" fmla="*/ 9923 w 10000"/>
                      <a:gd name="connsiteY19" fmla="*/ 2758 h 10000"/>
                      <a:gd name="connsiteX20" fmla="*/ 9713 w 10000"/>
                      <a:gd name="connsiteY20" fmla="*/ 3426 h 10000"/>
                      <a:gd name="connsiteX21" fmla="*/ 9559 w 10000"/>
                      <a:gd name="connsiteY21" fmla="*/ 3796 h 10000"/>
                      <a:gd name="connsiteX22" fmla="*/ 9673 w 10000"/>
                      <a:gd name="connsiteY22" fmla="*/ 7135 h 10000"/>
                      <a:gd name="connsiteX23" fmla="*/ 8893 w 10000"/>
                      <a:gd name="connsiteY23" fmla="*/ 6968 h 10000"/>
                      <a:gd name="connsiteX24" fmla="*/ 8653 w 10000"/>
                      <a:gd name="connsiteY24" fmla="*/ 6661 h 10000"/>
                      <a:gd name="connsiteX25" fmla="*/ 8409 w 10000"/>
                      <a:gd name="connsiteY25" fmla="*/ 6097 h 10000"/>
                      <a:gd name="connsiteX26" fmla="*/ 8181 w 10000"/>
                      <a:gd name="connsiteY26" fmla="*/ 5146 h 10000"/>
                      <a:gd name="connsiteX27" fmla="*/ 7680 w 10000"/>
                      <a:gd name="connsiteY27" fmla="*/ 4274 h 10000"/>
                      <a:gd name="connsiteX28" fmla="*/ 7128 w 10000"/>
                      <a:gd name="connsiteY28" fmla="*/ 3990 h 10000"/>
                      <a:gd name="connsiteX29" fmla="*/ 6620 w 10000"/>
                      <a:gd name="connsiteY29" fmla="*/ 4710 h 10000"/>
                      <a:gd name="connsiteX30" fmla="*/ 6318 w 10000"/>
                      <a:gd name="connsiteY30" fmla="*/ 5947 h 10000"/>
                      <a:gd name="connsiteX31" fmla="*/ 5527 w 10000"/>
                      <a:gd name="connsiteY31" fmla="*/ 7855 h 10000"/>
                      <a:gd name="connsiteX32" fmla="*/ 4490 w 10000"/>
                      <a:gd name="connsiteY32" fmla="*/ 8269 h 10000"/>
                      <a:gd name="connsiteX33" fmla="*/ 3750 w 10000"/>
                      <a:gd name="connsiteY33" fmla="*/ 8635 h 10000"/>
                      <a:gd name="connsiteX34" fmla="*/ 2855 w 10000"/>
                      <a:gd name="connsiteY34" fmla="*/ 9092 h 10000"/>
                      <a:gd name="connsiteX35" fmla="*/ 1819 w 10000"/>
                      <a:gd name="connsiteY35" fmla="*/ 9549 h 10000"/>
                      <a:gd name="connsiteX36" fmla="*/ 965 w 10000"/>
                      <a:gd name="connsiteY36" fmla="*/ 9898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0000" h="10000">
                        <a:moveTo>
                          <a:pt x="965" y="9898"/>
                        </a:moveTo>
                        <a:cubicBezTo>
                          <a:pt x="902" y="9845"/>
                          <a:pt x="856" y="9661"/>
                          <a:pt x="856" y="9490"/>
                        </a:cubicBezTo>
                        <a:cubicBezTo>
                          <a:pt x="856" y="9317"/>
                          <a:pt x="742" y="8893"/>
                          <a:pt x="600" y="8549"/>
                        </a:cubicBezTo>
                        <a:cubicBezTo>
                          <a:pt x="355" y="7936"/>
                          <a:pt x="-278" y="7695"/>
                          <a:pt x="138" y="6921"/>
                        </a:cubicBezTo>
                        <a:cubicBezTo>
                          <a:pt x="451" y="6330"/>
                          <a:pt x="924" y="5637"/>
                          <a:pt x="1039" y="4556"/>
                        </a:cubicBezTo>
                        <a:cubicBezTo>
                          <a:pt x="1192" y="3089"/>
                          <a:pt x="1072" y="2806"/>
                          <a:pt x="1256" y="2362"/>
                        </a:cubicBezTo>
                        <a:cubicBezTo>
                          <a:pt x="1440" y="1918"/>
                          <a:pt x="1957" y="2120"/>
                          <a:pt x="2144" y="1893"/>
                        </a:cubicBezTo>
                        <a:cubicBezTo>
                          <a:pt x="2331" y="1666"/>
                          <a:pt x="2240" y="1130"/>
                          <a:pt x="2377" y="1001"/>
                        </a:cubicBezTo>
                        <a:cubicBezTo>
                          <a:pt x="2502" y="883"/>
                          <a:pt x="2559" y="737"/>
                          <a:pt x="2502" y="684"/>
                        </a:cubicBezTo>
                        <a:cubicBezTo>
                          <a:pt x="2445" y="630"/>
                          <a:pt x="2559" y="544"/>
                          <a:pt x="2759" y="495"/>
                        </a:cubicBezTo>
                        <a:cubicBezTo>
                          <a:pt x="2980" y="436"/>
                          <a:pt x="3095" y="323"/>
                          <a:pt x="3043" y="194"/>
                        </a:cubicBezTo>
                        <a:cubicBezTo>
                          <a:pt x="2924" y="-91"/>
                          <a:pt x="3100" y="-64"/>
                          <a:pt x="3669" y="291"/>
                        </a:cubicBezTo>
                        <a:cubicBezTo>
                          <a:pt x="3931" y="457"/>
                          <a:pt x="4381" y="592"/>
                          <a:pt x="4666" y="592"/>
                        </a:cubicBezTo>
                        <a:cubicBezTo>
                          <a:pt x="5242" y="592"/>
                          <a:pt x="5425" y="807"/>
                          <a:pt x="5601" y="1699"/>
                        </a:cubicBezTo>
                        <a:cubicBezTo>
                          <a:pt x="5704" y="2215"/>
                          <a:pt x="5760" y="2264"/>
                          <a:pt x="6239" y="2264"/>
                        </a:cubicBezTo>
                        <a:cubicBezTo>
                          <a:pt x="6632" y="2264"/>
                          <a:pt x="6786" y="2184"/>
                          <a:pt x="6848" y="1963"/>
                        </a:cubicBezTo>
                        <a:cubicBezTo>
                          <a:pt x="6939" y="1641"/>
                          <a:pt x="7691" y="1291"/>
                          <a:pt x="7959" y="1447"/>
                        </a:cubicBezTo>
                        <a:cubicBezTo>
                          <a:pt x="8050" y="1501"/>
                          <a:pt x="8084" y="1727"/>
                          <a:pt x="8033" y="1952"/>
                        </a:cubicBezTo>
                        <a:cubicBezTo>
                          <a:pt x="7948" y="2361"/>
                          <a:pt x="7953" y="2361"/>
                          <a:pt x="8859" y="2350"/>
                        </a:cubicBezTo>
                        <a:cubicBezTo>
                          <a:pt x="9707" y="2339"/>
                          <a:pt x="9776" y="2366"/>
                          <a:pt x="9923" y="2758"/>
                        </a:cubicBezTo>
                        <a:cubicBezTo>
                          <a:pt x="10060" y="3118"/>
                          <a:pt x="10032" y="3215"/>
                          <a:pt x="9713" y="3426"/>
                        </a:cubicBezTo>
                        <a:cubicBezTo>
                          <a:pt x="9423" y="3613"/>
                          <a:pt x="9389" y="3694"/>
                          <a:pt x="9559" y="3796"/>
                        </a:cubicBezTo>
                        <a:cubicBezTo>
                          <a:pt x="9878" y="3979"/>
                          <a:pt x="9975" y="6957"/>
                          <a:pt x="9673" y="7135"/>
                        </a:cubicBezTo>
                        <a:cubicBezTo>
                          <a:pt x="9280" y="7371"/>
                          <a:pt x="8893" y="7286"/>
                          <a:pt x="8893" y="6968"/>
                        </a:cubicBezTo>
                        <a:cubicBezTo>
                          <a:pt x="8893" y="6796"/>
                          <a:pt x="8784" y="6661"/>
                          <a:pt x="8653" y="6661"/>
                        </a:cubicBezTo>
                        <a:cubicBezTo>
                          <a:pt x="8482" y="6661"/>
                          <a:pt x="8409" y="6500"/>
                          <a:pt x="8409" y="6097"/>
                        </a:cubicBezTo>
                        <a:cubicBezTo>
                          <a:pt x="8409" y="5780"/>
                          <a:pt x="8306" y="5355"/>
                          <a:pt x="8181" y="5146"/>
                        </a:cubicBezTo>
                        <a:cubicBezTo>
                          <a:pt x="8055" y="4936"/>
                          <a:pt x="7833" y="4544"/>
                          <a:pt x="7680" y="4274"/>
                        </a:cubicBezTo>
                        <a:cubicBezTo>
                          <a:pt x="7400" y="3764"/>
                          <a:pt x="7128" y="3624"/>
                          <a:pt x="7128" y="3990"/>
                        </a:cubicBezTo>
                        <a:cubicBezTo>
                          <a:pt x="7128" y="4108"/>
                          <a:pt x="6900" y="4431"/>
                          <a:pt x="6620" y="4710"/>
                        </a:cubicBezTo>
                        <a:cubicBezTo>
                          <a:pt x="6131" y="5210"/>
                          <a:pt x="6125" y="5232"/>
                          <a:pt x="6318" y="5947"/>
                        </a:cubicBezTo>
                        <a:cubicBezTo>
                          <a:pt x="6535" y="6753"/>
                          <a:pt x="6478" y="6893"/>
                          <a:pt x="5527" y="7855"/>
                        </a:cubicBezTo>
                        <a:cubicBezTo>
                          <a:pt x="5089" y="8296"/>
                          <a:pt x="4951" y="8350"/>
                          <a:pt x="4490" y="8269"/>
                        </a:cubicBezTo>
                        <a:cubicBezTo>
                          <a:pt x="4006" y="8184"/>
                          <a:pt x="3931" y="8220"/>
                          <a:pt x="3750" y="8635"/>
                        </a:cubicBezTo>
                        <a:cubicBezTo>
                          <a:pt x="3573" y="9044"/>
                          <a:pt x="3476" y="9092"/>
                          <a:pt x="2855" y="9092"/>
                        </a:cubicBezTo>
                        <a:cubicBezTo>
                          <a:pt x="2269" y="9092"/>
                          <a:pt x="2110" y="9161"/>
                          <a:pt x="1819" y="9549"/>
                        </a:cubicBezTo>
                        <a:cubicBezTo>
                          <a:pt x="1489" y="9985"/>
                          <a:pt x="1187" y="10113"/>
                          <a:pt x="965" y="989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/>
                  </a:p>
                </p:txBody>
              </p:sp>
              <p:sp>
                <p:nvSpPr>
                  <p:cNvPr id="56" name="campeche1"/>
                  <p:cNvSpPr>
                    <a:spLocks/>
                  </p:cNvSpPr>
                  <p:nvPr/>
                </p:nvSpPr>
                <p:spPr bwMode="auto">
                  <a:xfrm>
                    <a:off x="6059397" y="3446320"/>
                    <a:ext cx="808501" cy="807084"/>
                  </a:xfrm>
                  <a:custGeom>
                    <a:avLst/>
                    <a:gdLst>
                      <a:gd name="T0" fmla="*/ 1857 w 3032"/>
                      <a:gd name="T1" fmla="*/ 245 h 3024"/>
                      <a:gd name="T2" fmla="*/ 1993 w 3032"/>
                      <a:gd name="T3" fmla="*/ 337 h 3024"/>
                      <a:gd name="T4" fmla="*/ 2156 w 3032"/>
                      <a:gd name="T5" fmla="*/ 311 h 3024"/>
                      <a:gd name="T6" fmla="*/ 2511 w 3032"/>
                      <a:gd name="T7" fmla="*/ 659 h 3024"/>
                      <a:gd name="T8" fmla="*/ 2839 w 3032"/>
                      <a:gd name="T9" fmla="*/ 1034 h 3024"/>
                      <a:gd name="T10" fmla="*/ 2884 w 3032"/>
                      <a:gd name="T11" fmla="*/ 1356 h 3024"/>
                      <a:gd name="T12" fmla="*/ 3013 w 3032"/>
                      <a:gd name="T13" fmla="*/ 2915 h 3024"/>
                      <a:gd name="T14" fmla="*/ 2408 w 3032"/>
                      <a:gd name="T15" fmla="*/ 2959 h 3024"/>
                      <a:gd name="T16" fmla="*/ 1669 w 3032"/>
                      <a:gd name="T17" fmla="*/ 3008 h 3024"/>
                      <a:gd name="T18" fmla="*/ 1523 w 3032"/>
                      <a:gd name="T19" fmla="*/ 3024 h 3024"/>
                      <a:gd name="T20" fmla="*/ 1514 w 3032"/>
                      <a:gd name="T21" fmla="*/ 2929 h 3024"/>
                      <a:gd name="T22" fmla="*/ 1378 w 3032"/>
                      <a:gd name="T23" fmla="*/ 2818 h 3024"/>
                      <a:gd name="T24" fmla="*/ 1118 w 3032"/>
                      <a:gd name="T25" fmla="*/ 2736 h 3024"/>
                      <a:gd name="T26" fmla="*/ 911 w 3032"/>
                      <a:gd name="T27" fmla="*/ 2703 h 3024"/>
                      <a:gd name="T28" fmla="*/ 854 w 3032"/>
                      <a:gd name="T29" fmla="*/ 2807 h 3024"/>
                      <a:gd name="T30" fmla="*/ 765 w 3032"/>
                      <a:gd name="T31" fmla="*/ 2877 h 3024"/>
                      <a:gd name="T32" fmla="*/ 350 w 3032"/>
                      <a:gd name="T33" fmla="*/ 2666 h 3024"/>
                      <a:gd name="T34" fmla="*/ 334 w 3032"/>
                      <a:gd name="T35" fmla="*/ 2509 h 3024"/>
                      <a:gd name="T36" fmla="*/ 159 w 3032"/>
                      <a:gd name="T37" fmla="*/ 2341 h 3024"/>
                      <a:gd name="T38" fmla="*/ 35 w 3032"/>
                      <a:gd name="T39" fmla="*/ 2270 h 3024"/>
                      <a:gd name="T40" fmla="*/ 292 w 3032"/>
                      <a:gd name="T41" fmla="*/ 2119 h 3024"/>
                      <a:gd name="T42" fmla="*/ 563 w 3032"/>
                      <a:gd name="T43" fmla="*/ 2161 h 3024"/>
                      <a:gd name="T44" fmla="*/ 388 w 3032"/>
                      <a:gd name="T45" fmla="*/ 2239 h 3024"/>
                      <a:gd name="T46" fmla="*/ 221 w 3032"/>
                      <a:gd name="T47" fmla="*/ 2254 h 3024"/>
                      <a:gd name="T48" fmla="*/ 279 w 3032"/>
                      <a:gd name="T49" fmla="*/ 2270 h 3024"/>
                      <a:gd name="T50" fmla="*/ 486 w 3032"/>
                      <a:gd name="T51" fmla="*/ 2299 h 3024"/>
                      <a:gd name="T52" fmla="*/ 622 w 3032"/>
                      <a:gd name="T53" fmla="*/ 2421 h 3024"/>
                      <a:gd name="T54" fmla="*/ 609 w 3032"/>
                      <a:gd name="T55" fmla="*/ 2496 h 3024"/>
                      <a:gd name="T56" fmla="*/ 665 w 3032"/>
                      <a:gd name="T57" fmla="*/ 2439 h 3024"/>
                      <a:gd name="T58" fmla="*/ 710 w 3032"/>
                      <a:gd name="T59" fmla="*/ 2362 h 3024"/>
                      <a:gd name="T60" fmla="*/ 886 w 3032"/>
                      <a:gd name="T61" fmla="*/ 2370 h 3024"/>
                      <a:gd name="T62" fmla="*/ 947 w 3032"/>
                      <a:gd name="T63" fmla="*/ 2342 h 3024"/>
                      <a:gd name="T64" fmla="*/ 1026 w 3032"/>
                      <a:gd name="T65" fmla="*/ 2256 h 3024"/>
                      <a:gd name="T66" fmla="*/ 1121 w 3032"/>
                      <a:gd name="T67" fmla="*/ 1991 h 3024"/>
                      <a:gd name="T68" fmla="*/ 1080 w 3032"/>
                      <a:gd name="T69" fmla="*/ 1920 h 3024"/>
                      <a:gd name="T70" fmla="*/ 1055 w 3032"/>
                      <a:gd name="T71" fmla="*/ 1907 h 3024"/>
                      <a:gd name="T72" fmla="*/ 1011 w 3032"/>
                      <a:gd name="T73" fmla="*/ 1949 h 3024"/>
                      <a:gd name="T74" fmla="*/ 983 w 3032"/>
                      <a:gd name="T75" fmla="*/ 1974 h 3024"/>
                      <a:gd name="T76" fmla="*/ 1125 w 3032"/>
                      <a:gd name="T77" fmla="*/ 1808 h 3024"/>
                      <a:gd name="T78" fmla="*/ 1321 w 3032"/>
                      <a:gd name="T79" fmla="*/ 1692 h 3024"/>
                      <a:gd name="T80" fmla="*/ 1484 w 3032"/>
                      <a:gd name="T81" fmla="*/ 1555 h 3024"/>
                      <a:gd name="T82" fmla="*/ 1652 w 3032"/>
                      <a:gd name="T83" fmla="*/ 1183 h 3024"/>
                      <a:gd name="T84" fmla="*/ 1747 w 3032"/>
                      <a:gd name="T85" fmla="*/ 900 h 3024"/>
                      <a:gd name="T86" fmla="*/ 1808 w 3032"/>
                      <a:gd name="T87" fmla="*/ 544 h 3024"/>
                      <a:gd name="T88" fmla="*/ 1830 w 3032"/>
                      <a:gd name="T89" fmla="*/ 195 h 3024"/>
                      <a:gd name="T90" fmla="*/ 1834 w 3032"/>
                      <a:gd name="T91" fmla="*/ 55 h 3024"/>
                      <a:gd name="T92" fmla="*/ 1848 w 3032"/>
                      <a:gd name="T93" fmla="*/ 19 h 3024"/>
                      <a:gd name="T94" fmla="*/ 1857 w 3032"/>
                      <a:gd name="T95" fmla="*/ 245 h 3024"/>
                      <a:gd name="connsiteX0" fmla="*/ 6050 w 9870"/>
                      <a:gd name="connsiteY0" fmla="*/ 774 h 9964"/>
                      <a:gd name="connsiteX1" fmla="*/ 6498 w 9870"/>
                      <a:gd name="connsiteY1" fmla="*/ 1078 h 9964"/>
                      <a:gd name="connsiteX2" fmla="*/ 7036 w 9870"/>
                      <a:gd name="connsiteY2" fmla="*/ 992 h 9964"/>
                      <a:gd name="connsiteX3" fmla="*/ 8207 w 9870"/>
                      <a:gd name="connsiteY3" fmla="*/ 2143 h 9964"/>
                      <a:gd name="connsiteX4" fmla="*/ 9288 w 9870"/>
                      <a:gd name="connsiteY4" fmla="*/ 3383 h 9964"/>
                      <a:gd name="connsiteX5" fmla="*/ 9437 w 9870"/>
                      <a:gd name="connsiteY5" fmla="*/ 4448 h 9964"/>
                      <a:gd name="connsiteX6" fmla="*/ 9862 w 9870"/>
                      <a:gd name="connsiteY6" fmla="*/ 9604 h 9964"/>
                      <a:gd name="connsiteX7" fmla="*/ 7867 w 9870"/>
                      <a:gd name="connsiteY7" fmla="*/ 9749 h 9964"/>
                      <a:gd name="connsiteX8" fmla="*/ 5430 w 9870"/>
                      <a:gd name="connsiteY8" fmla="*/ 9911 h 9964"/>
                      <a:gd name="connsiteX9" fmla="*/ 4948 w 9870"/>
                      <a:gd name="connsiteY9" fmla="*/ 9964 h 9964"/>
                      <a:gd name="connsiteX10" fmla="*/ 4918 w 9870"/>
                      <a:gd name="connsiteY10" fmla="*/ 9650 h 9964"/>
                      <a:gd name="connsiteX11" fmla="*/ 4470 w 9870"/>
                      <a:gd name="connsiteY11" fmla="*/ 9283 h 9964"/>
                      <a:gd name="connsiteX12" fmla="*/ 3612 w 9870"/>
                      <a:gd name="connsiteY12" fmla="*/ 9012 h 9964"/>
                      <a:gd name="connsiteX13" fmla="*/ 2930 w 9870"/>
                      <a:gd name="connsiteY13" fmla="*/ 8902 h 9964"/>
                      <a:gd name="connsiteX14" fmla="*/ 2742 w 9870"/>
                      <a:gd name="connsiteY14" fmla="*/ 9246 h 9964"/>
                      <a:gd name="connsiteX15" fmla="*/ 2732 w 9870"/>
                      <a:gd name="connsiteY15" fmla="*/ 9765 h 9964"/>
                      <a:gd name="connsiteX16" fmla="*/ 1079 w 9870"/>
                      <a:gd name="connsiteY16" fmla="*/ 8780 h 9964"/>
                      <a:gd name="connsiteX17" fmla="*/ 1027 w 9870"/>
                      <a:gd name="connsiteY17" fmla="*/ 8261 h 9964"/>
                      <a:gd name="connsiteX18" fmla="*/ 449 w 9870"/>
                      <a:gd name="connsiteY18" fmla="*/ 7705 h 9964"/>
                      <a:gd name="connsiteX19" fmla="*/ 40 w 9870"/>
                      <a:gd name="connsiteY19" fmla="*/ 7471 h 9964"/>
                      <a:gd name="connsiteX20" fmla="*/ 888 w 9870"/>
                      <a:gd name="connsiteY20" fmla="*/ 6971 h 9964"/>
                      <a:gd name="connsiteX21" fmla="*/ 1782 w 9870"/>
                      <a:gd name="connsiteY21" fmla="*/ 7110 h 9964"/>
                      <a:gd name="connsiteX22" fmla="*/ 1205 w 9870"/>
                      <a:gd name="connsiteY22" fmla="*/ 7368 h 9964"/>
                      <a:gd name="connsiteX23" fmla="*/ 654 w 9870"/>
                      <a:gd name="connsiteY23" fmla="*/ 7418 h 9964"/>
                      <a:gd name="connsiteX24" fmla="*/ 845 w 9870"/>
                      <a:gd name="connsiteY24" fmla="*/ 7471 h 9964"/>
                      <a:gd name="connsiteX25" fmla="*/ 1528 w 9870"/>
                      <a:gd name="connsiteY25" fmla="*/ 7567 h 9964"/>
                      <a:gd name="connsiteX26" fmla="*/ 1976 w 9870"/>
                      <a:gd name="connsiteY26" fmla="*/ 7970 h 9964"/>
                      <a:gd name="connsiteX27" fmla="*/ 1934 w 9870"/>
                      <a:gd name="connsiteY27" fmla="*/ 8218 h 9964"/>
                      <a:gd name="connsiteX28" fmla="*/ 2118 w 9870"/>
                      <a:gd name="connsiteY28" fmla="*/ 8029 h 9964"/>
                      <a:gd name="connsiteX29" fmla="*/ 2267 w 9870"/>
                      <a:gd name="connsiteY29" fmla="*/ 7775 h 9964"/>
                      <a:gd name="connsiteX30" fmla="*/ 2847 w 9870"/>
                      <a:gd name="connsiteY30" fmla="*/ 7801 h 9964"/>
                      <a:gd name="connsiteX31" fmla="*/ 3048 w 9870"/>
                      <a:gd name="connsiteY31" fmla="*/ 7709 h 9964"/>
                      <a:gd name="connsiteX32" fmla="*/ 3309 w 9870"/>
                      <a:gd name="connsiteY32" fmla="*/ 7424 h 9964"/>
                      <a:gd name="connsiteX33" fmla="*/ 3622 w 9870"/>
                      <a:gd name="connsiteY33" fmla="*/ 6548 h 9964"/>
                      <a:gd name="connsiteX34" fmla="*/ 3487 w 9870"/>
                      <a:gd name="connsiteY34" fmla="*/ 6313 h 9964"/>
                      <a:gd name="connsiteX35" fmla="*/ 3405 w 9870"/>
                      <a:gd name="connsiteY35" fmla="*/ 6270 h 9964"/>
                      <a:gd name="connsiteX36" fmla="*/ 3259 w 9870"/>
                      <a:gd name="connsiteY36" fmla="*/ 6409 h 9964"/>
                      <a:gd name="connsiteX37" fmla="*/ 3167 w 9870"/>
                      <a:gd name="connsiteY37" fmla="*/ 6492 h 9964"/>
                      <a:gd name="connsiteX38" fmla="*/ 3635 w 9870"/>
                      <a:gd name="connsiteY38" fmla="*/ 5943 h 9964"/>
                      <a:gd name="connsiteX39" fmla="*/ 4282 w 9870"/>
                      <a:gd name="connsiteY39" fmla="*/ 5559 h 9964"/>
                      <a:gd name="connsiteX40" fmla="*/ 4819 w 9870"/>
                      <a:gd name="connsiteY40" fmla="*/ 5106 h 9964"/>
                      <a:gd name="connsiteX41" fmla="*/ 5374 w 9870"/>
                      <a:gd name="connsiteY41" fmla="*/ 3876 h 9964"/>
                      <a:gd name="connsiteX42" fmla="*/ 5687 w 9870"/>
                      <a:gd name="connsiteY42" fmla="*/ 2940 h 9964"/>
                      <a:gd name="connsiteX43" fmla="*/ 5888 w 9870"/>
                      <a:gd name="connsiteY43" fmla="*/ 1763 h 9964"/>
                      <a:gd name="connsiteX44" fmla="*/ 5961 w 9870"/>
                      <a:gd name="connsiteY44" fmla="*/ 609 h 9964"/>
                      <a:gd name="connsiteX45" fmla="*/ 5974 w 9870"/>
                      <a:gd name="connsiteY45" fmla="*/ 146 h 9964"/>
                      <a:gd name="connsiteX46" fmla="*/ 6020 w 9870"/>
                      <a:gd name="connsiteY46" fmla="*/ 27 h 9964"/>
                      <a:gd name="connsiteX47" fmla="*/ 6050 w 9870"/>
                      <a:gd name="connsiteY47" fmla="*/ 774 h 9964"/>
                      <a:gd name="connsiteX0" fmla="*/ 6130 w 10000"/>
                      <a:gd name="connsiteY0" fmla="*/ 777 h 10000"/>
                      <a:gd name="connsiteX1" fmla="*/ 6584 w 10000"/>
                      <a:gd name="connsiteY1" fmla="*/ 1082 h 10000"/>
                      <a:gd name="connsiteX2" fmla="*/ 7129 w 10000"/>
                      <a:gd name="connsiteY2" fmla="*/ 996 h 10000"/>
                      <a:gd name="connsiteX3" fmla="*/ 8315 w 10000"/>
                      <a:gd name="connsiteY3" fmla="*/ 2151 h 10000"/>
                      <a:gd name="connsiteX4" fmla="*/ 9410 w 10000"/>
                      <a:gd name="connsiteY4" fmla="*/ 3395 h 10000"/>
                      <a:gd name="connsiteX5" fmla="*/ 9561 w 10000"/>
                      <a:gd name="connsiteY5" fmla="*/ 4464 h 10000"/>
                      <a:gd name="connsiteX6" fmla="*/ 9992 w 10000"/>
                      <a:gd name="connsiteY6" fmla="*/ 9639 h 10000"/>
                      <a:gd name="connsiteX7" fmla="*/ 7971 w 10000"/>
                      <a:gd name="connsiteY7" fmla="*/ 9784 h 10000"/>
                      <a:gd name="connsiteX8" fmla="*/ 5502 w 10000"/>
                      <a:gd name="connsiteY8" fmla="*/ 9947 h 10000"/>
                      <a:gd name="connsiteX9" fmla="*/ 5013 w 10000"/>
                      <a:gd name="connsiteY9" fmla="*/ 10000 h 10000"/>
                      <a:gd name="connsiteX10" fmla="*/ 4983 w 10000"/>
                      <a:gd name="connsiteY10" fmla="*/ 9685 h 10000"/>
                      <a:gd name="connsiteX11" fmla="*/ 4529 w 10000"/>
                      <a:gd name="connsiteY11" fmla="*/ 9317 h 10000"/>
                      <a:gd name="connsiteX12" fmla="*/ 3660 w 10000"/>
                      <a:gd name="connsiteY12" fmla="*/ 9045 h 10000"/>
                      <a:gd name="connsiteX13" fmla="*/ 3429 w 10000"/>
                      <a:gd name="connsiteY13" fmla="*/ 9279 h 10000"/>
                      <a:gd name="connsiteX14" fmla="*/ 2778 w 10000"/>
                      <a:gd name="connsiteY14" fmla="*/ 9279 h 10000"/>
                      <a:gd name="connsiteX15" fmla="*/ 2768 w 10000"/>
                      <a:gd name="connsiteY15" fmla="*/ 9800 h 10000"/>
                      <a:gd name="connsiteX16" fmla="*/ 1093 w 10000"/>
                      <a:gd name="connsiteY16" fmla="*/ 8812 h 10000"/>
                      <a:gd name="connsiteX17" fmla="*/ 1041 w 10000"/>
                      <a:gd name="connsiteY17" fmla="*/ 8291 h 10000"/>
                      <a:gd name="connsiteX18" fmla="*/ 455 w 10000"/>
                      <a:gd name="connsiteY18" fmla="*/ 7733 h 10000"/>
                      <a:gd name="connsiteX19" fmla="*/ 41 w 10000"/>
                      <a:gd name="connsiteY19" fmla="*/ 7498 h 10000"/>
                      <a:gd name="connsiteX20" fmla="*/ 900 w 10000"/>
                      <a:gd name="connsiteY20" fmla="*/ 6996 h 10000"/>
                      <a:gd name="connsiteX21" fmla="*/ 1805 w 10000"/>
                      <a:gd name="connsiteY21" fmla="*/ 7136 h 10000"/>
                      <a:gd name="connsiteX22" fmla="*/ 1221 w 10000"/>
                      <a:gd name="connsiteY22" fmla="*/ 7395 h 10000"/>
                      <a:gd name="connsiteX23" fmla="*/ 663 w 10000"/>
                      <a:gd name="connsiteY23" fmla="*/ 7445 h 10000"/>
                      <a:gd name="connsiteX24" fmla="*/ 856 w 10000"/>
                      <a:gd name="connsiteY24" fmla="*/ 7498 h 10000"/>
                      <a:gd name="connsiteX25" fmla="*/ 1548 w 10000"/>
                      <a:gd name="connsiteY25" fmla="*/ 7594 h 10000"/>
                      <a:gd name="connsiteX26" fmla="*/ 2002 w 10000"/>
                      <a:gd name="connsiteY26" fmla="*/ 7999 h 10000"/>
                      <a:gd name="connsiteX27" fmla="*/ 1959 w 10000"/>
                      <a:gd name="connsiteY27" fmla="*/ 8248 h 10000"/>
                      <a:gd name="connsiteX28" fmla="*/ 2146 w 10000"/>
                      <a:gd name="connsiteY28" fmla="*/ 8058 h 10000"/>
                      <a:gd name="connsiteX29" fmla="*/ 2297 w 10000"/>
                      <a:gd name="connsiteY29" fmla="*/ 7803 h 10000"/>
                      <a:gd name="connsiteX30" fmla="*/ 2884 w 10000"/>
                      <a:gd name="connsiteY30" fmla="*/ 7829 h 10000"/>
                      <a:gd name="connsiteX31" fmla="*/ 3088 w 10000"/>
                      <a:gd name="connsiteY31" fmla="*/ 7737 h 10000"/>
                      <a:gd name="connsiteX32" fmla="*/ 3353 w 10000"/>
                      <a:gd name="connsiteY32" fmla="*/ 7451 h 10000"/>
                      <a:gd name="connsiteX33" fmla="*/ 3670 w 10000"/>
                      <a:gd name="connsiteY33" fmla="*/ 6572 h 10000"/>
                      <a:gd name="connsiteX34" fmla="*/ 3533 w 10000"/>
                      <a:gd name="connsiteY34" fmla="*/ 6336 h 10000"/>
                      <a:gd name="connsiteX35" fmla="*/ 3450 w 10000"/>
                      <a:gd name="connsiteY35" fmla="*/ 6293 h 10000"/>
                      <a:gd name="connsiteX36" fmla="*/ 3302 w 10000"/>
                      <a:gd name="connsiteY36" fmla="*/ 6432 h 10000"/>
                      <a:gd name="connsiteX37" fmla="*/ 3209 w 10000"/>
                      <a:gd name="connsiteY37" fmla="*/ 6515 h 10000"/>
                      <a:gd name="connsiteX38" fmla="*/ 3683 w 10000"/>
                      <a:gd name="connsiteY38" fmla="*/ 5964 h 10000"/>
                      <a:gd name="connsiteX39" fmla="*/ 4338 w 10000"/>
                      <a:gd name="connsiteY39" fmla="*/ 5579 h 10000"/>
                      <a:gd name="connsiteX40" fmla="*/ 4882 w 10000"/>
                      <a:gd name="connsiteY40" fmla="*/ 5124 h 10000"/>
                      <a:gd name="connsiteX41" fmla="*/ 5445 w 10000"/>
                      <a:gd name="connsiteY41" fmla="*/ 3890 h 10000"/>
                      <a:gd name="connsiteX42" fmla="*/ 5762 w 10000"/>
                      <a:gd name="connsiteY42" fmla="*/ 2951 h 10000"/>
                      <a:gd name="connsiteX43" fmla="*/ 5966 w 10000"/>
                      <a:gd name="connsiteY43" fmla="*/ 1769 h 10000"/>
                      <a:gd name="connsiteX44" fmla="*/ 6040 w 10000"/>
                      <a:gd name="connsiteY44" fmla="*/ 611 h 10000"/>
                      <a:gd name="connsiteX45" fmla="*/ 6053 w 10000"/>
                      <a:gd name="connsiteY45" fmla="*/ 147 h 10000"/>
                      <a:gd name="connsiteX46" fmla="*/ 6099 w 10000"/>
                      <a:gd name="connsiteY46" fmla="*/ 27 h 10000"/>
                      <a:gd name="connsiteX47" fmla="*/ 6130 w 10000"/>
                      <a:gd name="connsiteY47" fmla="*/ 777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10000" h="10000">
                        <a:moveTo>
                          <a:pt x="6130" y="777"/>
                        </a:moveTo>
                        <a:cubicBezTo>
                          <a:pt x="6133" y="1079"/>
                          <a:pt x="6136" y="1082"/>
                          <a:pt x="6584" y="1082"/>
                        </a:cubicBezTo>
                        <a:cubicBezTo>
                          <a:pt x="6835" y="1082"/>
                          <a:pt x="7078" y="1043"/>
                          <a:pt x="7129" y="996"/>
                        </a:cubicBezTo>
                        <a:cubicBezTo>
                          <a:pt x="7182" y="939"/>
                          <a:pt x="7630" y="1378"/>
                          <a:pt x="8315" y="2151"/>
                        </a:cubicBezTo>
                        <a:lnTo>
                          <a:pt x="9410" y="3395"/>
                        </a:lnTo>
                        <a:cubicBezTo>
                          <a:pt x="9461" y="3752"/>
                          <a:pt x="9511" y="4108"/>
                          <a:pt x="9561" y="4464"/>
                        </a:cubicBezTo>
                        <a:cubicBezTo>
                          <a:pt x="9728" y="5655"/>
                          <a:pt x="10056" y="9581"/>
                          <a:pt x="9992" y="9639"/>
                        </a:cubicBezTo>
                        <a:cubicBezTo>
                          <a:pt x="9969" y="9658"/>
                          <a:pt x="9060" y="9725"/>
                          <a:pt x="7971" y="9784"/>
                        </a:cubicBezTo>
                        <a:cubicBezTo>
                          <a:pt x="6881" y="9844"/>
                          <a:pt x="5772" y="9917"/>
                          <a:pt x="5502" y="9947"/>
                        </a:cubicBezTo>
                        <a:lnTo>
                          <a:pt x="5013" y="10000"/>
                        </a:lnTo>
                        <a:lnTo>
                          <a:pt x="4983" y="9685"/>
                        </a:lnTo>
                        <a:cubicBezTo>
                          <a:pt x="4956" y="9390"/>
                          <a:pt x="4930" y="9370"/>
                          <a:pt x="4529" y="9317"/>
                        </a:cubicBezTo>
                        <a:cubicBezTo>
                          <a:pt x="4295" y="9286"/>
                          <a:pt x="3843" y="9051"/>
                          <a:pt x="3660" y="9045"/>
                        </a:cubicBezTo>
                        <a:cubicBezTo>
                          <a:pt x="3477" y="9039"/>
                          <a:pt x="3642" y="9184"/>
                          <a:pt x="3429" y="9279"/>
                        </a:cubicBezTo>
                        <a:cubicBezTo>
                          <a:pt x="3224" y="9372"/>
                          <a:pt x="2727" y="9091"/>
                          <a:pt x="2778" y="9279"/>
                        </a:cubicBezTo>
                        <a:cubicBezTo>
                          <a:pt x="2831" y="9495"/>
                          <a:pt x="3099" y="9800"/>
                          <a:pt x="2768" y="9800"/>
                        </a:cubicBezTo>
                        <a:cubicBezTo>
                          <a:pt x="2327" y="9800"/>
                          <a:pt x="1164" y="9071"/>
                          <a:pt x="1093" y="8812"/>
                        </a:cubicBezTo>
                        <a:cubicBezTo>
                          <a:pt x="1067" y="8705"/>
                          <a:pt x="1041" y="8474"/>
                          <a:pt x="1041" y="8291"/>
                        </a:cubicBezTo>
                        <a:cubicBezTo>
                          <a:pt x="1041" y="7866"/>
                          <a:pt x="900" y="7733"/>
                          <a:pt x="455" y="7733"/>
                        </a:cubicBezTo>
                        <a:cubicBezTo>
                          <a:pt x="155" y="7733"/>
                          <a:pt x="91" y="7697"/>
                          <a:pt x="41" y="7498"/>
                        </a:cubicBezTo>
                        <a:cubicBezTo>
                          <a:pt x="-76" y="7033"/>
                          <a:pt x="21" y="6976"/>
                          <a:pt x="900" y="6996"/>
                        </a:cubicBezTo>
                        <a:cubicBezTo>
                          <a:pt x="1417" y="7006"/>
                          <a:pt x="1739" y="7056"/>
                          <a:pt x="1805" y="7136"/>
                        </a:cubicBezTo>
                        <a:cubicBezTo>
                          <a:pt x="1999" y="7372"/>
                          <a:pt x="1798" y="7461"/>
                          <a:pt x="1221" y="7395"/>
                        </a:cubicBezTo>
                        <a:cubicBezTo>
                          <a:pt x="817" y="7351"/>
                          <a:pt x="663" y="7365"/>
                          <a:pt x="663" y="7445"/>
                        </a:cubicBezTo>
                        <a:cubicBezTo>
                          <a:pt x="663" y="7514"/>
                          <a:pt x="736" y="7534"/>
                          <a:pt x="856" y="7498"/>
                        </a:cubicBezTo>
                        <a:cubicBezTo>
                          <a:pt x="959" y="7465"/>
                          <a:pt x="1274" y="7508"/>
                          <a:pt x="1548" y="7594"/>
                        </a:cubicBezTo>
                        <a:cubicBezTo>
                          <a:pt x="2009" y="7737"/>
                          <a:pt x="2046" y="7766"/>
                          <a:pt x="2002" y="7999"/>
                        </a:cubicBezTo>
                        <a:cubicBezTo>
                          <a:pt x="1988" y="8082"/>
                          <a:pt x="1974" y="8164"/>
                          <a:pt x="1959" y="8248"/>
                        </a:cubicBezTo>
                        <a:lnTo>
                          <a:pt x="2146" y="8058"/>
                        </a:lnTo>
                        <a:cubicBezTo>
                          <a:pt x="2250" y="7956"/>
                          <a:pt x="2316" y="7839"/>
                          <a:pt x="2297" y="7803"/>
                        </a:cubicBezTo>
                        <a:cubicBezTo>
                          <a:pt x="2236" y="7700"/>
                          <a:pt x="2588" y="7717"/>
                          <a:pt x="2884" y="7829"/>
                        </a:cubicBezTo>
                        <a:cubicBezTo>
                          <a:pt x="3111" y="7912"/>
                          <a:pt x="3132" y="7905"/>
                          <a:pt x="3088" y="7737"/>
                        </a:cubicBezTo>
                        <a:cubicBezTo>
                          <a:pt x="3052" y="7594"/>
                          <a:pt x="3108" y="7531"/>
                          <a:pt x="3353" y="7451"/>
                        </a:cubicBezTo>
                        <a:cubicBezTo>
                          <a:pt x="3814" y="7298"/>
                          <a:pt x="3994" y="6800"/>
                          <a:pt x="3670" y="6572"/>
                        </a:cubicBezTo>
                        <a:cubicBezTo>
                          <a:pt x="3559" y="6498"/>
                          <a:pt x="3499" y="6389"/>
                          <a:pt x="3533" y="6336"/>
                        </a:cubicBezTo>
                        <a:cubicBezTo>
                          <a:pt x="3573" y="6273"/>
                          <a:pt x="3540" y="6257"/>
                          <a:pt x="3450" y="6293"/>
                        </a:cubicBezTo>
                        <a:cubicBezTo>
                          <a:pt x="3369" y="6323"/>
                          <a:pt x="3302" y="6386"/>
                          <a:pt x="3302" y="6432"/>
                        </a:cubicBezTo>
                        <a:cubicBezTo>
                          <a:pt x="3302" y="6475"/>
                          <a:pt x="3262" y="6515"/>
                          <a:pt x="3209" y="6515"/>
                        </a:cubicBezTo>
                        <a:cubicBezTo>
                          <a:pt x="2988" y="6515"/>
                          <a:pt x="3149" y="6330"/>
                          <a:pt x="3683" y="5964"/>
                        </a:cubicBezTo>
                        <a:cubicBezTo>
                          <a:pt x="3997" y="5752"/>
                          <a:pt x="4292" y="5579"/>
                          <a:pt x="4338" y="5579"/>
                        </a:cubicBezTo>
                        <a:cubicBezTo>
                          <a:pt x="4388" y="5579"/>
                          <a:pt x="4632" y="5373"/>
                          <a:pt x="4882" y="5124"/>
                        </a:cubicBezTo>
                        <a:cubicBezTo>
                          <a:pt x="5327" y="4683"/>
                          <a:pt x="5344" y="4647"/>
                          <a:pt x="5445" y="3890"/>
                        </a:cubicBezTo>
                        <a:cubicBezTo>
                          <a:pt x="5528" y="3260"/>
                          <a:pt x="5588" y="3080"/>
                          <a:pt x="5762" y="2951"/>
                        </a:cubicBezTo>
                        <a:cubicBezTo>
                          <a:pt x="5966" y="2798"/>
                          <a:pt x="5976" y="2729"/>
                          <a:pt x="5966" y="1769"/>
                        </a:cubicBezTo>
                        <a:cubicBezTo>
                          <a:pt x="5958" y="1211"/>
                          <a:pt x="5992" y="690"/>
                          <a:pt x="6040" y="611"/>
                        </a:cubicBezTo>
                        <a:cubicBezTo>
                          <a:pt x="6044" y="457"/>
                          <a:pt x="6049" y="301"/>
                          <a:pt x="6053" y="147"/>
                        </a:cubicBezTo>
                        <a:cubicBezTo>
                          <a:pt x="6053" y="17"/>
                          <a:pt x="6076" y="-36"/>
                          <a:pt x="6099" y="27"/>
                        </a:cubicBezTo>
                        <a:cubicBezTo>
                          <a:pt x="6112" y="273"/>
                          <a:pt x="6126" y="525"/>
                          <a:pt x="6130" y="777"/>
                        </a:cubicBezTo>
                        <a:close/>
                      </a:path>
                    </a:pathLst>
                  </a:custGeom>
                  <a:solidFill>
                    <a:srgbClr val="009999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/>
                  </a:p>
                </p:txBody>
              </p:sp>
              <p:sp>
                <p:nvSpPr>
                  <p:cNvPr id="57" name="yucatan"/>
                  <p:cNvSpPr>
                    <a:spLocks/>
                  </p:cNvSpPr>
                  <p:nvPr/>
                </p:nvSpPr>
                <p:spPr bwMode="auto">
                  <a:xfrm>
                    <a:off x="6524625" y="3162300"/>
                    <a:ext cx="733425" cy="554400"/>
                  </a:xfrm>
                  <a:custGeom>
                    <a:avLst/>
                    <a:gdLst>
                      <a:gd name="T0" fmla="*/ 726 w 2734"/>
                      <a:gd name="T1" fmla="*/ 1692 h 2071"/>
                      <a:gd name="T2" fmla="*/ 349 w 2734"/>
                      <a:gd name="T3" fmla="*/ 1354 h 2071"/>
                      <a:gd name="T4" fmla="*/ 200 w 2734"/>
                      <a:gd name="T5" fmla="*/ 1395 h 2071"/>
                      <a:gd name="T6" fmla="*/ 96 w 2734"/>
                      <a:gd name="T7" fmla="*/ 1395 h 2071"/>
                      <a:gd name="T8" fmla="*/ 96 w 2734"/>
                      <a:gd name="T9" fmla="*/ 1213 h 2071"/>
                      <a:gd name="T10" fmla="*/ 68 w 2734"/>
                      <a:gd name="T11" fmla="*/ 1014 h 2071"/>
                      <a:gd name="T12" fmla="*/ 160 w 2734"/>
                      <a:gd name="T13" fmla="*/ 727 h 2071"/>
                      <a:gd name="T14" fmla="*/ 1201 w 2734"/>
                      <a:gd name="T15" fmla="*/ 309 h 2071"/>
                      <a:gd name="T16" fmla="*/ 1497 w 2734"/>
                      <a:gd name="T17" fmla="*/ 191 h 2071"/>
                      <a:gd name="T18" fmla="*/ 1790 w 2734"/>
                      <a:gd name="T19" fmla="*/ 56 h 2071"/>
                      <a:gd name="T20" fmla="*/ 2643 w 2734"/>
                      <a:gd name="T21" fmla="*/ 166 h 2071"/>
                      <a:gd name="T22" fmla="*/ 2715 w 2734"/>
                      <a:gd name="T23" fmla="*/ 354 h 2071"/>
                      <a:gd name="T24" fmla="*/ 2668 w 2734"/>
                      <a:gd name="T25" fmla="*/ 718 h 2071"/>
                      <a:gd name="T26" fmla="*/ 2599 w 2734"/>
                      <a:gd name="T27" fmla="*/ 929 h 2071"/>
                      <a:gd name="T28" fmla="*/ 2037 w 2734"/>
                      <a:gd name="T29" fmla="*/ 1353 h 2071"/>
                      <a:gd name="T30" fmla="*/ 1266 w 2734"/>
                      <a:gd name="T31" fmla="*/ 1924 h 2071"/>
                      <a:gd name="T32" fmla="*/ 1057 w 2734"/>
                      <a:gd name="T33" fmla="*/ 2071 h 2071"/>
                      <a:gd name="T34" fmla="*/ 726 w 2734"/>
                      <a:gd name="T35" fmla="*/ 1692 h 20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734" h="2071">
                        <a:moveTo>
                          <a:pt x="726" y="1692"/>
                        </a:moveTo>
                        <a:cubicBezTo>
                          <a:pt x="428" y="1351"/>
                          <a:pt x="390" y="1317"/>
                          <a:pt x="349" y="1354"/>
                        </a:cubicBezTo>
                        <a:cubicBezTo>
                          <a:pt x="324" y="1376"/>
                          <a:pt x="257" y="1395"/>
                          <a:pt x="200" y="1395"/>
                        </a:cubicBezTo>
                        <a:lnTo>
                          <a:pt x="96" y="1395"/>
                        </a:lnTo>
                        <a:lnTo>
                          <a:pt x="96" y="1213"/>
                        </a:lnTo>
                        <a:cubicBezTo>
                          <a:pt x="96" y="1113"/>
                          <a:pt x="83" y="1024"/>
                          <a:pt x="68" y="1014"/>
                        </a:cubicBezTo>
                        <a:cubicBezTo>
                          <a:pt x="0" y="972"/>
                          <a:pt x="41" y="841"/>
                          <a:pt x="160" y="727"/>
                        </a:cubicBezTo>
                        <a:cubicBezTo>
                          <a:pt x="365" y="528"/>
                          <a:pt x="769" y="366"/>
                          <a:pt x="1201" y="309"/>
                        </a:cubicBezTo>
                        <a:cubicBezTo>
                          <a:pt x="1276" y="299"/>
                          <a:pt x="1401" y="249"/>
                          <a:pt x="1497" y="191"/>
                        </a:cubicBezTo>
                        <a:cubicBezTo>
                          <a:pt x="1588" y="135"/>
                          <a:pt x="1720" y="75"/>
                          <a:pt x="1790" y="56"/>
                        </a:cubicBezTo>
                        <a:cubicBezTo>
                          <a:pt x="2000" y="0"/>
                          <a:pt x="2505" y="64"/>
                          <a:pt x="2643" y="166"/>
                        </a:cubicBezTo>
                        <a:cubicBezTo>
                          <a:pt x="2672" y="187"/>
                          <a:pt x="2701" y="263"/>
                          <a:pt x="2715" y="354"/>
                        </a:cubicBezTo>
                        <a:cubicBezTo>
                          <a:pt x="2734" y="480"/>
                          <a:pt x="2726" y="542"/>
                          <a:pt x="2668" y="718"/>
                        </a:cubicBezTo>
                        <a:lnTo>
                          <a:pt x="2599" y="929"/>
                        </a:lnTo>
                        <a:lnTo>
                          <a:pt x="2037" y="1353"/>
                        </a:lnTo>
                        <a:cubicBezTo>
                          <a:pt x="1727" y="1586"/>
                          <a:pt x="1381" y="1842"/>
                          <a:pt x="1266" y="1924"/>
                        </a:cubicBezTo>
                        <a:lnTo>
                          <a:pt x="1057" y="2071"/>
                        </a:lnTo>
                        <a:lnTo>
                          <a:pt x="726" y="1692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/>
                  </a:p>
                </p:txBody>
              </p:sp>
            </p:grpSp>
            <p:grpSp>
              <p:nvGrpSpPr>
                <p:cNvPr id="27" name="Grupo 26"/>
                <p:cNvGrpSpPr/>
                <p:nvPr/>
              </p:nvGrpSpPr>
              <p:grpSpPr>
                <a:xfrm>
                  <a:off x="314325" y="0"/>
                  <a:ext cx="7135800" cy="5137804"/>
                  <a:chOff x="314325" y="0"/>
                  <a:chExt cx="7135800" cy="5137804"/>
                </a:xfrm>
                <a:grpFill/>
              </p:grpSpPr>
              <p:sp>
                <p:nvSpPr>
                  <p:cNvPr id="28" name="california_sur"/>
                  <p:cNvSpPr>
                    <a:spLocks/>
                  </p:cNvSpPr>
                  <p:nvPr/>
                </p:nvSpPr>
                <p:spPr bwMode="auto">
                  <a:xfrm>
                    <a:off x="628650" y="1295400"/>
                    <a:ext cx="1276350" cy="1533525"/>
                  </a:xfrm>
                  <a:custGeom>
                    <a:avLst/>
                    <a:gdLst>
                      <a:gd name="T0" fmla="*/ 4041 w 4756"/>
                      <a:gd name="T1" fmla="*/ 5441 h 5730"/>
                      <a:gd name="T2" fmla="*/ 3721 w 4756"/>
                      <a:gd name="T3" fmla="*/ 4884 h 5730"/>
                      <a:gd name="T4" fmla="*/ 2978 w 4756"/>
                      <a:gd name="T5" fmla="*/ 4162 h 5730"/>
                      <a:gd name="T6" fmla="*/ 2836 w 4756"/>
                      <a:gd name="T7" fmla="*/ 4066 h 5730"/>
                      <a:gd name="T8" fmla="*/ 2850 w 4756"/>
                      <a:gd name="T9" fmla="*/ 4023 h 5730"/>
                      <a:gd name="T10" fmla="*/ 2625 w 4756"/>
                      <a:gd name="T11" fmla="*/ 3881 h 5730"/>
                      <a:gd name="T12" fmla="*/ 2560 w 4756"/>
                      <a:gd name="T13" fmla="*/ 3714 h 5730"/>
                      <a:gd name="T14" fmla="*/ 2491 w 4756"/>
                      <a:gd name="T15" fmla="*/ 3627 h 5730"/>
                      <a:gd name="T16" fmla="*/ 2436 w 4756"/>
                      <a:gd name="T17" fmla="*/ 3627 h 5730"/>
                      <a:gd name="T18" fmla="*/ 2347 w 4756"/>
                      <a:gd name="T19" fmla="*/ 3516 h 5730"/>
                      <a:gd name="T20" fmla="*/ 2353 w 4756"/>
                      <a:gd name="T21" fmla="*/ 3451 h 5730"/>
                      <a:gd name="T22" fmla="*/ 2381 w 4756"/>
                      <a:gd name="T23" fmla="*/ 3399 h 5730"/>
                      <a:gd name="T24" fmla="*/ 2462 w 4756"/>
                      <a:gd name="T25" fmla="*/ 2988 h 5730"/>
                      <a:gd name="T26" fmla="*/ 2491 w 4756"/>
                      <a:gd name="T27" fmla="*/ 2894 h 5730"/>
                      <a:gd name="T28" fmla="*/ 2515 w 4756"/>
                      <a:gd name="T29" fmla="*/ 2717 h 5730"/>
                      <a:gd name="T30" fmla="*/ 2491 w 4756"/>
                      <a:gd name="T31" fmla="*/ 2696 h 5730"/>
                      <a:gd name="T32" fmla="*/ 2362 w 4756"/>
                      <a:gd name="T33" fmla="*/ 2250 h 5730"/>
                      <a:gd name="T34" fmla="*/ 2208 w 4756"/>
                      <a:gd name="T35" fmla="*/ 2075 h 5730"/>
                      <a:gd name="T36" fmla="*/ 1972 w 4756"/>
                      <a:gd name="T37" fmla="*/ 1949 h 5730"/>
                      <a:gd name="T38" fmla="*/ 1911 w 4756"/>
                      <a:gd name="T39" fmla="*/ 1835 h 5730"/>
                      <a:gd name="T40" fmla="*/ 1715 w 4756"/>
                      <a:gd name="T41" fmla="*/ 1582 h 5730"/>
                      <a:gd name="T42" fmla="*/ 1672 w 4756"/>
                      <a:gd name="T43" fmla="*/ 1426 h 5730"/>
                      <a:gd name="T44" fmla="*/ 1678 w 4756"/>
                      <a:gd name="T45" fmla="*/ 1214 h 5730"/>
                      <a:gd name="T46" fmla="*/ 1472 w 4756"/>
                      <a:gd name="T47" fmla="*/ 1407 h 5730"/>
                      <a:gd name="T48" fmla="*/ 1375 w 4756"/>
                      <a:gd name="T49" fmla="*/ 1299 h 5730"/>
                      <a:gd name="T50" fmla="*/ 1302 w 4756"/>
                      <a:gd name="T51" fmla="*/ 1432 h 5730"/>
                      <a:gd name="T52" fmla="*/ 1181 w 4756"/>
                      <a:gd name="T53" fmla="*/ 1367 h 5730"/>
                      <a:gd name="T54" fmla="*/ 953 w 4756"/>
                      <a:gd name="T55" fmla="*/ 1158 h 5730"/>
                      <a:gd name="T56" fmla="*/ 648 w 4756"/>
                      <a:gd name="T57" fmla="*/ 948 h 5730"/>
                      <a:gd name="T58" fmla="*/ 342 w 4756"/>
                      <a:gd name="T59" fmla="*/ 528 h 5730"/>
                      <a:gd name="T60" fmla="*/ 169 w 4756"/>
                      <a:gd name="T61" fmla="*/ 340 h 5730"/>
                      <a:gd name="T62" fmla="*/ 301 w 4756"/>
                      <a:gd name="T63" fmla="*/ 210 h 5730"/>
                      <a:gd name="T64" fmla="*/ 713 w 4756"/>
                      <a:gd name="T65" fmla="*/ 228 h 5730"/>
                      <a:gd name="T66" fmla="*/ 867 w 4756"/>
                      <a:gd name="T67" fmla="*/ 281 h 5730"/>
                      <a:gd name="T68" fmla="*/ 938 w 4756"/>
                      <a:gd name="T69" fmla="*/ 226 h 5730"/>
                      <a:gd name="T70" fmla="*/ 816 w 4756"/>
                      <a:gd name="T71" fmla="*/ 183 h 5730"/>
                      <a:gd name="T72" fmla="*/ 804 w 4756"/>
                      <a:gd name="T73" fmla="*/ 82 h 5730"/>
                      <a:gd name="T74" fmla="*/ 1551 w 4756"/>
                      <a:gd name="T75" fmla="*/ 188 h 5730"/>
                      <a:gd name="T76" fmla="*/ 2293 w 4756"/>
                      <a:gd name="T77" fmla="*/ 636 h 5730"/>
                      <a:gd name="T78" fmla="*/ 2621 w 4756"/>
                      <a:gd name="T79" fmla="*/ 1184 h 5730"/>
                      <a:gd name="T80" fmla="*/ 2714 w 4756"/>
                      <a:gd name="T81" fmla="*/ 1424 h 5730"/>
                      <a:gd name="T82" fmla="*/ 2885 w 4756"/>
                      <a:gd name="T83" fmla="*/ 1819 h 5730"/>
                      <a:gd name="T84" fmla="*/ 2825 w 4756"/>
                      <a:gd name="T85" fmla="*/ 1440 h 5730"/>
                      <a:gd name="T86" fmla="*/ 3101 w 4756"/>
                      <a:gd name="T87" fmla="*/ 1835 h 5730"/>
                      <a:gd name="T88" fmla="*/ 3202 w 4756"/>
                      <a:gd name="T89" fmla="*/ 2279 h 5730"/>
                      <a:gd name="T90" fmla="*/ 3256 w 4756"/>
                      <a:gd name="T91" fmla="*/ 2714 h 5730"/>
                      <a:gd name="T92" fmla="*/ 3439 w 4756"/>
                      <a:gd name="T93" fmla="*/ 2999 h 5730"/>
                      <a:gd name="T94" fmla="*/ 3648 w 4756"/>
                      <a:gd name="T95" fmla="*/ 3769 h 5730"/>
                      <a:gd name="T96" fmla="*/ 3854 w 4756"/>
                      <a:gd name="T97" fmla="*/ 4349 h 5730"/>
                      <a:gd name="T98" fmla="*/ 3931 w 4756"/>
                      <a:gd name="T99" fmla="*/ 4432 h 5730"/>
                      <a:gd name="T100" fmla="*/ 3984 w 4756"/>
                      <a:gd name="T101" fmla="*/ 4208 h 5730"/>
                      <a:gd name="T102" fmla="*/ 4297 w 4756"/>
                      <a:gd name="T103" fmla="*/ 4506 h 5730"/>
                      <a:gd name="T104" fmla="*/ 4438 w 4756"/>
                      <a:gd name="T105" fmla="*/ 4607 h 5730"/>
                      <a:gd name="T106" fmla="*/ 4599 w 4756"/>
                      <a:gd name="T107" fmla="*/ 5031 h 5730"/>
                      <a:gd name="T108" fmla="*/ 4508 w 4756"/>
                      <a:gd name="T109" fmla="*/ 5589 h 5730"/>
                      <a:gd name="T110" fmla="*/ 4205 w 4756"/>
                      <a:gd name="T111" fmla="*/ 5730 h 57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756" h="5730">
                        <a:moveTo>
                          <a:pt x="4128" y="5660"/>
                        </a:moveTo>
                        <a:cubicBezTo>
                          <a:pt x="4085" y="5614"/>
                          <a:pt x="4055" y="5537"/>
                          <a:pt x="4041" y="5441"/>
                        </a:cubicBezTo>
                        <a:cubicBezTo>
                          <a:pt x="4030" y="5359"/>
                          <a:pt x="3985" y="5218"/>
                          <a:pt x="3940" y="5126"/>
                        </a:cubicBezTo>
                        <a:cubicBezTo>
                          <a:pt x="3874" y="4990"/>
                          <a:pt x="3834" y="4946"/>
                          <a:pt x="3721" y="4884"/>
                        </a:cubicBezTo>
                        <a:cubicBezTo>
                          <a:pt x="3633" y="4835"/>
                          <a:pt x="3564" y="4771"/>
                          <a:pt x="3532" y="4708"/>
                        </a:cubicBezTo>
                        <a:cubicBezTo>
                          <a:pt x="3458" y="4564"/>
                          <a:pt x="3071" y="4182"/>
                          <a:pt x="2978" y="4162"/>
                        </a:cubicBezTo>
                        <a:cubicBezTo>
                          <a:pt x="2855" y="4135"/>
                          <a:pt x="2745" y="4088"/>
                          <a:pt x="2745" y="4063"/>
                        </a:cubicBezTo>
                        <a:cubicBezTo>
                          <a:pt x="2745" y="4051"/>
                          <a:pt x="2786" y="4052"/>
                          <a:pt x="2836" y="4066"/>
                        </a:cubicBezTo>
                        <a:lnTo>
                          <a:pt x="2928" y="4091"/>
                        </a:lnTo>
                        <a:lnTo>
                          <a:pt x="2850" y="4023"/>
                        </a:lnTo>
                        <a:cubicBezTo>
                          <a:pt x="2808" y="3985"/>
                          <a:pt x="2773" y="3931"/>
                          <a:pt x="2773" y="3902"/>
                        </a:cubicBezTo>
                        <a:cubicBezTo>
                          <a:pt x="2773" y="3844"/>
                          <a:pt x="2663" y="3829"/>
                          <a:pt x="2625" y="3881"/>
                        </a:cubicBezTo>
                        <a:cubicBezTo>
                          <a:pt x="2614" y="3897"/>
                          <a:pt x="2604" y="3878"/>
                          <a:pt x="2603" y="3839"/>
                        </a:cubicBezTo>
                        <a:cubicBezTo>
                          <a:pt x="2602" y="3800"/>
                          <a:pt x="2583" y="3744"/>
                          <a:pt x="2560" y="3714"/>
                        </a:cubicBezTo>
                        <a:cubicBezTo>
                          <a:pt x="2538" y="3684"/>
                          <a:pt x="2517" y="3633"/>
                          <a:pt x="2516" y="3601"/>
                        </a:cubicBezTo>
                        <a:cubicBezTo>
                          <a:pt x="2513" y="3560"/>
                          <a:pt x="2506" y="3568"/>
                          <a:pt x="2491" y="3627"/>
                        </a:cubicBezTo>
                        <a:cubicBezTo>
                          <a:pt x="2470" y="3707"/>
                          <a:pt x="2469" y="3708"/>
                          <a:pt x="2464" y="3642"/>
                        </a:cubicBezTo>
                        <a:cubicBezTo>
                          <a:pt x="2459" y="3577"/>
                          <a:pt x="2457" y="3576"/>
                          <a:pt x="2436" y="3627"/>
                        </a:cubicBezTo>
                        <a:cubicBezTo>
                          <a:pt x="2417" y="3677"/>
                          <a:pt x="2411" y="3672"/>
                          <a:pt x="2394" y="3592"/>
                        </a:cubicBezTo>
                        <a:cubicBezTo>
                          <a:pt x="2382" y="3541"/>
                          <a:pt x="2361" y="3507"/>
                          <a:pt x="2347" y="3516"/>
                        </a:cubicBezTo>
                        <a:cubicBezTo>
                          <a:pt x="2333" y="3525"/>
                          <a:pt x="2321" y="3512"/>
                          <a:pt x="2321" y="3488"/>
                        </a:cubicBezTo>
                        <a:cubicBezTo>
                          <a:pt x="2321" y="3464"/>
                          <a:pt x="2336" y="3447"/>
                          <a:pt x="2353" y="3451"/>
                        </a:cubicBezTo>
                        <a:cubicBezTo>
                          <a:pt x="2371" y="3455"/>
                          <a:pt x="2391" y="3440"/>
                          <a:pt x="2399" y="3419"/>
                        </a:cubicBezTo>
                        <a:cubicBezTo>
                          <a:pt x="2408" y="3395"/>
                          <a:pt x="2401" y="3387"/>
                          <a:pt x="2381" y="3399"/>
                        </a:cubicBezTo>
                        <a:cubicBezTo>
                          <a:pt x="2337" y="3427"/>
                          <a:pt x="2341" y="3392"/>
                          <a:pt x="2406" y="3204"/>
                        </a:cubicBezTo>
                        <a:cubicBezTo>
                          <a:pt x="2437" y="3114"/>
                          <a:pt x="2462" y="3017"/>
                          <a:pt x="2462" y="2988"/>
                        </a:cubicBezTo>
                        <a:cubicBezTo>
                          <a:pt x="2462" y="2959"/>
                          <a:pt x="2477" y="2936"/>
                          <a:pt x="2494" y="2936"/>
                        </a:cubicBezTo>
                        <a:cubicBezTo>
                          <a:pt x="2516" y="2936"/>
                          <a:pt x="2515" y="2923"/>
                          <a:pt x="2491" y="2894"/>
                        </a:cubicBezTo>
                        <a:cubicBezTo>
                          <a:pt x="2466" y="2864"/>
                          <a:pt x="2465" y="2851"/>
                          <a:pt x="2487" y="2851"/>
                        </a:cubicBezTo>
                        <a:cubicBezTo>
                          <a:pt x="2507" y="2851"/>
                          <a:pt x="2517" y="2800"/>
                          <a:pt x="2515" y="2717"/>
                        </a:cubicBezTo>
                        <a:lnTo>
                          <a:pt x="2511" y="2583"/>
                        </a:lnTo>
                        <a:lnTo>
                          <a:pt x="2491" y="2696"/>
                        </a:lnTo>
                        <a:cubicBezTo>
                          <a:pt x="2471" y="2808"/>
                          <a:pt x="2470" y="2808"/>
                          <a:pt x="2465" y="2654"/>
                        </a:cubicBezTo>
                        <a:cubicBezTo>
                          <a:pt x="2459" y="2461"/>
                          <a:pt x="2401" y="2237"/>
                          <a:pt x="2362" y="2250"/>
                        </a:cubicBezTo>
                        <a:cubicBezTo>
                          <a:pt x="2346" y="2255"/>
                          <a:pt x="2317" y="2214"/>
                          <a:pt x="2297" y="2159"/>
                        </a:cubicBezTo>
                        <a:cubicBezTo>
                          <a:pt x="2268" y="2081"/>
                          <a:pt x="2249" y="2062"/>
                          <a:pt x="2208" y="2075"/>
                        </a:cubicBezTo>
                        <a:cubicBezTo>
                          <a:pt x="2176" y="2085"/>
                          <a:pt x="2134" y="2072"/>
                          <a:pt x="2103" y="2041"/>
                        </a:cubicBezTo>
                        <a:cubicBezTo>
                          <a:pt x="2075" y="2013"/>
                          <a:pt x="2016" y="1972"/>
                          <a:pt x="1972" y="1949"/>
                        </a:cubicBezTo>
                        <a:cubicBezTo>
                          <a:pt x="1928" y="1926"/>
                          <a:pt x="1907" y="1903"/>
                          <a:pt x="1924" y="1897"/>
                        </a:cubicBezTo>
                        <a:cubicBezTo>
                          <a:pt x="1970" y="1882"/>
                          <a:pt x="1961" y="1835"/>
                          <a:pt x="1911" y="1835"/>
                        </a:cubicBezTo>
                        <a:cubicBezTo>
                          <a:pt x="1842" y="1835"/>
                          <a:pt x="1731" y="1750"/>
                          <a:pt x="1746" y="1709"/>
                        </a:cubicBezTo>
                        <a:cubicBezTo>
                          <a:pt x="1754" y="1688"/>
                          <a:pt x="1740" y="1631"/>
                          <a:pt x="1715" y="1582"/>
                        </a:cubicBezTo>
                        <a:cubicBezTo>
                          <a:pt x="1677" y="1508"/>
                          <a:pt x="1675" y="1485"/>
                          <a:pt x="1705" y="1448"/>
                        </a:cubicBezTo>
                        <a:cubicBezTo>
                          <a:pt x="1738" y="1409"/>
                          <a:pt x="1734" y="1407"/>
                          <a:pt x="1672" y="1426"/>
                        </a:cubicBezTo>
                        <a:cubicBezTo>
                          <a:pt x="1604" y="1447"/>
                          <a:pt x="1603" y="1446"/>
                          <a:pt x="1651" y="1392"/>
                        </a:cubicBezTo>
                        <a:cubicBezTo>
                          <a:pt x="1701" y="1336"/>
                          <a:pt x="1719" y="1214"/>
                          <a:pt x="1678" y="1214"/>
                        </a:cubicBezTo>
                        <a:cubicBezTo>
                          <a:pt x="1665" y="1214"/>
                          <a:pt x="1633" y="1264"/>
                          <a:pt x="1606" y="1325"/>
                        </a:cubicBezTo>
                        <a:cubicBezTo>
                          <a:pt x="1559" y="1432"/>
                          <a:pt x="1554" y="1435"/>
                          <a:pt x="1472" y="1407"/>
                        </a:cubicBezTo>
                        <a:cubicBezTo>
                          <a:pt x="1417" y="1388"/>
                          <a:pt x="1392" y="1363"/>
                          <a:pt x="1401" y="1338"/>
                        </a:cubicBezTo>
                        <a:cubicBezTo>
                          <a:pt x="1410" y="1316"/>
                          <a:pt x="1399" y="1299"/>
                          <a:pt x="1375" y="1299"/>
                        </a:cubicBezTo>
                        <a:cubicBezTo>
                          <a:pt x="1352" y="1299"/>
                          <a:pt x="1334" y="1322"/>
                          <a:pt x="1334" y="1350"/>
                        </a:cubicBezTo>
                        <a:cubicBezTo>
                          <a:pt x="1334" y="1378"/>
                          <a:pt x="1319" y="1415"/>
                          <a:pt x="1302" y="1432"/>
                        </a:cubicBezTo>
                        <a:cubicBezTo>
                          <a:pt x="1266" y="1468"/>
                          <a:pt x="1184" y="1448"/>
                          <a:pt x="1208" y="1409"/>
                        </a:cubicBezTo>
                        <a:cubicBezTo>
                          <a:pt x="1217" y="1395"/>
                          <a:pt x="1205" y="1376"/>
                          <a:pt x="1181" y="1367"/>
                        </a:cubicBezTo>
                        <a:cubicBezTo>
                          <a:pt x="1157" y="1357"/>
                          <a:pt x="1110" y="1307"/>
                          <a:pt x="1078" y="1254"/>
                        </a:cubicBezTo>
                        <a:cubicBezTo>
                          <a:pt x="1038" y="1189"/>
                          <a:pt x="997" y="1158"/>
                          <a:pt x="953" y="1158"/>
                        </a:cubicBezTo>
                        <a:cubicBezTo>
                          <a:pt x="908" y="1158"/>
                          <a:pt x="867" y="1127"/>
                          <a:pt x="827" y="1062"/>
                        </a:cubicBezTo>
                        <a:cubicBezTo>
                          <a:pt x="765" y="961"/>
                          <a:pt x="708" y="925"/>
                          <a:pt x="648" y="948"/>
                        </a:cubicBezTo>
                        <a:cubicBezTo>
                          <a:pt x="581" y="974"/>
                          <a:pt x="487" y="853"/>
                          <a:pt x="486" y="741"/>
                        </a:cubicBezTo>
                        <a:cubicBezTo>
                          <a:pt x="485" y="615"/>
                          <a:pt x="443" y="553"/>
                          <a:pt x="342" y="528"/>
                        </a:cubicBezTo>
                        <a:cubicBezTo>
                          <a:pt x="292" y="516"/>
                          <a:pt x="257" y="480"/>
                          <a:pt x="237" y="424"/>
                        </a:cubicBezTo>
                        <a:cubicBezTo>
                          <a:pt x="221" y="378"/>
                          <a:pt x="190" y="340"/>
                          <a:pt x="169" y="340"/>
                        </a:cubicBezTo>
                        <a:cubicBezTo>
                          <a:pt x="119" y="340"/>
                          <a:pt x="0" y="178"/>
                          <a:pt x="34" y="157"/>
                        </a:cubicBezTo>
                        <a:cubicBezTo>
                          <a:pt x="70" y="135"/>
                          <a:pt x="169" y="154"/>
                          <a:pt x="301" y="210"/>
                        </a:cubicBezTo>
                        <a:cubicBezTo>
                          <a:pt x="436" y="266"/>
                          <a:pt x="544" y="267"/>
                          <a:pt x="616" y="213"/>
                        </a:cubicBezTo>
                        <a:cubicBezTo>
                          <a:pt x="690" y="157"/>
                          <a:pt x="713" y="160"/>
                          <a:pt x="713" y="228"/>
                        </a:cubicBezTo>
                        <a:cubicBezTo>
                          <a:pt x="713" y="261"/>
                          <a:pt x="739" y="295"/>
                          <a:pt x="776" y="309"/>
                        </a:cubicBezTo>
                        <a:cubicBezTo>
                          <a:pt x="847" y="336"/>
                          <a:pt x="892" y="322"/>
                          <a:pt x="867" y="281"/>
                        </a:cubicBezTo>
                        <a:cubicBezTo>
                          <a:pt x="858" y="267"/>
                          <a:pt x="870" y="255"/>
                          <a:pt x="894" y="255"/>
                        </a:cubicBezTo>
                        <a:cubicBezTo>
                          <a:pt x="919" y="255"/>
                          <a:pt x="938" y="242"/>
                          <a:pt x="938" y="226"/>
                        </a:cubicBezTo>
                        <a:cubicBezTo>
                          <a:pt x="938" y="210"/>
                          <a:pt x="909" y="205"/>
                          <a:pt x="868" y="215"/>
                        </a:cubicBezTo>
                        <a:cubicBezTo>
                          <a:pt x="808" y="230"/>
                          <a:pt x="800" y="225"/>
                          <a:pt x="816" y="183"/>
                        </a:cubicBezTo>
                        <a:cubicBezTo>
                          <a:pt x="831" y="143"/>
                          <a:pt x="825" y="136"/>
                          <a:pt x="788" y="150"/>
                        </a:cubicBezTo>
                        <a:cubicBezTo>
                          <a:pt x="750" y="165"/>
                          <a:pt x="753" y="151"/>
                          <a:pt x="804" y="82"/>
                        </a:cubicBezTo>
                        <a:cubicBezTo>
                          <a:pt x="863" y="2"/>
                          <a:pt x="869" y="0"/>
                          <a:pt x="877" y="54"/>
                        </a:cubicBezTo>
                        <a:cubicBezTo>
                          <a:pt x="888" y="128"/>
                          <a:pt x="889" y="128"/>
                          <a:pt x="1551" y="188"/>
                        </a:cubicBezTo>
                        <a:cubicBezTo>
                          <a:pt x="1849" y="215"/>
                          <a:pt x="2086" y="247"/>
                          <a:pt x="2079" y="258"/>
                        </a:cubicBezTo>
                        <a:cubicBezTo>
                          <a:pt x="2051" y="303"/>
                          <a:pt x="2218" y="597"/>
                          <a:pt x="2293" y="636"/>
                        </a:cubicBezTo>
                        <a:cubicBezTo>
                          <a:pt x="2376" y="679"/>
                          <a:pt x="2486" y="880"/>
                          <a:pt x="2511" y="1036"/>
                        </a:cubicBezTo>
                        <a:cubicBezTo>
                          <a:pt x="2522" y="1103"/>
                          <a:pt x="2552" y="1144"/>
                          <a:pt x="2621" y="1184"/>
                        </a:cubicBezTo>
                        <a:cubicBezTo>
                          <a:pt x="2703" y="1233"/>
                          <a:pt x="2713" y="1251"/>
                          <a:pt x="2699" y="1323"/>
                        </a:cubicBezTo>
                        <a:cubicBezTo>
                          <a:pt x="2690" y="1370"/>
                          <a:pt x="2696" y="1413"/>
                          <a:pt x="2714" y="1424"/>
                        </a:cubicBezTo>
                        <a:cubicBezTo>
                          <a:pt x="2731" y="1435"/>
                          <a:pt x="2745" y="1503"/>
                          <a:pt x="2745" y="1576"/>
                        </a:cubicBezTo>
                        <a:cubicBezTo>
                          <a:pt x="2746" y="1725"/>
                          <a:pt x="2831" y="1873"/>
                          <a:pt x="2885" y="1819"/>
                        </a:cubicBezTo>
                        <a:cubicBezTo>
                          <a:pt x="2907" y="1797"/>
                          <a:pt x="2899" y="1768"/>
                          <a:pt x="2858" y="1716"/>
                        </a:cubicBezTo>
                        <a:cubicBezTo>
                          <a:pt x="2802" y="1644"/>
                          <a:pt x="2777" y="1440"/>
                          <a:pt x="2825" y="1440"/>
                        </a:cubicBezTo>
                        <a:cubicBezTo>
                          <a:pt x="2869" y="1440"/>
                          <a:pt x="3028" y="1664"/>
                          <a:pt x="3045" y="1750"/>
                        </a:cubicBezTo>
                        <a:cubicBezTo>
                          <a:pt x="3054" y="1797"/>
                          <a:pt x="3080" y="1835"/>
                          <a:pt x="3101" y="1835"/>
                        </a:cubicBezTo>
                        <a:cubicBezTo>
                          <a:pt x="3126" y="1835"/>
                          <a:pt x="3139" y="1867"/>
                          <a:pt x="3139" y="1927"/>
                        </a:cubicBezTo>
                        <a:cubicBezTo>
                          <a:pt x="3137" y="2057"/>
                          <a:pt x="3170" y="2238"/>
                          <a:pt x="3202" y="2279"/>
                        </a:cubicBezTo>
                        <a:cubicBezTo>
                          <a:pt x="3220" y="2301"/>
                          <a:pt x="3218" y="2348"/>
                          <a:pt x="3196" y="2416"/>
                        </a:cubicBezTo>
                        <a:cubicBezTo>
                          <a:pt x="3164" y="2511"/>
                          <a:pt x="3169" y="2534"/>
                          <a:pt x="3256" y="2714"/>
                        </a:cubicBezTo>
                        <a:cubicBezTo>
                          <a:pt x="3308" y="2821"/>
                          <a:pt x="3370" y="2914"/>
                          <a:pt x="3394" y="2922"/>
                        </a:cubicBezTo>
                        <a:cubicBezTo>
                          <a:pt x="3417" y="2929"/>
                          <a:pt x="3437" y="2964"/>
                          <a:pt x="3439" y="2999"/>
                        </a:cubicBezTo>
                        <a:cubicBezTo>
                          <a:pt x="3447" y="3180"/>
                          <a:pt x="3487" y="3325"/>
                          <a:pt x="3563" y="3448"/>
                        </a:cubicBezTo>
                        <a:cubicBezTo>
                          <a:pt x="3667" y="3617"/>
                          <a:pt x="3693" y="3714"/>
                          <a:pt x="3648" y="3769"/>
                        </a:cubicBezTo>
                        <a:cubicBezTo>
                          <a:pt x="3623" y="3798"/>
                          <a:pt x="3619" y="3866"/>
                          <a:pt x="3633" y="4001"/>
                        </a:cubicBezTo>
                        <a:cubicBezTo>
                          <a:pt x="3659" y="4238"/>
                          <a:pt x="3727" y="4346"/>
                          <a:pt x="3854" y="4349"/>
                        </a:cubicBezTo>
                        <a:cubicBezTo>
                          <a:pt x="3904" y="4351"/>
                          <a:pt x="3928" y="4358"/>
                          <a:pt x="3909" y="4366"/>
                        </a:cubicBezTo>
                        <a:cubicBezTo>
                          <a:pt x="3853" y="4388"/>
                          <a:pt x="3868" y="4432"/>
                          <a:pt x="3931" y="4432"/>
                        </a:cubicBezTo>
                        <a:cubicBezTo>
                          <a:pt x="3981" y="4432"/>
                          <a:pt x="3987" y="4419"/>
                          <a:pt x="3973" y="4340"/>
                        </a:cubicBezTo>
                        <a:cubicBezTo>
                          <a:pt x="3964" y="4290"/>
                          <a:pt x="3969" y="4230"/>
                          <a:pt x="3984" y="4208"/>
                        </a:cubicBezTo>
                        <a:cubicBezTo>
                          <a:pt x="4005" y="4175"/>
                          <a:pt x="4039" y="4197"/>
                          <a:pt x="4154" y="4317"/>
                        </a:cubicBezTo>
                        <a:cubicBezTo>
                          <a:pt x="4232" y="4399"/>
                          <a:pt x="4297" y="4484"/>
                          <a:pt x="4297" y="4506"/>
                        </a:cubicBezTo>
                        <a:cubicBezTo>
                          <a:pt x="4297" y="4528"/>
                          <a:pt x="4326" y="4545"/>
                          <a:pt x="4367" y="4545"/>
                        </a:cubicBezTo>
                        <a:cubicBezTo>
                          <a:pt x="4421" y="4545"/>
                          <a:pt x="4438" y="4559"/>
                          <a:pt x="4438" y="4607"/>
                        </a:cubicBezTo>
                        <a:cubicBezTo>
                          <a:pt x="4438" y="4642"/>
                          <a:pt x="4454" y="4739"/>
                          <a:pt x="4473" y="4824"/>
                        </a:cubicBezTo>
                        <a:cubicBezTo>
                          <a:pt x="4502" y="4949"/>
                          <a:pt x="4526" y="4988"/>
                          <a:pt x="4599" y="5031"/>
                        </a:cubicBezTo>
                        <a:cubicBezTo>
                          <a:pt x="4751" y="5122"/>
                          <a:pt x="4756" y="5370"/>
                          <a:pt x="4609" y="5525"/>
                        </a:cubicBezTo>
                        <a:cubicBezTo>
                          <a:pt x="4576" y="5560"/>
                          <a:pt x="4531" y="5589"/>
                          <a:pt x="4508" y="5589"/>
                        </a:cubicBezTo>
                        <a:cubicBezTo>
                          <a:pt x="4486" y="5589"/>
                          <a:pt x="4411" y="5621"/>
                          <a:pt x="4342" y="5659"/>
                        </a:cubicBezTo>
                        <a:cubicBezTo>
                          <a:pt x="4272" y="5698"/>
                          <a:pt x="4211" y="5730"/>
                          <a:pt x="4205" y="5730"/>
                        </a:cubicBezTo>
                        <a:cubicBezTo>
                          <a:pt x="4199" y="5730"/>
                          <a:pt x="4164" y="5698"/>
                          <a:pt x="4128" y="5660"/>
                        </a:cubicBezTo>
                        <a:close/>
                      </a:path>
                    </a:pathLst>
                  </a:custGeom>
                  <a:solidFill>
                    <a:srgbClr val="009999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MX"/>
                  </a:p>
                </p:txBody>
              </p:sp>
              <p:grpSp>
                <p:nvGrpSpPr>
                  <p:cNvPr id="29" name="Grupo 28"/>
                  <p:cNvGrpSpPr/>
                  <p:nvPr/>
                </p:nvGrpSpPr>
                <p:grpSpPr>
                  <a:xfrm>
                    <a:off x="314325" y="0"/>
                    <a:ext cx="7135800" cy="5137804"/>
                    <a:chOff x="314325" y="0"/>
                    <a:chExt cx="7135800" cy="5137804"/>
                  </a:xfrm>
                  <a:grpFill/>
                </p:grpSpPr>
                <p:sp>
                  <p:nvSpPr>
                    <p:cNvPr id="30" name="guanajuato"/>
                    <p:cNvSpPr>
                      <a:spLocks/>
                    </p:cNvSpPr>
                    <p:nvPr/>
                  </p:nvSpPr>
                  <p:spPr bwMode="auto">
                    <a:xfrm>
                      <a:off x="3640231" y="3195357"/>
                      <a:ext cx="590550" cy="504825"/>
                    </a:xfrm>
                    <a:custGeom>
                      <a:avLst/>
                      <a:gdLst>
                        <a:gd name="T0" fmla="*/ 1135 w 2196"/>
                        <a:gd name="T1" fmla="*/ 1798 h 1874"/>
                        <a:gd name="T2" fmla="*/ 977 w 2196"/>
                        <a:gd name="T3" fmla="*/ 1749 h 1874"/>
                        <a:gd name="T4" fmla="*/ 772 w 2196"/>
                        <a:gd name="T5" fmla="*/ 1789 h 1874"/>
                        <a:gd name="T6" fmla="*/ 668 w 2196"/>
                        <a:gd name="T7" fmla="*/ 1779 h 1874"/>
                        <a:gd name="T8" fmla="*/ 616 w 2196"/>
                        <a:gd name="T9" fmla="*/ 1646 h 1874"/>
                        <a:gd name="T10" fmla="*/ 564 w 2196"/>
                        <a:gd name="T11" fmla="*/ 1542 h 1874"/>
                        <a:gd name="T12" fmla="*/ 328 w 2196"/>
                        <a:gd name="T13" fmla="*/ 1562 h 1874"/>
                        <a:gd name="T14" fmla="*/ 135 w 2196"/>
                        <a:gd name="T15" fmla="*/ 1533 h 1874"/>
                        <a:gd name="T16" fmla="*/ 87 w 2196"/>
                        <a:gd name="T17" fmla="*/ 1462 h 1874"/>
                        <a:gd name="T18" fmla="*/ 31 w 2196"/>
                        <a:gd name="T19" fmla="*/ 1438 h 1874"/>
                        <a:gd name="T20" fmla="*/ 57 w 2196"/>
                        <a:gd name="T21" fmla="*/ 1326 h 1874"/>
                        <a:gd name="T22" fmla="*/ 75 w 2196"/>
                        <a:gd name="T23" fmla="*/ 1186 h 1874"/>
                        <a:gd name="T24" fmla="*/ 141 w 2196"/>
                        <a:gd name="T25" fmla="*/ 916 h 1874"/>
                        <a:gd name="T26" fmla="*/ 270 w 2196"/>
                        <a:gd name="T27" fmla="*/ 714 h 1874"/>
                        <a:gd name="T28" fmla="*/ 366 w 2196"/>
                        <a:gd name="T29" fmla="*/ 616 h 1874"/>
                        <a:gd name="T30" fmla="*/ 461 w 2196"/>
                        <a:gd name="T31" fmla="*/ 398 h 1874"/>
                        <a:gd name="T32" fmla="*/ 502 w 2196"/>
                        <a:gd name="T33" fmla="*/ 257 h 1874"/>
                        <a:gd name="T34" fmla="*/ 568 w 2196"/>
                        <a:gd name="T35" fmla="*/ 108 h 1874"/>
                        <a:gd name="T36" fmla="*/ 767 w 2196"/>
                        <a:gd name="T37" fmla="*/ 64 h 1874"/>
                        <a:gd name="T38" fmla="*/ 930 w 2196"/>
                        <a:gd name="T39" fmla="*/ 108 h 1874"/>
                        <a:gd name="T40" fmla="*/ 1141 w 2196"/>
                        <a:gd name="T41" fmla="*/ 211 h 1874"/>
                        <a:gd name="T42" fmla="*/ 1334 w 2196"/>
                        <a:gd name="T43" fmla="*/ 336 h 1874"/>
                        <a:gd name="T44" fmla="*/ 1487 w 2196"/>
                        <a:gd name="T45" fmla="*/ 283 h 1874"/>
                        <a:gd name="T46" fmla="*/ 1751 w 2196"/>
                        <a:gd name="T47" fmla="*/ 246 h 1874"/>
                        <a:gd name="T48" fmla="*/ 1941 w 2196"/>
                        <a:gd name="T49" fmla="*/ 339 h 1874"/>
                        <a:gd name="T50" fmla="*/ 2116 w 2196"/>
                        <a:gd name="T51" fmla="*/ 432 h 1874"/>
                        <a:gd name="T52" fmla="*/ 2158 w 2196"/>
                        <a:gd name="T53" fmla="*/ 513 h 1874"/>
                        <a:gd name="T54" fmla="*/ 2156 w 2196"/>
                        <a:gd name="T55" fmla="*/ 600 h 1874"/>
                        <a:gd name="T56" fmla="*/ 2060 w 2196"/>
                        <a:gd name="T57" fmla="*/ 616 h 1874"/>
                        <a:gd name="T58" fmla="*/ 1919 w 2196"/>
                        <a:gd name="T59" fmla="*/ 641 h 1874"/>
                        <a:gd name="T60" fmla="*/ 1876 w 2196"/>
                        <a:gd name="T61" fmla="*/ 729 h 1874"/>
                        <a:gd name="T62" fmla="*/ 1834 w 2196"/>
                        <a:gd name="T63" fmla="*/ 817 h 1874"/>
                        <a:gd name="T64" fmla="*/ 1749 w 2196"/>
                        <a:gd name="T65" fmla="*/ 852 h 1874"/>
                        <a:gd name="T66" fmla="*/ 1665 w 2196"/>
                        <a:gd name="T67" fmla="*/ 869 h 1874"/>
                        <a:gd name="T68" fmla="*/ 1566 w 2196"/>
                        <a:gd name="T69" fmla="*/ 894 h 1874"/>
                        <a:gd name="T70" fmla="*/ 1401 w 2196"/>
                        <a:gd name="T71" fmla="*/ 1096 h 1874"/>
                        <a:gd name="T72" fmla="*/ 1439 w 2196"/>
                        <a:gd name="T73" fmla="*/ 1223 h 1874"/>
                        <a:gd name="T74" fmla="*/ 1480 w 2196"/>
                        <a:gd name="T75" fmla="*/ 1342 h 1874"/>
                        <a:gd name="T76" fmla="*/ 1638 w 2196"/>
                        <a:gd name="T77" fmla="*/ 1558 h 1874"/>
                        <a:gd name="T78" fmla="*/ 1711 w 2196"/>
                        <a:gd name="T79" fmla="*/ 1745 h 1874"/>
                        <a:gd name="T80" fmla="*/ 1576 w 2196"/>
                        <a:gd name="T81" fmla="*/ 1799 h 1874"/>
                        <a:gd name="T82" fmla="*/ 1135 w 2196"/>
                        <a:gd name="T83" fmla="*/ 1798 h 18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2196" h="1874">
                          <a:moveTo>
                            <a:pt x="1135" y="1798"/>
                          </a:moveTo>
                          <a:cubicBezTo>
                            <a:pt x="1125" y="1756"/>
                            <a:pt x="1095" y="1747"/>
                            <a:pt x="977" y="1749"/>
                          </a:cubicBezTo>
                          <a:cubicBezTo>
                            <a:pt x="897" y="1750"/>
                            <a:pt x="805" y="1768"/>
                            <a:pt x="772" y="1789"/>
                          </a:cubicBezTo>
                          <a:cubicBezTo>
                            <a:pt x="719" y="1822"/>
                            <a:pt x="705" y="1820"/>
                            <a:pt x="668" y="1779"/>
                          </a:cubicBezTo>
                          <a:cubicBezTo>
                            <a:pt x="645" y="1753"/>
                            <a:pt x="621" y="1693"/>
                            <a:pt x="616" y="1646"/>
                          </a:cubicBezTo>
                          <a:cubicBezTo>
                            <a:pt x="611" y="1600"/>
                            <a:pt x="587" y="1553"/>
                            <a:pt x="564" y="1542"/>
                          </a:cubicBezTo>
                          <a:cubicBezTo>
                            <a:pt x="489" y="1509"/>
                            <a:pt x="372" y="1518"/>
                            <a:pt x="328" y="1562"/>
                          </a:cubicBezTo>
                          <a:cubicBezTo>
                            <a:pt x="263" y="1627"/>
                            <a:pt x="172" y="1614"/>
                            <a:pt x="135" y="1533"/>
                          </a:cubicBezTo>
                          <a:cubicBezTo>
                            <a:pt x="118" y="1495"/>
                            <a:pt x="96" y="1463"/>
                            <a:pt x="87" y="1462"/>
                          </a:cubicBezTo>
                          <a:cubicBezTo>
                            <a:pt x="77" y="1462"/>
                            <a:pt x="53" y="1451"/>
                            <a:pt x="31" y="1438"/>
                          </a:cubicBezTo>
                          <a:cubicBezTo>
                            <a:pt x="0" y="1418"/>
                            <a:pt x="5" y="1396"/>
                            <a:pt x="57" y="1326"/>
                          </a:cubicBezTo>
                          <a:cubicBezTo>
                            <a:pt x="118" y="1244"/>
                            <a:pt x="119" y="1235"/>
                            <a:pt x="75" y="1186"/>
                          </a:cubicBezTo>
                          <a:cubicBezTo>
                            <a:pt x="5" y="1109"/>
                            <a:pt x="16" y="1067"/>
                            <a:pt x="141" y="916"/>
                          </a:cubicBezTo>
                          <a:cubicBezTo>
                            <a:pt x="203" y="840"/>
                            <a:pt x="261" y="749"/>
                            <a:pt x="270" y="714"/>
                          </a:cubicBezTo>
                          <a:cubicBezTo>
                            <a:pt x="279" y="678"/>
                            <a:pt x="322" y="634"/>
                            <a:pt x="366" y="616"/>
                          </a:cubicBezTo>
                          <a:cubicBezTo>
                            <a:pt x="451" y="581"/>
                            <a:pt x="487" y="498"/>
                            <a:pt x="461" y="398"/>
                          </a:cubicBezTo>
                          <a:cubicBezTo>
                            <a:pt x="451" y="360"/>
                            <a:pt x="467" y="306"/>
                            <a:pt x="502" y="257"/>
                          </a:cubicBezTo>
                          <a:cubicBezTo>
                            <a:pt x="533" y="214"/>
                            <a:pt x="563" y="146"/>
                            <a:pt x="568" y="108"/>
                          </a:cubicBezTo>
                          <a:cubicBezTo>
                            <a:pt x="580" y="22"/>
                            <a:pt x="677" y="0"/>
                            <a:pt x="767" y="64"/>
                          </a:cubicBezTo>
                          <a:cubicBezTo>
                            <a:pt x="802" y="88"/>
                            <a:pt x="875" y="108"/>
                            <a:pt x="930" y="108"/>
                          </a:cubicBezTo>
                          <a:cubicBezTo>
                            <a:pt x="1005" y="108"/>
                            <a:pt x="1057" y="134"/>
                            <a:pt x="1141" y="211"/>
                          </a:cubicBezTo>
                          <a:cubicBezTo>
                            <a:pt x="1202" y="267"/>
                            <a:pt x="1289" y="323"/>
                            <a:pt x="1334" y="336"/>
                          </a:cubicBezTo>
                          <a:cubicBezTo>
                            <a:pt x="1403" y="356"/>
                            <a:pt x="1427" y="348"/>
                            <a:pt x="1487" y="283"/>
                          </a:cubicBezTo>
                          <a:cubicBezTo>
                            <a:pt x="1565" y="199"/>
                            <a:pt x="1723" y="177"/>
                            <a:pt x="1751" y="246"/>
                          </a:cubicBezTo>
                          <a:cubicBezTo>
                            <a:pt x="1760" y="268"/>
                            <a:pt x="1845" y="309"/>
                            <a:pt x="1941" y="339"/>
                          </a:cubicBezTo>
                          <a:cubicBezTo>
                            <a:pt x="2046" y="371"/>
                            <a:pt x="2116" y="408"/>
                            <a:pt x="2116" y="432"/>
                          </a:cubicBezTo>
                          <a:cubicBezTo>
                            <a:pt x="2116" y="453"/>
                            <a:pt x="2135" y="490"/>
                            <a:pt x="2158" y="513"/>
                          </a:cubicBezTo>
                          <a:cubicBezTo>
                            <a:pt x="2196" y="551"/>
                            <a:pt x="2196" y="561"/>
                            <a:pt x="2156" y="600"/>
                          </a:cubicBezTo>
                          <a:cubicBezTo>
                            <a:pt x="2124" y="633"/>
                            <a:pt x="2098" y="637"/>
                            <a:pt x="2060" y="616"/>
                          </a:cubicBezTo>
                          <a:cubicBezTo>
                            <a:pt x="1978" y="572"/>
                            <a:pt x="1919" y="583"/>
                            <a:pt x="1919" y="641"/>
                          </a:cubicBezTo>
                          <a:cubicBezTo>
                            <a:pt x="1919" y="670"/>
                            <a:pt x="1900" y="710"/>
                            <a:pt x="1876" y="729"/>
                          </a:cubicBezTo>
                          <a:cubicBezTo>
                            <a:pt x="1853" y="748"/>
                            <a:pt x="1834" y="788"/>
                            <a:pt x="1834" y="817"/>
                          </a:cubicBezTo>
                          <a:cubicBezTo>
                            <a:pt x="1834" y="860"/>
                            <a:pt x="1819" y="866"/>
                            <a:pt x="1749" y="852"/>
                          </a:cubicBezTo>
                          <a:cubicBezTo>
                            <a:pt x="1693" y="841"/>
                            <a:pt x="1665" y="846"/>
                            <a:pt x="1665" y="869"/>
                          </a:cubicBezTo>
                          <a:cubicBezTo>
                            <a:pt x="1665" y="890"/>
                            <a:pt x="1629" y="900"/>
                            <a:pt x="1566" y="894"/>
                          </a:cubicBezTo>
                          <a:cubicBezTo>
                            <a:pt x="1438" y="883"/>
                            <a:pt x="1377" y="957"/>
                            <a:pt x="1401" y="1096"/>
                          </a:cubicBezTo>
                          <a:cubicBezTo>
                            <a:pt x="1410" y="1150"/>
                            <a:pt x="1427" y="1207"/>
                            <a:pt x="1439" y="1223"/>
                          </a:cubicBezTo>
                          <a:cubicBezTo>
                            <a:pt x="1451" y="1239"/>
                            <a:pt x="1469" y="1292"/>
                            <a:pt x="1480" y="1342"/>
                          </a:cubicBezTo>
                          <a:cubicBezTo>
                            <a:pt x="1492" y="1401"/>
                            <a:pt x="1549" y="1478"/>
                            <a:pt x="1638" y="1558"/>
                          </a:cubicBezTo>
                          <a:cubicBezTo>
                            <a:pt x="1792" y="1696"/>
                            <a:pt x="1811" y="1745"/>
                            <a:pt x="1711" y="1745"/>
                          </a:cubicBezTo>
                          <a:cubicBezTo>
                            <a:pt x="1674" y="1745"/>
                            <a:pt x="1613" y="1769"/>
                            <a:pt x="1576" y="1799"/>
                          </a:cubicBezTo>
                          <a:cubicBezTo>
                            <a:pt x="1480" y="1874"/>
                            <a:pt x="1155" y="1874"/>
                            <a:pt x="1135" y="1798"/>
                          </a:cubicBezTo>
                          <a:close/>
                        </a:path>
                      </a:pathLst>
                    </a:custGeom>
                    <a:solidFill>
                      <a:srgbClr val="009999"/>
                    </a:solidFill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MX"/>
                    </a:p>
                  </p:txBody>
                </p:sp>
                <p:grpSp>
                  <p:nvGrpSpPr>
                    <p:cNvPr id="31" name="Grupo 30"/>
                    <p:cNvGrpSpPr/>
                    <p:nvPr/>
                  </p:nvGrpSpPr>
                  <p:grpSpPr>
                    <a:xfrm>
                      <a:off x="314325" y="0"/>
                      <a:ext cx="7135800" cy="5137804"/>
                      <a:chOff x="314325" y="0"/>
                      <a:chExt cx="7135800" cy="5137804"/>
                    </a:xfrm>
                    <a:grpFill/>
                  </p:grpSpPr>
                  <p:sp>
                    <p:nvSpPr>
                      <p:cNvPr id="32" name="michoacan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7038" y="3581400"/>
                        <a:ext cx="965387" cy="709212"/>
                      </a:xfrm>
                      <a:custGeom>
                        <a:avLst/>
                        <a:gdLst>
                          <a:gd name="T0" fmla="*/ 1280 w 3521"/>
                          <a:gd name="T1" fmla="*/ 2450 h 2492"/>
                          <a:gd name="T2" fmla="*/ 1099 w 3521"/>
                          <a:gd name="T3" fmla="*/ 2409 h 2492"/>
                          <a:gd name="T4" fmla="*/ 887 w 3521"/>
                          <a:gd name="T5" fmla="*/ 2325 h 2492"/>
                          <a:gd name="T6" fmla="*/ 603 w 3521"/>
                          <a:gd name="T7" fmla="*/ 2211 h 2492"/>
                          <a:gd name="T8" fmla="*/ 208 w 3521"/>
                          <a:gd name="T9" fmla="*/ 2012 h 2492"/>
                          <a:gd name="T10" fmla="*/ 128 w 3521"/>
                          <a:gd name="T11" fmla="*/ 1893 h 2492"/>
                          <a:gd name="T12" fmla="*/ 78 w 3521"/>
                          <a:gd name="T13" fmla="*/ 1615 h 2492"/>
                          <a:gd name="T14" fmla="*/ 156 w 3521"/>
                          <a:gd name="T15" fmla="*/ 1503 h 2492"/>
                          <a:gd name="T16" fmla="*/ 259 w 3521"/>
                          <a:gd name="T17" fmla="*/ 1470 h 2492"/>
                          <a:gd name="T18" fmla="*/ 366 w 3521"/>
                          <a:gd name="T19" fmla="*/ 1442 h 2492"/>
                          <a:gd name="T20" fmla="*/ 474 w 3521"/>
                          <a:gd name="T21" fmla="*/ 1435 h 2492"/>
                          <a:gd name="T22" fmla="*/ 725 w 3521"/>
                          <a:gd name="T23" fmla="*/ 1323 h 2492"/>
                          <a:gd name="T24" fmla="*/ 943 w 3521"/>
                          <a:gd name="T25" fmla="*/ 1194 h 2492"/>
                          <a:gd name="T26" fmla="*/ 1161 w 3521"/>
                          <a:gd name="T27" fmla="*/ 940 h 2492"/>
                          <a:gd name="T28" fmla="*/ 1075 w 3521"/>
                          <a:gd name="T29" fmla="*/ 874 h 2492"/>
                          <a:gd name="T30" fmla="*/ 998 w 3521"/>
                          <a:gd name="T31" fmla="*/ 817 h 2492"/>
                          <a:gd name="T32" fmla="*/ 969 w 3521"/>
                          <a:gd name="T33" fmla="*/ 724 h 2492"/>
                          <a:gd name="T34" fmla="*/ 969 w 3521"/>
                          <a:gd name="T35" fmla="*/ 618 h 2492"/>
                          <a:gd name="T36" fmla="*/ 998 w 3521"/>
                          <a:gd name="T37" fmla="*/ 520 h 2492"/>
                          <a:gd name="T38" fmla="*/ 693 w 3521"/>
                          <a:gd name="T39" fmla="*/ 386 h 2492"/>
                          <a:gd name="T40" fmla="*/ 644 w 3521"/>
                          <a:gd name="T41" fmla="*/ 273 h 2492"/>
                          <a:gd name="T42" fmla="*/ 844 w 3521"/>
                          <a:gd name="T43" fmla="*/ 198 h 2492"/>
                          <a:gd name="T44" fmla="*/ 1111 w 3521"/>
                          <a:gd name="T45" fmla="*/ 110 h 2492"/>
                          <a:gd name="T46" fmla="*/ 1435 w 3521"/>
                          <a:gd name="T47" fmla="*/ 20 h 2492"/>
                          <a:gd name="T48" fmla="*/ 1651 w 3521"/>
                          <a:gd name="T49" fmla="*/ 0 h 2492"/>
                          <a:gd name="T50" fmla="*/ 1732 w 3521"/>
                          <a:gd name="T51" fmla="*/ 89 h 2492"/>
                          <a:gd name="T52" fmla="*/ 1957 w 3521"/>
                          <a:gd name="T53" fmla="*/ 121 h 2492"/>
                          <a:gd name="T54" fmla="*/ 2211 w 3521"/>
                          <a:gd name="T55" fmla="*/ 231 h 2492"/>
                          <a:gd name="T56" fmla="*/ 2411 w 3521"/>
                          <a:gd name="T57" fmla="*/ 346 h 2492"/>
                          <a:gd name="T58" fmla="*/ 2721 w 3521"/>
                          <a:gd name="T59" fmla="*/ 352 h 2492"/>
                          <a:gd name="T60" fmla="*/ 2941 w 3521"/>
                          <a:gd name="T61" fmla="*/ 414 h 2492"/>
                          <a:gd name="T62" fmla="*/ 3206 w 3521"/>
                          <a:gd name="T63" fmla="*/ 356 h 2492"/>
                          <a:gd name="T64" fmla="*/ 3476 w 3521"/>
                          <a:gd name="T65" fmla="*/ 324 h 2492"/>
                          <a:gd name="T66" fmla="*/ 3481 w 3521"/>
                          <a:gd name="T67" fmla="*/ 545 h 2492"/>
                          <a:gd name="T68" fmla="*/ 3453 w 3521"/>
                          <a:gd name="T69" fmla="*/ 599 h 2492"/>
                          <a:gd name="T70" fmla="*/ 3428 w 3521"/>
                          <a:gd name="T71" fmla="*/ 662 h 2492"/>
                          <a:gd name="T72" fmla="*/ 3376 w 3521"/>
                          <a:gd name="T73" fmla="*/ 961 h 2492"/>
                          <a:gd name="T74" fmla="*/ 3139 w 3521"/>
                          <a:gd name="T75" fmla="*/ 1616 h 2492"/>
                          <a:gd name="T76" fmla="*/ 3058 w 3521"/>
                          <a:gd name="T77" fmla="*/ 1834 h 2492"/>
                          <a:gd name="T78" fmla="*/ 3009 w 3521"/>
                          <a:gd name="T79" fmla="*/ 1941 h 2492"/>
                          <a:gd name="T80" fmla="*/ 2369 w 3521"/>
                          <a:gd name="T81" fmla="*/ 1860 h 2492"/>
                          <a:gd name="T82" fmla="*/ 2049 w 3521"/>
                          <a:gd name="T83" fmla="*/ 1822 h 2492"/>
                          <a:gd name="T84" fmla="*/ 1747 w 3521"/>
                          <a:gd name="T85" fmla="*/ 1842 h 2492"/>
                          <a:gd name="T86" fmla="*/ 1735 w 3521"/>
                          <a:gd name="T87" fmla="*/ 2067 h 2492"/>
                          <a:gd name="T88" fmla="*/ 1640 w 3521"/>
                          <a:gd name="T89" fmla="*/ 2177 h 2492"/>
                          <a:gd name="T90" fmla="*/ 1534 w 3521"/>
                          <a:gd name="T91" fmla="*/ 2370 h 2492"/>
                          <a:gd name="T92" fmla="*/ 1456 w 3521"/>
                          <a:gd name="T93" fmla="*/ 2490 h 2492"/>
                          <a:gd name="T94" fmla="*/ 1280 w 3521"/>
                          <a:gd name="T95" fmla="*/ 2450 h 24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</a:cxnLst>
                        <a:rect l="0" t="0" r="r" b="b"/>
                        <a:pathLst>
                          <a:path w="3521" h="2492">
                            <a:moveTo>
                              <a:pt x="1280" y="2450"/>
                            </a:moveTo>
                            <a:cubicBezTo>
                              <a:pt x="1226" y="2429"/>
                              <a:pt x="1144" y="2411"/>
                              <a:pt x="1099" y="2409"/>
                            </a:cubicBezTo>
                            <a:cubicBezTo>
                              <a:pt x="1054" y="2408"/>
                              <a:pt x="959" y="2370"/>
                              <a:pt x="887" y="2325"/>
                            </a:cubicBezTo>
                            <a:cubicBezTo>
                              <a:pt x="816" y="2280"/>
                              <a:pt x="688" y="2229"/>
                              <a:pt x="603" y="2211"/>
                            </a:cubicBezTo>
                            <a:cubicBezTo>
                              <a:pt x="445" y="2179"/>
                              <a:pt x="208" y="2059"/>
                              <a:pt x="208" y="2012"/>
                            </a:cubicBezTo>
                            <a:cubicBezTo>
                              <a:pt x="208" y="1998"/>
                              <a:pt x="172" y="1944"/>
                              <a:pt x="128" y="1893"/>
                            </a:cubicBezTo>
                            <a:cubicBezTo>
                              <a:pt x="8" y="1754"/>
                              <a:pt x="0" y="1708"/>
                              <a:pt x="78" y="1615"/>
                            </a:cubicBezTo>
                            <a:cubicBezTo>
                              <a:pt x="115" y="1571"/>
                              <a:pt x="150" y="1520"/>
                              <a:pt x="156" y="1503"/>
                            </a:cubicBezTo>
                            <a:cubicBezTo>
                              <a:pt x="162" y="1486"/>
                              <a:pt x="208" y="1471"/>
                              <a:pt x="259" y="1470"/>
                            </a:cubicBezTo>
                            <a:cubicBezTo>
                              <a:pt x="309" y="1468"/>
                              <a:pt x="358" y="1456"/>
                              <a:pt x="366" y="1442"/>
                            </a:cubicBezTo>
                            <a:cubicBezTo>
                              <a:pt x="374" y="1429"/>
                              <a:pt x="423" y="1426"/>
                              <a:pt x="474" y="1435"/>
                            </a:cubicBezTo>
                            <a:cubicBezTo>
                              <a:pt x="554" y="1450"/>
                              <a:pt x="587" y="1436"/>
                              <a:pt x="725" y="1323"/>
                            </a:cubicBezTo>
                            <a:cubicBezTo>
                              <a:pt x="813" y="1252"/>
                              <a:pt x="910" y="1194"/>
                              <a:pt x="943" y="1194"/>
                            </a:cubicBezTo>
                            <a:cubicBezTo>
                              <a:pt x="1027" y="1194"/>
                              <a:pt x="1171" y="1027"/>
                              <a:pt x="1161" y="940"/>
                            </a:cubicBezTo>
                            <a:cubicBezTo>
                              <a:pt x="1155" y="882"/>
                              <a:pt x="1139" y="870"/>
                              <a:pt x="1075" y="874"/>
                            </a:cubicBezTo>
                            <a:cubicBezTo>
                              <a:pt x="1012" y="879"/>
                              <a:pt x="998" y="868"/>
                              <a:pt x="998" y="817"/>
                            </a:cubicBezTo>
                            <a:cubicBezTo>
                              <a:pt x="998" y="782"/>
                              <a:pt x="985" y="740"/>
                              <a:pt x="969" y="724"/>
                            </a:cubicBezTo>
                            <a:cubicBezTo>
                              <a:pt x="948" y="704"/>
                              <a:pt x="948" y="671"/>
                              <a:pt x="969" y="618"/>
                            </a:cubicBezTo>
                            <a:cubicBezTo>
                              <a:pt x="985" y="576"/>
                              <a:pt x="998" y="531"/>
                              <a:pt x="998" y="520"/>
                            </a:cubicBezTo>
                            <a:cubicBezTo>
                              <a:pt x="998" y="493"/>
                              <a:pt x="808" y="409"/>
                              <a:pt x="693" y="386"/>
                            </a:cubicBezTo>
                            <a:cubicBezTo>
                              <a:pt x="591" y="366"/>
                              <a:pt x="586" y="355"/>
                              <a:pt x="644" y="273"/>
                            </a:cubicBezTo>
                            <a:cubicBezTo>
                              <a:pt x="674" y="230"/>
                              <a:pt x="727" y="210"/>
                              <a:pt x="844" y="198"/>
                            </a:cubicBezTo>
                            <a:cubicBezTo>
                              <a:pt x="946" y="187"/>
                              <a:pt x="1043" y="155"/>
                              <a:pt x="1111" y="110"/>
                            </a:cubicBezTo>
                            <a:cubicBezTo>
                              <a:pt x="1191" y="57"/>
                              <a:pt x="1273" y="34"/>
                              <a:pt x="1435" y="20"/>
                            </a:cubicBezTo>
                            <a:lnTo>
                              <a:pt x="1651" y="0"/>
                            </a:lnTo>
                            <a:lnTo>
                              <a:pt x="1732" y="89"/>
                            </a:lnTo>
                            <a:cubicBezTo>
                              <a:pt x="1827" y="192"/>
                              <a:pt x="1868" y="198"/>
                              <a:pt x="1957" y="121"/>
                            </a:cubicBezTo>
                            <a:cubicBezTo>
                              <a:pt x="2076" y="19"/>
                              <a:pt x="2211" y="77"/>
                              <a:pt x="2211" y="231"/>
                            </a:cubicBezTo>
                            <a:cubicBezTo>
                              <a:pt x="2211" y="337"/>
                              <a:pt x="2316" y="397"/>
                              <a:pt x="2411" y="346"/>
                            </a:cubicBezTo>
                            <a:cubicBezTo>
                              <a:pt x="2523" y="286"/>
                              <a:pt x="2671" y="289"/>
                              <a:pt x="2721" y="352"/>
                            </a:cubicBezTo>
                            <a:cubicBezTo>
                              <a:pt x="2755" y="395"/>
                              <a:pt x="2805" y="409"/>
                              <a:pt x="2941" y="414"/>
                            </a:cubicBezTo>
                            <a:cubicBezTo>
                              <a:pt x="3088" y="420"/>
                              <a:pt x="3132" y="411"/>
                              <a:pt x="3206" y="356"/>
                            </a:cubicBezTo>
                            <a:cubicBezTo>
                              <a:pt x="3303" y="285"/>
                              <a:pt x="3422" y="271"/>
                              <a:pt x="3476" y="324"/>
                            </a:cubicBezTo>
                            <a:cubicBezTo>
                              <a:pt x="3517" y="365"/>
                              <a:pt x="3521" y="545"/>
                              <a:pt x="3481" y="545"/>
                            </a:cubicBezTo>
                            <a:cubicBezTo>
                              <a:pt x="3466" y="545"/>
                              <a:pt x="3453" y="569"/>
                              <a:pt x="3453" y="599"/>
                            </a:cubicBezTo>
                            <a:cubicBezTo>
                              <a:pt x="3453" y="628"/>
                              <a:pt x="3442" y="657"/>
                              <a:pt x="3428" y="662"/>
                            </a:cubicBezTo>
                            <a:cubicBezTo>
                              <a:pt x="3414" y="667"/>
                              <a:pt x="3391" y="802"/>
                              <a:pt x="3376" y="961"/>
                            </a:cubicBezTo>
                            <a:cubicBezTo>
                              <a:pt x="3345" y="1283"/>
                              <a:pt x="3225" y="1615"/>
                              <a:pt x="3139" y="1616"/>
                            </a:cubicBezTo>
                            <a:cubicBezTo>
                              <a:pt x="3079" y="1617"/>
                              <a:pt x="3058" y="1675"/>
                              <a:pt x="3058" y="1834"/>
                            </a:cubicBezTo>
                            <a:cubicBezTo>
                              <a:pt x="3058" y="1945"/>
                              <a:pt x="3052" y="1959"/>
                              <a:pt x="3009" y="1941"/>
                            </a:cubicBezTo>
                            <a:cubicBezTo>
                              <a:pt x="2896" y="1892"/>
                              <a:pt x="2658" y="1862"/>
                              <a:pt x="2369" y="1860"/>
                            </a:cubicBezTo>
                            <a:cubicBezTo>
                              <a:pt x="2150" y="1858"/>
                              <a:pt x="2058" y="1847"/>
                              <a:pt x="2049" y="1822"/>
                            </a:cubicBezTo>
                            <a:cubicBezTo>
                              <a:pt x="2029" y="1763"/>
                              <a:pt x="1805" y="1778"/>
                              <a:pt x="1747" y="1842"/>
                            </a:cubicBezTo>
                            <a:cubicBezTo>
                              <a:pt x="1701" y="1893"/>
                              <a:pt x="1698" y="1932"/>
                              <a:pt x="1735" y="2067"/>
                            </a:cubicBezTo>
                            <a:cubicBezTo>
                              <a:pt x="1741" y="2089"/>
                              <a:pt x="1700" y="2137"/>
                              <a:pt x="1640" y="2177"/>
                            </a:cubicBezTo>
                            <a:cubicBezTo>
                              <a:pt x="1545" y="2240"/>
                              <a:pt x="1534" y="2260"/>
                              <a:pt x="1534" y="2370"/>
                            </a:cubicBezTo>
                            <a:cubicBezTo>
                              <a:pt x="1534" y="2485"/>
                              <a:pt x="1530" y="2492"/>
                              <a:pt x="1456" y="2490"/>
                            </a:cubicBezTo>
                            <a:cubicBezTo>
                              <a:pt x="1414" y="2489"/>
                              <a:pt x="1334" y="2470"/>
                              <a:pt x="1280" y="2450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MX"/>
                      </a:p>
                    </p:txBody>
                  </p:sp>
                  <p:grpSp>
                    <p:nvGrpSpPr>
                      <p:cNvPr id="33" name="Grupo 32"/>
                      <p:cNvGrpSpPr/>
                      <p:nvPr/>
                    </p:nvGrpSpPr>
                    <p:grpSpPr>
                      <a:xfrm>
                        <a:off x="314325" y="0"/>
                        <a:ext cx="7135800" cy="5137804"/>
                        <a:chOff x="314325" y="0"/>
                        <a:chExt cx="7135800" cy="5137804"/>
                      </a:xfrm>
                      <a:grpFill/>
                    </p:grpSpPr>
                    <p:sp>
                      <p:nvSpPr>
                        <p:cNvPr id="34" name="chiapas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667608" y="4205404"/>
                          <a:ext cx="981075" cy="932400"/>
                        </a:xfrm>
                        <a:custGeom>
                          <a:avLst/>
                          <a:gdLst>
                            <a:gd name="T0" fmla="*/ 1660 w 3674"/>
                            <a:gd name="T1" fmla="*/ 3227 h 3443"/>
                            <a:gd name="T2" fmla="*/ 1359 w 3674"/>
                            <a:gd name="T3" fmla="*/ 2941 h 3443"/>
                            <a:gd name="T4" fmla="*/ 1352 w 3674"/>
                            <a:gd name="T5" fmla="*/ 2886 h 3443"/>
                            <a:gd name="T6" fmla="*/ 1398 w 3674"/>
                            <a:gd name="T7" fmla="*/ 2874 h 3443"/>
                            <a:gd name="T8" fmla="*/ 1184 w 3674"/>
                            <a:gd name="T9" fmla="*/ 2779 h 3443"/>
                            <a:gd name="T10" fmla="*/ 874 w 3674"/>
                            <a:gd name="T11" fmla="*/ 2542 h 3443"/>
                            <a:gd name="T12" fmla="*/ 681 w 3674"/>
                            <a:gd name="T13" fmla="*/ 2371 h 3443"/>
                            <a:gd name="T14" fmla="*/ 676 w 3674"/>
                            <a:gd name="T15" fmla="*/ 2335 h 3443"/>
                            <a:gd name="T16" fmla="*/ 635 w 3674"/>
                            <a:gd name="T17" fmla="*/ 2266 h 3443"/>
                            <a:gd name="T18" fmla="*/ 598 w 3674"/>
                            <a:gd name="T19" fmla="*/ 2273 h 3443"/>
                            <a:gd name="T20" fmla="*/ 394 w 3674"/>
                            <a:gd name="T21" fmla="*/ 2188 h 3443"/>
                            <a:gd name="T22" fmla="*/ 190 w 3674"/>
                            <a:gd name="T23" fmla="*/ 2047 h 3443"/>
                            <a:gd name="T24" fmla="*/ 195 w 3674"/>
                            <a:gd name="T25" fmla="*/ 2015 h 3443"/>
                            <a:gd name="T26" fmla="*/ 174 w 3674"/>
                            <a:gd name="T27" fmla="*/ 1947 h 3443"/>
                            <a:gd name="T28" fmla="*/ 101 w 3674"/>
                            <a:gd name="T29" fmla="*/ 1870 h 3443"/>
                            <a:gd name="T30" fmla="*/ 41 w 3674"/>
                            <a:gd name="T31" fmla="*/ 1689 h 3443"/>
                            <a:gd name="T32" fmla="*/ 89 w 3674"/>
                            <a:gd name="T33" fmla="*/ 1308 h 3443"/>
                            <a:gd name="T34" fmla="*/ 202 w 3674"/>
                            <a:gd name="T35" fmla="*/ 1002 h 3443"/>
                            <a:gd name="T36" fmla="*/ 241 w 3674"/>
                            <a:gd name="T37" fmla="*/ 896 h 3443"/>
                            <a:gd name="T38" fmla="*/ 338 w 3674"/>
                            <a:gd name="T39" fmla="*/ 779 h 3443"/>
                            <a:gd name="T40" fmla="*/ 484 w 3674"/>
                            <a:gd name="T41" fmla="*/ 526 h 3443"/>
                            <a:gd name="T42" fmla="*/ 557 w 3674"/>
                            <a:gd name="T43" fmla="*/ 393 h 3443"/>
                            <a:gd name="T44" fmla="*/ 615 w 3674"/>
                            <a:gd name="T45" fmla="*/ 254 h 3443"/>
                            <a:gd name="T46" fmla="*/ 742 w 3674"/>
                            <a:gd name="T47" fmla="*/ 0 h 3443"/>
                            <a:gd name="T48" fmla="*/ 917 w 3674"/>
                            <a:gd name="T49" fmla="*/ 212 h 3443"/>
                            <a:gd name="T50" fmla="*/ 1057 w 3674"/>
                            <a:gd name="T51" fmla="*/ 480 h 3443"/>
                            <a:gd name="T52" fmla="*/ 1175 w 3674"/>
                            <a:gd name="T53" fmla="*/ 536 h 3443"/>
                            <a:gd name="T54" fmla="*/ 1257 w 3674"/>
                            <a:gd name="T55" fmla="*/ 592 h 3443"/>
                            <a:gd name="T56" fmla="*/ 1461 w 3674"/>
                            <a:gd name="T57" fmla="*/ 379 h 3443"/>
                            <a:gd name="T58" fmla="*/ 1725 w 3674"/>
                            <a:gd name="T59" fmla="*/ 113 h 3443"/>
                            <a:gd name="T60" fmla="*/ 1855 w 3674"/>
                            <a:gd name="T61" fmla="*/ 66 h 3443"/>
                            <a:gd name="T62" fmla="*/ 2053 w 3674"/>
                            <a:gd name="T63" fmla="*/ 108 h 3443"/>
                            <a:gd name="T64" fmla="*/ 2205 w 3674"/>
                            <a:gd name="T65" fmla="*/ 197 h 3443"/>
                            <a:gd name="T66" fmla="*/ 2256 w 3674"/>
                            <a:gd name="T67" fmla="*/ 333 h 3443"/>
                            <a:gd name="T68" fmla="*/ 2400 w 3674"/>
                            <a:gd name="T69" fmla="*/ 479 h 3443"/>
                            <a:gd name="T70" fmla="*/ 2499 w 3674"/>
                            <a:gd name="T71" fmla="*/ 547 h 3443"/>
                            <a:gd name="T72" fmla="*/ 2622 w 3674"/>
                            <a:gd name="T73" fmla="*/ 662 h 3443"/>
                            <a:gd name="T74" fmla="*/ 2875 w 3674"/>
                            <a:gd name="T75" fmla="*/ 870 h 3443"/>
                            <a:gd name="T76" fmla="*/ 3037 w 3674"/>
                            <a:gd name="T77" fmla="*/ 978 h 3443"/>
                            <a:gd name="T78" fmla="*/ 3080 w 3674"/>
                            <a:gd name="T79" fmla="*/ 986 h 3443"/>
                            <a:gd name="T80" fmla="*/ 3174 w 3674"/>
                            <a:gd name="T81" fmla="*/ 1043 h 3443"/>
                            <a:gd name="T82" fmla="*/ 3402 w 3674"/>
                            <a:gd name="T83" fmla="*/ 1288 h 3443"/>
                            <a:gd name="T84" fmla="*/ 3549 w 3674"/>
                            <a:gd name="T85" fmla="*/ 1396 h 3443"/>
                            <a:gd name="T86" fmla="*/ 3629 w 3674"/>
                            <a:gd name="T87" fmla="*/ 1497 h 3443"/>
                            <a:gd name="T88" fmla="*/ 3593 w 3674"/>
                            <a:gd name="T89" fmla="*/ 1674 h 3443"/>
                            <a:gd name="T90" fmla="*/ 3603 w 3674"/>
                            <a:gd name="T91" fmla="*/ 1798 h 3443"/>
                            <a:gd name="T92" fmla="*/ 3137 w 3674"/>
                            <a:gd name="T93" fmla="*/ 1817 h 3443"/>
                            <a:gd name="T94" fmla="*/ 2508 w 3674"/>
                            <a:gd name="T95" fmla="*/ 1853 h 3443"/>
                            <a:gd name="T96" fmla="*/ 2345 w 3674"/>
                            <a:gd name="T97" fmla="*/ 1870 h 3443"/>
                            <a:gd name="T98" fmla="*/ 2179 w 3674"/>
                            <a:gd name="T99" fmla="*/ 2184 h 3443"/>
                            <a:gd name="T100" fmla="*/ 1986 w 3674"/>
                            <a:gd name="T101" fmla="*/ 2527 h 3443"/>
                            <a:gd name="T102" fmla="*/ 1994 w 3674"/>
                            <a:gd name="T103" fmla="*/ 2766 h 3443"/>
                            <a:gd name="T104" fmla="*/ 2038 w 3674"/>
                            <a:gd name="T105" fmla="*/ 2979 h 3443"/>
                            <a:gd name="T106" fmla="*/ 2008 w 3674"/>
                            <a:gd name="T107" fmla="*/ 3299 h 3443"/>
                            <a:gd name="T108" fmla="*/ 1918 w 3674"/>
                            <a:gd name="T109" fmla="*/ 3443 h 3443"/>
                            <a:gd name="T110" fmla="*/ 1660 w 3674"/>
                            <a:gd name="T111" fmla="*/ 3227 h 344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</a:cxnLst>
                          <a:rect l="0" t="0" r="r" b="b"/>
                          <a:pathLst>
                            <a:path w="3674" h="3443">
                              <a:moveTo>
                                <a:pt x="1660" y="3227"/>
                              </a:moveTo>
                              <a:cubicBezTo>
                                <a:pt x="1533" y="3108"/>
                                <a:pt x="1398" y="2979"/>
                                <a:pt x="1359" y="2941"/>
                              </a:cubicBezTo>
                              <a:cubicBezTo>
                                <a:pt x="1289" y="2872"/>
                                <a:pt x="1289" y="2872"/>
                                <a:pt x="1352" y="2886"/>
                              </a:cubicBezTo>
                              <a:cubicBezTo>
                                <a:pt x="1389" y="2895"/>
                                <a:pt x="1408" y="2890"/>
                                <a:pt x="1398" y="2874"/>
                              </a:cubicBezTo>
                              <a:cubicBezTo>
                                <a:pt x="1381" y="2846"/>
                                <a:pt x="1269" y="2796"/>
                                <a:pt x="1184" y="2779"/>
                              </a:cubicBezTo>
                              <a:cubicBezTo>
                                <a:pt x="1094" y="2761"/>
                                <a:pt x="1032" y="2713"/>
                                <a:pt x="874" y="2542"/>
                              </a:cubicBezTo>
                              <a:cubicBezTo>
                                <a:pt x="787" y="2448"/>
                                <a:pt x="700" y="2371"/>
                                <a:pt x="681" y="2371"/>
                              </a:cubicBezTo>
                              <a:cubicBezTo>
                                <a:pt x="656" y="2371"/>
                                <a:pt x="655" y="2360"/>
                                <a:pt x="676" y="2335"/>
                              </a:cubicBezTo>
                              <a:cubicBezTo>
                                <a:pt x="698" y="2309"/>
                                <a:pt x="687" y="2291"/>
                                <a:pt x="635" y="2266"/>
                              </a:cubicBezTo>
                              <a:cubicBezTo>
                                <a:pt x="575" y="2238"/>
                                <a:pt x="569" y="2239"/>
                                <a:pt x="598" y="2273"/>
                              </a:cubicBezTo>
                              <a:cubicBezTo>
                                <a:pt x="666" y="2355"/>
                                <a:pt x="568" y="2314"/>
                                <a:pt x="394" y="2188"/>
                              </a:cubicBezTo>
                              <a:cubicBezTo>
                                <a:pt x="299" y="2119"/>
                                <a:pt x="207" y="2055"/>
                                <a:pt x="190" y="2047"/>
                              </a:cubicBezTo>
                              <a:cubicBezTo>
                                <a:pt x="169" y="2037"/>
                                <a:pt x="171" y="2027"/>
                                <a:pt x="195" y="2015"/>
                              </a:cubicBezTo>
                              <a:cubicBezTo>
                                <a:pt x="249" y="1990"/>
                                <a:pt x="236" y="1947"/>
                                <a:pt x="174" y="1947"/>
                              </a:cubicBezTo>
                              <a:cubicBezTo>
                                <a:pt x="136" y="1947"/>
                                <a:pt x="113" y="1923"/>
                                <a:pt x="101" y="1870"/>
                              </a:cubicBezTo>
                              <a:cubicBezTo>
                                <a:pt x="92" y="1827"/>
                                <a:pt x="65" y="1745"/>
                                <a:pt x="41" y="1689"/>
                              </a:cubicBezTo>
                              <a:cubicBezTo>
                                <a:pt x="0" y="1590"/>
                                <a:pt x="2" y="1574"/>
                                <a:pt x="89" y="1308"/>
                              </a:cubicBezTo>
                              <a:cubicBezTo>
                                <a:pt x="140" y="1155"/>
                                <a:pt x="190" y="1017"/>
                                <a:pt x="202" y="1002"/>
                              </a:cubicBezTo>
                              <a:cubicBezTo>
                                <a:pt x="213" y="986"/>
                                <a:pt x="230" y="939"/>
                                <a:pt x="241" y="896"/>
                              </a:cubicBezTo>
                              <a:cubicBezTo>
                                <a:pt x="251" y="852"/>
                                <a:pt x="293" y="802"/>
                                <a:pt x="338" y="779"/>
                              </a:cubicBezTo>
                              <a:cubicBezTo>
                                <a:pt x="423" y="735"/>
                                <a:pt x="484" y="629"/>
                                <a:pt x="484" y="526"/>
                              </a:cubicBezTo>
                              <a:cubicBezTo>
                                <a:pt x="484" y="490"/>
                                <a:pt x="517" y="431"/>
                                <a:pt x="557" y="393"/>
                              </a:cubicBezTo>
                              <a:cubicBezTo>
                                <a:pt x="609" y="344"/>
                                <a:pt x="625" y="305"/>
                                <a:pt x="615" y="254"/>
                              </a:cubicBezTo>
                              <a:cubicBezTo>
                                <a:pt x="596" y="156"/>
                                <a:pt x="674" y="0"/>
                                <a:pt x="742" y="0"/>
                              </a:cubicBezTo>
                              <a:cubicBezTo>
                                <a:pt x="827" y="0"/>
                                <a:pt x="900" y="88"/>
                                <a:pt x="917" y="212"/>
                              </a:cubicBezTo>
                              <a:cubicBezTo>
                                <a:pt x="943" y="403"/>
                                <a:pt x="983" y="480"/>
                                <a:pt x="1057" y="480"/>
                              </a:cubicBezTo>
                              <a:cubicBezTo>
                                <a:pt x="1094" y="480"/>
                                <a:pt x="1147" y="505"/>
                                <a:pt x="1175" y="536"/>
                              </a:cubicBezTo>
                              <a:cubicBezTo>
                                <a:pt x="1204" y="567"/>
                                <a:pt x="1240" y="592"/>
                                <a:pt x="1257" y="592"/>
                              </a:cubicBezTo>
                              <a:cubicBezTo>
                                <a:pt x="1296" y="591"/>
                                <a:pt x="1392" y="492"/>
                                <a:pt x="1461" y="379"/>
                              </a:cubicBezTo>
                              <a:cubicBezTo>
                                <a:pt x="1558" y="221"/>
                                <a:pt x="1665" y="113"/>
                                <a:pt x="1725" y="113"/>
                              </a:cubicBezTo>
                              <a:cubicBezTo>
                                <a:pt x="1758" y="113"/>
                                <a:pt x="1816" y="92"/>
                                <a:pt x="1855" y="66"/>
                              </a:cubicBezTo>
                              <a:cubicBezTo>
                                <a:pt x="1924" y="21"/>
                                <a:pt x="1931" y="23"/>
                                <a:pt x="2053" y="108"/>
                              </a:cubicBezTo>
                              <a:cubicBezTo>
                                <a:pt x="2122" y="157"/>
                                <a:pt x="2191" y="197"/>
                                <a:pt x="2205" y="197"/>
                              </a:cubicBezTo>
                              <a:cubicBezTo>
                                <a:pt x="2253" y="197"/>
                                <a:pt x="2291" y="299"/>
                                <a:pt x="2256" y="333"/>
                              </a:cubicBezTo>
                              <a:cubicBezTo>
                                <a:pt x="2211" y="378"/>
                                <a:pt x="2266" y="434"/>
                                <a:pt x="2400" y="479"/>
                              </a:cubicBezTo>
                              <a:cubicBezTo>
                                <a:pt x="2461" y="499"/>
                                <a:pt x="2506" y="530"/>
                                <a:pt x="2499" y="547"/>
                              </a:cubicBezTo>
                              <a:cubicBezTo>
                                <a:pt x="2493" y="564"/>
                                <a:pt x="2548" y="616"/>
                                <a:pt x="2622" y="662"/>
                              </a:cubicBezTo>
                              <a:cubicBezTo>
                                <a:pt x="2695" y="708"/>
                                <a:pt x="2809" y="802"/>
                                <a:pt x="2875" y="870"/>
                              </a:cubicBezTo>
                              <a:cubicBezTo>
                                <a:pt x="2951" y="950"/>
                                <a:pt x="3009" y="989"/>
                                <a:pt x="3037" y="978"/>
                              </a:cubicBezTo>
                              <a:cubicBezTo>
                                <a:pt x="3061" y="969"/>
                                <a:pt x="3080" y="973"/>
                                <a:pt x="3080" y="986"/>
                              </a:cubicBezTo>
                              <a:cubicBezTo>
                                <a:pt x="3080" y="1000"/>
                                <a:pt x="3123" y="1025"/>
                                <a:pt x="3174" y="1043"/>
                              </a:cubicBezTo>
                              <a:cubicBezTo>
                                <a:pt x="3269" y="1074"/>
                                <a:pt x="3367" y="1180"/>
                                <a:pt x="3402" y="1288"/>
                              </a:cubicBezTo>
                              <a:cubicBezTo>
                                <a:pt x="3413" y="1325"/>
                                <a:pt x="3470" y="1366"/>
                                <a:pt x="3549" y="1396"/>
                              </a:cubicBezTo>
                              <a:cubicBezTo>
                                <a:pt x="3670" y="1443"/>
                                <a:pt x="3674" y="1448"/>
                                <a:pt x="3629" y="1497"/>
                              </a:cubicBezTo>
                              <a:cubicBezTo>
                                <a:pt x="3596" y="1534"/>
                                <a:pt x="3585" y="1586"/>
                                <a:pt x="3593" y="1674"/>
                              </a:cubicBezTo>
                              <a:lnTo>
                                <a:pt x="3603" y="1798"/>
                              </a:lnTo>
                              <a:lnTo>
                                <a:pt x="3137" y="1817"/>
                              </a:lnTo>
                              <a:cubicBezTo>
                                <a:pt x="2881" y="1827"/>
                                <a:pt x="2598" y="1843"/>
                                <a:pt x="2508" y="1853"/>
                              </a:cubicBezTo>
                              <a:lnTo>
                                <a:pt x="2345" y="1870"/>
                              </a:lnTo>
                              <a:lnTo>
                                <a:pt x="2179" y="2184"/>
                              </a:lnTo>
                              <a:cubicBezTo>
                                <a:pt x="2087" y="2356"/>
                                <a:pt x="2001" y="2511"/>
                                <a:pt x="1986" y="2527"/>
                              </a:cubicBezTo>
                              <a:cubicBezTo>
                                <a:pt x="1921" y="2601"/>
                                <a:pt x="1924" y="2700"/>
                                <a:pt x="1994" y="2766"/>
                              </a:cubicBezTo>
                              <a:cubicBezTo>
                                <a:pt x="2066" y="2833"/>
                                <a:pt x="2086" y="2931"/>
                                <a:pt x="2038" y="2979"/>
                              </a:cubicBezTo>
                              <a:cubicBezTo>
                                <a:pt x="2014" y="3003"/>
                                <a:pt x="2007" y="3078"/>
                                <a:pt x="2008" y="3299"/>
                              </a:cubicBezTo>
                              <a:cubicBezTo>
                                <a:pt x="2008" y="3370"/>
                                <a:pt x="1963" y="3443"/>
                                <a:pt x="1918" y="3443"/>
                              </a:cubicBezTo>
                              <a:cubicBezTo>
                                <a:pt x="1903" y="3443"/>
                                <a:pt x="1788" y="3346"/>
                                <a:pt x="1660" y="3227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190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/>
                        </a:p>
                      </p:txBody>
                    </p:sp>
                    <p:sp>
                      <p:nvSpPr>
                        <p:cNvPr id="35" name="oxaca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33900" y="4027590"/>
                          <a:ext cx="1199070" cy="829593"/>
                        </a:xfrm>
                        <a:custGeom>
                          <a:avLst/>
                          <a:gdLst>
                            <a:gd name="T0" fmla="*/ 1668 w 4480"/>
                            <a:gd name="T1" fmla="*/ 2966 h 3042"/>
                            <a:gd name="T2" fmla="*/ 1063 w 4480"/>
                            <a:gd name="T3" fmla="*/ 2763 h 3042"/>
                            <a:gd name="T4" fmla="*/ 542 w 4480"/>
                            <a:gd name="T5" fmla="*/ 2647 h 3042"/>
                            <a:gd name="T6" fmla="*/ 0 w 4480"/>
                            <a:gd name="T7" fmla="*/ 2439 h 3042"/>
                            <a:gd name="T8" fmla="*/ 155 w 4480"/>
                            <a:gd name="T9" fmla="*/ 2262 h 3042"/>
                            <a:gd name="T10" fmla="*/ 482 w 4480"/>
                            <a:gd name="T11" fmla="*/ 1963 h 3042"/>
                            <a:gd name="T12" fmla="*/ 302 w 4480"/>
                            <a:gd name="T13" fmla="*/ 1572 h 3042"/>
                            <a:gd name="T14" fmla="*/ 280 w 4480"/>
                            <a:gd name="T15" fmla="*/ 707 h 3042"/>
                            <a:gd name="T16" fmla="*/ 592 w 4480"/>
                            <a:gd name="T17" fmla="*/ 635 h 3042"/>
                            <a:gd name="T18" fmla="*/ 734 w 4480"/>
                            <a:gd name="T19" fmla="*/ 450 h 3042"/>
                            <a:gd name="T20" fmla="*/ 819 w 4480"/>
                            <a:gd name="T21" fmla="*/ 611 h 3042"/>
                            <a:gd name="T22" fmla="*/ 1184 w 4480"/>
                            <a:gd name="T23" fmla="*/ 575 h 3042"/>
                            <a:gd name="T24" fmla="*/ 1748 w 4480"/>
                            <a:gd name="T25" fmla="*/ 62 h 3042"/>
                            <a:gd name="T26" fmla="*/ 1864 w 4480"/>
                            <a:gd name="T27" fmla="*/ 30 h 3042"/>
                            <a:gd name="T28" fmla="*/ 2033 w 4480"/>
                            <a:gd name="T29" fmla="*/ 256 h 3042"/>
                            <a:gd name="T30" fmla="*/ 2376 w 4480"/>
                            <a:gd name="T31" fmla="*/ 482 h 3042"/>
                            <a:gd name="T32" fmla="*/ 2526 w 4480"/>
                            <a:gd name="T33" fmla="*/ 792 h 3042"/>
                            <a:gd name="T34" fmla="*/ 2887 w 4480"/>
                            <a:gd name="T35" fmla="*/ 1084 h 3042"/>
                            <a:gd name="T36" fmla="*/ 3166 w 4480"/>
                            <a:gd name="T37" fmla="*/ 961 h 3042"/>
                            <a:gd name="T38" fmla="*/ 3500 w 4480"/>
                            <a:gd name="T39" fmla="*/ 1384 h 3042"/>
                            <a:gd name="T40" fmla="*/ 4476 w 4480"/>
                            <a:gd name="T41" fmla="*/ 1477 h 3042"/>
                            <a:gd name="T42" fmla="*/ 4233 w 4480"/>
                            <a:gd name="T43" fmla="*/ 2176 h 3042"/>
                            <a:gd name="T44" fmla="*/ 4321 w 4480"/>
                            <a:gd name="T45" fmla="*/ 2485 h 3042"/>
                            <a:gd name="T46" fmla="*/ 4231 w 4480"/>
                            <a:gd name="T47" fmla="*/ 2416 h 3042"/>
                            <a:gd name="T48" fmla="*/ 4008 w 4480"/>
                            <a:gd name="T49" fmla="*/ 2359 h 3042"/>
                            <a:gd name="T50" fmla="*/ 4374 w 4480"/>
                            <a:gd name="T51" fmla="*/ 2572 h 3042"/>
                            <a:gd name="T52" fmla="*/ 3895 w 4480"/>
                            <a:gd name="T53" fmla="*/ 2429 h 3042"/>
                            <a:gd name="T54" fmla="*/ 3841 w 4480"/>
                            <a:gd name="T55" fmla="*/ 2360 h 3042"/>
                            <a:gd name="T56" fmla="*/ 3808 w 4480"/>
                            <a:gd name="T57" fmla="*/ 2287 h 3042"/>
                            <a:gd name="T58" fmla="*/ 3612 w 4480"/>
                            <a:gd name="T59" fmla="*/ 2287 h 3042"/>
                            <a:gd name="T60" fmla="*/ 3509 w 4480"/>
                            <a:gd name="T61" fmla="*/ 2356 h 3042"/>
                            <a:gd name="T62" fmla="*/ 3443 w 4480"/>
                            <a:gd name="T63" fmla="*/ 2409 h 3042"/>
                            <a:gd name="T64" fmla="*/ 3612 w 4480"/>
                            <a:gd name="T65" fmla="*/ 2429 h 3042"/>
                            <a:gd name="T66" fmla="*/ 3115 w 4480"/>
                            <a:gd name="T67" fmla="*/ 2570 h 3042"/>
                            <a:gd name="T68" fmla="*/ 2836 w 4480"/>
                            <a:gd name="T69" fmla="*/ 2728 h 3042"/>
                            <a:gd name="T70" fmla="*/ 2406 w 4480"/>
                            <a:gd name="T71" fmla="*/ 2906 h 3042"/>
                            <a:gd name="T72" fmla="*/ 1855 w 4480"/>
                            <a:gd name="T73" fmla="*/ 3018 h 3042"/>
                            <a:gd name="connsiteX0" fmla="*/ 4141 w 9991"/>
                            <a:gd name="connsiteY0" fmla="*/ 9894 h 9946"/>
                            <a:gd name="connsiteX1" fmla="*/ 3723 w 9991"/>
                            <a:gd name="connsiteY1" fmla="*/ 9723 h 9946"/>
                            <a:gd name="connsiteX2" fmla="*/ 3147 w 9991"/>
                            <a:gd name="connsiteY2" fmla="*/ 9381 h 9946"/>
                            <a:gd name="connsiteX3" fmla="*/ 2373 w 9991"/>
                            <a:gd name="connsiteY3" fmla="*/ 9056 h 9946"/>
                            <a:gd name="connsiteX4" fmla="*/ 1618 w 9991"/>
                            <a:gd name="connsiteY4" fmla="*/ 8947 h 9946"/>
                            <a:gd name="connsiteX5" fmla="*/ 1210 w 9991"/>
                            <a:gd name="connsiteY5" fmla="*/ 8675 h 9946"/>
                            <a:gd name="connsiteX6" fmla="*/ 299 w 9991"/>
                            <a:gd name="connsiteY6" fmla="*/ 8050 h 9946"/>
                            <a:gd name="connsiteX7" fmla="*/ 0 w 9991"/>
                            <a:gd name="connsiteY7" fmla="*/ 7991 h 9946"/>
                            <a:gd name="connsiteX8" fmla="*/ 143 w 9991"/>
                            <a:gd name="connsiteY8" fmla="*/ 7721 h 9946"/>
                            <a:gd name="connsiteX9" fmla="*/ 346 w 9991"/>
                            <a:gd name="connsiteY9" fmla="*/ 7409 h 9946"/>
                            <a:gd name="connsiteX10" fmla="*/ 743 w 9991"/>
                            <a:gd name="connsiteY10" fmla="*/ 6870 h 9946"/>
                            <a:gd name="connsiteX11" fmla="*/ 1076 w 9991"/>
                            <a:gd name="connsiteY11" fmla="*/ 6426 h 9946"/>
                            <a:gd name="connsiteX12" fmla="*/ 1018 w 9991"/>
                            <a:gd name="connsiteY12" fmla="*/ 5976 h 9946"/>
                            <a:gd name="connsiteX13" fmla="*/ 674 w 9991"/>
                            <a:gd name="connsiteY13" fmla="*/ 5141 h 9946"/>
                            <a:gd name="connsiteX14" fmla="*/ 246 w 9991"/>
                            <a:gd name="connsiteY14" fmla="*/ 3408 h 9946"/>
                            <a:gd name="connsiteX15" fmla="*/ 625 w 9991"/>
                            <a:gd name="connsiteY15" fmla="*/ 2297 h 9946"/>
                            <a:gd name="connsiteX16" fmla="*/ 1051 w 9991"/>
                            <a:gd name="connsiteY16" fmla="*/ 2409 h 9946"/>
                            <a:gd name="connsiteX17" fmla="*/ 1321 w 9991"/>
                            <a:gd name="connsiteY17" fmla="*/ 2060 h 9946"/>
                            <a:gd name="connsiteX18" fmla="*/ 1173 w 9991"/>
                            <a:gd name="connsiteY18" fmla="*/ 1121 h 9946"/>
                            <a:gd name="connsiteX19" fmla="*/ 1638 w 9991"/>
                            <a:gd name="connsiteY19" fmla="*/ 1452 h 9946"/>
                            <a:gd name="connsiteX20" fmla="*/ 1705 w 9991"/>
                            <a:gd name="connsiteY20" fmla="*/ 1699 h 9946"/>
                            <a:gd name="connsiteX21" fmla="*/ 1828 w 9991"/>
                            <a:gd name="connsiteY21" fmla="*/ 1982 h 9946"/>
                            <a:gd name="connsiteX22" fmla="*/ 2076 w 9991"/>
                            <a:gd name="connsiteY22" fmla="*/ 2028 h 9946"/>
                            <a:gd name="connsiteX23" fmla="*/ 2643 w 9991"/>
                            <a:gd name="connsiteY23" fmla="*/ 1863 h 9946"/>
                            <a:gd name="connsiteX24" fmla="*/ 3315 w 9991"/>
                            <a:gd name="connsiteY24" fmla="*/ 1689 h 9946"/>
                            <a:gd name="connsiteX25" fmla="*/ 3902 w 9991"/>
                            <a:gd name="connsiteY25" fmla="*/ 177 h 9946"/>
                            <a:gd name="connsiteX26" fmla="*/ 4004 w 9991"/>
                            <a:gd name="connsiteY26" fmla="*/ 16 h 9946"/>
                            <a:gd name="connsiteX27" fmla="*/ 4161 w 9991"/>
                            <a:gd name="connsiteY27" fmla="*/ 72 h 9946"/>
                            <a:gd name="connsiteX28" fmla="*/ 4473 w 9991"/>
                            <a:gd name="connsiteY28" fmla="*/ 647 h 9946"/>
                            <a:gd name="connsiteX29" fmla="*/ 4538 w 9991"/>
                            <a:gd name="connsiteY29" fmla="*/ 815 h 9946"/>
                            <a:gd name="connsiteX30" fmla="*/ 4672 w 9991"/>
                            <a:gd name="connsiteY30" fmla="*/ 1097 h 9946"/>
                            <a:gd name="connsiteX31" fmla="*/ 5304 w 9991"/>
                            <a:gd name="connsiteY31" fmla="*/ 1557 h 9946"/>
                            <a:gd name="connsiteX32" fmla="*/ 5645 w 9991"/>
                            <a:gd name="connsiteY32" fmla="*/ 1719 h 9946"/>
                            <a:gd name="connsiteX33" fmla="*/ 5638 w 9991"/>
                            <a:gd name="connsiteY33" fmla="*/ 2577 h 9946"/>
                            <a:gd name="connsiteX34" fmla="*/ 5683 w 9991"/>
                            <a:gd name="connsiteY34" fmla="*/ 3385 h 9946"/>
                            <a:gd name="connsiteX35" fmla="*/ 6444 w 9991"/>
                            <a:gd name="connsiteY35" fmla="*/ 3536 h 9946"/>
                            <a:gd name="connsiteX36" fmla="*/ 7098 w 9991"/>
                            <a:gd name="connsiteY36" fmla="*/ 3073 h 9946"/>
                            <a:gd name="connsiteX37" fmla="*/ 7067 w 9991"/>
                            <a:gd name="connsiteY37" fmla="*/ 3132 h 9946"/>
                            <a:gd name="connsiteX38" fmla="*/ 7638 w 9991"/>
                            <a:gd name="connsiteY38" fmla="*/ 4240 h 9946"/>
                            <a:gd name="connsiteX39" fmla="*/ 7813 w 9991"/>
                            <a:gd name="connsiteY39" fmla="*/ 4523 h 9946"/>
                            <a:gd name="connsiteX40" fmla="*/ 7891 w 9991"/>
                            <a:gd name="connsiteY40" fmla="*/ 4710 h 9946"/>
                            <a:gd name="connsiteX41" fmla="*/ 9991 w 9991"/>
                            <a:gd name="connsiteY41" fmla="*/ 4828 h 9946"/>
                            <a:gd name="connsiteX42" fmla="*/ 9728 w 9991"/>
                            <a:gd name="connsiteY42" fmla="*/ 5989 h 9946"/>
                            <a:gd name="connsiteX43" fmla="*/ 9449 w 9991"/>
                            <a:gd name="connsiteY43" fmla="*/ 7126 h 9946"/>
                            <a:gd name="connsiteX44" fmla="*/ 9574 w 9991"/>
                            <a:gd name="connsiteY44" fmla="*/ 7491 h 9946"/>
                            <a:gd name="connsiteX45" fmla="*/ 9645 w 9991"/>
                            <a:gd name="connsiteY45" fmla="*/ 8142 h 9946"/>
                            <a:gd name="connsiteX46" fmla="*/ 9551 w 9991"/>
                            <a:gd name="connsiteY46" fmla="*/ 7997 h 9946"/>
                            <a:gd name="connsiteX47" fmla="*/ 9444 w 9991"/>
                            <a:gd name="connsiteY47" fmla="*/ 7915 h 9946"/>
                            <a:gd name="connsiteX48" fmla="*/ 9194 w 9991"/>
                            <a:gd name="connsiteY48" fmla="*/ 7784 h 9946"/>
                            <a:gd name="connsiteX49" fmla="*/ 8946 w 9991"/>
                            <a:gd name="connsiteY49" fmla="*/ 7728 h 9946"/>
                            <a:gd name="connsiteX50" fmla="*/ 9056 w 9991"/>
                            <a:gd name="connsiteY50" fmla="*/ 7925 h 9946"/>
                            <a:gd name="connsiteX51" fmla="*/ 9763 w 9991"/>
                            <a:gd name="connsiteY51" fmla="*/ 8428 h 9946"/>
                            <a:gd name="connsiteX52" fmla="*/ 9339 w 9991"/>
                            <a:gd name="connsiteY52" fmla="*/ 8231 h 9946"/>
                            <a:gd name="connsiteX53" fmla="*/ 8694 w 9991"/>
                            <a:gd name="connsiteY53" fmla="*/ 7958 h 9946"/>
                            <a:gd name="connsiteX54" fmla="*/ 8411 w 9991"/>
                            <a:gd name="connsiteY54" fmla="*/ 7738 h 9946"/>
                            <a:gd name="connsiteX55" fmla="*/ 8574 w 9991"/>
                            <a:gd name="connsiteY55" fmla="*/ 7731 h 9946"/>
                            <a:gd name="connsiteX56" fmla="*/ 8629 w 9991"/>
                            <a:gd name="connsiteY56" fmla="*/ 7688 h 9946"/>
                            <a:gd name="connsiteX57" fmla="*/ 8500 w 9991"/>
                            <a:gd name="connsiteY57" fmla="*/ 7491 h 9946"/>
                            <a:gd name="connsiteX58" fmla="*/ 8259 w 9991"/>
                            <a:gd name="connsiteY58" fmla="*/ 7534 h 9946"/>
                            <a:gd name="connsiteX59" fmla="*/ 8063 w 9991"/>
                            <a:gd name="connsiteY59" fmla="*/ 7491 h 9946"/>
                            <a:gd name="connsiteX60" fmla="*/ 7754 w 9991"/>
                            <a:gd name="connsiteY60" fmla="*/ 7412 h 9946"/>
                            <a:gd name="connsiteX61" fmla="*/ 7833 w 9991"/>
                            <a:gd name="connsiteY61" fmla="*/ 7718 h 9946"/>
                            <a:gd name="connsiteX62" fmla="*/ 7906 w 9991"/>
                            <a:gd name="connsiteY62" fmla="*/ 7754 h 9946"/>
                            <a:gd name="connsiteX63" fmla="*/ 7685 w 9991"/>
                            <a:gd name="connsiteY63" fmla="*/ 7892 h 9946"/>
                            <a:gd name="connsiteX64" fmla="*/ 7844 w 9991"/>
                            <a:gd name="connsiteY64" fmla="*/ 7902 h 9946"/>
                            <a:gd name="connsiteX65" fmla="*/ 8063 w 9991"/>
                            <a:gd name="connsiteY65" fmla="*/ 7958 h 9946"/>
                            <a:gd name="connsiteX66" fmla="*/ 7583 w 9991"/>
                            <a:gd name="connsiteY66" fmla="*/ 8050 h 9946"/>
                            <a:gd name="connsiteX67" fmla="*/ 6953 w 9991"/>
                            <a:gd name="connsiteY67" fmla="*/ 8421 h 9946"/>
                            <a:gd name="connsiteX68" fmla="*/ 6596 w 9991"/>
                            <a:gd name="connsiteY68" fmla="*/ 8793 h 9946"/>
                            <a:gd name="connsiteX69" fmla="*/ 6330 w 9991"/>
                            <a:gd name="connsiteY69" fmla="*/ 8941 h 9946"/>
                            <a:gd name="connsiteX70" fmla="*/ 5924 w 9991"/>
                            <a:gd name="connsiteY70" fmla="*/ 9174 h 9946"/>
                            <a:gd name="connsiteX71" fmla="*/ 5371 w 9991"/>
                            <a:gd name="connsiteY71" fmla="*/ 9526 h 9946"/>
                            <a:gd name="connsiteX72" fmla="*/ 4850 w 9991"/>
                            <a:gd name="connsiteY72" fmla="*/ 9851 h 9946"/>
                            <a:gd name="connsiteX73" fmla="*/ 4141 w 9991"/>
                            <a:gd name="connsiteY73" fmla="*/ 9894 h 9946"/>
                            <a:gd name="connsiteX0" fmla="*/ 4145 w 10000"/>
                            <a:gd name="connsiteY0" fmla="*/ 9948 h 10000"/>
                            <a:gd name="connsiteX1" fmla="*/ 3726 w 10000"/>
                            <a:gd name="connsiteY1" fmla="*/ 9776 h 10000"/>
                            <a:gd name="connsiteX2" fmla="*/ 3150 w 10000"/>
                            <a:gd name="connsiteY2" fmla="*/ 9432 h 10000"/>
                            <a:gd name="connsiteX3" fmla="*/ 2375 w 10000"/>
                            <a:gd name="connsiteY3" fmla="*/ 9105 h 10000"/>
                            <a:gd name="connsiteX4" fmla="*/ 1619 w 10000"/>
                            <a:gd name="connsiteY4" fmla="*/ 8996 h 10000"/>
                            <a:gd name="connsiteX5" fmla="*/ 1211 w 10000"/>
                            <a:gd name="connsiteY5" fmla="*/ 8722 h 10000"/>
                            <a:gd name="connsiteX6" fmla="*/ 299 w 10000"/>
                            <a:gd name="connsiteY6" fmla="*/ 8094 h 10000"/>
                            <a:gd name="connsiteX7" fmla="*/ 0 w 10000"/>
                            <a:gd name="connsiteY7" fmla="*/ 8034 h 10000"/>
                            <a:gd name="connsiteX8" fmla="*/ 143 w 10000"/>
                            <a:gd name="connsiteY8" fmla="*/ 7763 h 10000"/>
                            <a:gd name="connsiteX9" fmla="*/ 346 w 10000"/>
                            <a:gd name="connsiteY9" fmla="*/ 7449 h 10000"/>
                            <a:gd name="connsiteX10" fmla="*/ 744 w 10000"/>
                            <a:gd name="connsiteY10" fmla="*/ 6907 h 10000"/>
                            <a:gd name="connsiteX11" fmla="*/ 1077 w 10000"/>
                            <a:gd name="connsiteY11" fmla="*/ 6461 h 10000"/>
                            <a:gd name="connsiteX12" fmla="*/ 1019 w 10000"/>
                            <a:gd name="connsiteY12" fmla="*/ 6008 h 10000"/>
                            <a:gd name="connsiteX13" fmla="*/ 675 w 10000"/>
                            <a:gd name="connsiteY13" fmla="*/ 5169 h 10000"/>
                            <a:gd name="connsiteX14" fmla="*/ 246 w 10000"/>
                            <a:gd name="connsiteY14" fmla="*/ 3427 h 10000"/>
                            <a:gd name="connsiteX15" fmla="*/ 626 w 10000"/>
                            <a:gd name="connsiteY15" fmla="*/ 2309 h 10000"/>
                            <a:gd name="connsiteX16" fmla="*/ 1052 w 10000"/>
                            <a:gd name="connsiteY16" fmla="*/ 2422 h 10000"/>
                            <a:gd name="connsiteX17" fmla="*/ 1051 w 10000"/>
                            <a:gd name="connsiteY17" fmla="*/ 2071 h 10000"/>
                            <a:gd name="connsiteX18" fmla="*/ 1174 w 10000"/>
                            <a:gd name="connsiteY18" fmla="*/ 1127 h 10000"/>
                            <a:gd name="connsiteX19" fmla="*/ 1639 w 10000"/>
                            <a:gd name="connsiteY19" fmla="*/ 1460 h 10000"/>
                            <a:gd name="connsiteX20" fmla="*/ 1707 w 10000"/>
                            <a:gd name="connsiteY20" fmla="*/ 1708 h 10000"/>
                            <a:gd name="connsiteX21" fmla="*/ 1830 w 10000"/>
                            <a:gd name="connsiteY21" fmla="*/ 1993 h 10000"/>
                            <a:gd name="connsiteX22" fmla="*/ 2078 w 10000"/>
                            <a:gd name="connsiteY22" fmla="*/ 2039 h 10000"/>
                            <a:gd name="connsiteX23" fmla="*/ 2645 w 10000"/>
                            <a:gd name="connsiteY23" fmla="*/ 1873 h 10000"/>
                            <a:gd name="connsiteX24" fmla="*/ 3318 w 10000"/>
                            <a:gd name="connsiteY24" fmla="*/ 1698 h 10000"/>
                            <a:gd name="connsiteX25" fmla="*/ 3906 w 10000"/>
                            <a:gd name="connsiteY25" fmla="*/ 178 h 10000"/>
                            <a:gd name="connsiteX26" fmla="*/ 4008 w 10000"/>
                            <a:gd name="connsiteY26" fmla="*/ 16 h 10000"/>
                            <a:gd name="connsiteX27" fmla="*/ 4165 w 10000"/>
                            <a:gd name="connsiteY27" fmla="*/ 72 h 10000"/>
                            <a:gd name="connsiteX28" fmla="*/ 4477 w 10000"/>
                            <a:gd name="connsiteY28" fmla="*/ 651 h 10000"/>
                            <a:gd name="connsiteX29" fmla="*/ 4542 w 10000"/>
                            <a:gd name="connsiteY29" fmla="*/ 819 h 10000"/>
                            <a:gd name="connsiteX30" fmla="*/ 4676 w 10000"/>
                            <a:gd name="connsiteY30" fmla="*/ 1103 h 10000"/>
                            <a:gd name="connsiteX31" fmla="*/ 5309 w 10000"/>
                            <a:gd name="connsiteY31" fmla="*/ 1565 h 10000"/>
                            <a:gd name="connsiteX32" fmla="*/ 5650 w 10000"/>
                            <a:gd name="connsiteY32" fmla="*/ 1728 h 10000"/>
                            <a:gd name="connsiteX33" fmla="*/ 5643 w 10000"/>
                            <a:gd name="connsiteY33" fmla="*/ 2591 h 10000"/>
                            <a:gd name="connsiteX34" fmla="*/ 5688 w 10000"/>
                            <a:gd name="connsiteY34" fmla="*/ 3403 h 10000"/>
                            <a:gd name="connsiteX35" fmla="*/ 6450 w 10000"/>
                            <a:gd name="connsiteY35" fmla="*/ 3555 h 10000"/>
                            <a:gd name="connsiteX36" fmla="*/ 7104 w 10000"/>
                            <a:gd name="connsiteY36" fmla="*/ 3090 h 10000"/>
                            <a:gd name="connsiteX37" fmla="*/ 7073 w 10000"/>
                            <a:gd name="connsiteY37" fmla="*/ 3149 h 10000"/>
                            <a:gd name="connsiteX38" fmla="*/ 7645 w 10000"/>
                            <a:gd name="connsiteY38" fmla="*/ 4263 h 10000"/>
                            <a:gd name="connsiteX39" fmla="*/ 7820 w 10000"/>
                            <a:gd name="connsiteY39" fmla="*/ 4548 h 10000"/>
                            <a:gd name="connsiteX40" fmla="*/ 7898 w 10000"/>
                            <a:gd name="connsiteY40" fmla="*/ 4736 h 10000"/>
                            <a:gd name="connsiteX41" fmla="*/ 10000 w 10000"/>
                            <a:gd name="connsiteY41" fmla="*/ 4854 h 10000"/>
                            <a:gd name="connsiteX42" fmla="*/ 9737 w 10000"/>
                            <a:gd name="connsiteY42" fmla="*/ 6022 h 10000"/>
                            <a:gd name="connsiteX43" fmla="*/ 9458 w 10000"/>
                            <a:gd name="connsiteY43" fmla="*/ 7165 h 10000"/>
                            <a:gd name="connsiteX44" fmla="*/ 9583 w 10000"/>
                            <a:gd name="connsiteY44" fmla="*/ 7532 h 10000"/>
                            <a:gd name="connsiteX45" fmla="*/ 9654 w 10000"/>
                            <a:gd name="connsiteY45" fmla="*/ 8186 h 10000"/>
                            <a:gd name="connsiteX46" fmla="*/ 9560 w 10000"/>
                            <a:gd name="connsiteY46" fmla="*/ 8040 h 10000"/>
                            <a:gd name="connsiteX47" fmla="*/ 9453 w 10000"/>
                            <a:gd name="connsiteY47" fmla="*/ 7958 h 10000"/>
                            <a:gd name="connsiteX48" fmla="*/ 9202 w 10000"/>
                            <a:gd name="connsiteY48" fmla="*/ 7826 h 10000"/>
                            <a:gd name="connsiteX49" fmla="*/ 8954 w 10000"/>
                            <a:gd name="connsiteY49" fmla="*/ 7770 h 10000"/>
                            <a:gd name="connsiteX50" fmla="*/ 9064 w 10000"/>
                            <a:gd name="connsiteY50" fmla="*/ 7968 h 10000"/>
                            <a:gd name="connsiteX51" fmla="*/ 9772 w 10000"/>
                            <a:gd name="connsiteY51" fmla="*/ 8474 h 10000"/>
                            <a:gd name="connsiteX52" fmla="*/ 9347 w 10000"/>
                            <a:gd name="connsiteY52" fmla="*/ 8276 h 10000"/>
                            <a:gd name="connsiteX53" fmla="*/ 8702 w 10000"/>
                            <a:gd name="connsiteY53" fmla="*/ 8001 h 10000"/>
                            <a:gd name="connsiteX54" fmla="*/ 8419 w 10000"/>
                            <a:gd name="connsiteY54" fmla="*/ 7780 h 10000"/>
                            <a:gd name="connsiteX55" fmla="*/ 8582 w 10000"/>
                            <a:gd name="connsiteY55" fmla="*/ 7773 h 10000"/>
                            <a:gd name="connsiteX56" fmla="*/ 8637 w 10000"/>
                            <a:gd name="connsiteY56" fmla="*/ 7730 h 10000"/>
                            <a:gd name="connsiteX57" fmla="*/ 8508 w 10000"/>
                            <a:gd name="connsiteY57" fmla="*/ 7532 h 10000"/>
                            <a:gd name="connsiteX58" fmla="*/ 8266 w 10000"/>
                            <a:gd name="connsiteY58" fmla="*/ 7575 h 10000"/>
                            <a:gd name="connsiteX59" fmla="*/ 8070 w 10000"/>
                            <a:gd name="connsiteY59" fmla="*/ 7532 h 10000"/>
                            <a:gd name="connsiteX60" fmla="*/ 7761 w 10000"/>
                            <a:gd name="connsiteY60" fmla="*/ 7452 h 10000"/>
                            <a:gd name="connsiteX61" fmla="*/ 7840 w 10000"/>
                            <a:gd name="connsiteY61" fmla="*/ 7760 h 10000"/>
                            <a:gd name="connsiteX62" fmla="*/ 7913 w 10000"/>
                            <a:gd name="connsiteY62" fmla="*/ 7796 h 10000"/>
                            <a:gd name="connsiteX63" fmla="*/ 7692 w 10000"/>
                            <a:gd name="connsiteY63" fmla="*/ 7935 h 10000"/>
                            <a:gd name="connsiteX64" fmla="*/ 7851 w 10000"/>
                            <a:gd name="connsiteY64" fmla="*/ 7945 h 10000"/>
                            <a:gd name="connsiteX65" fmla="*/ 8070 w 10000"/>
                            <a:gd name="connsiteY65" fmla="*/ 8001 h 10000"/>
                            <a:gd name="connsiteX66" fmla="*/ 7590 w 10000"/>
                            <a:gd name="connsiteY66" fmla="*/ 8094 h 10000"/>
                            <a:gd name="connsiteX67" fmla="*/ 6959 w 10000"/>
                            <a:gd name="connsiteY67" fmla="*/ 8467 h 10000"/>
                            <a:gd name="connsiteX68" fmla="*/ 6602 w 10000"/>
                            <a:gd name="connsiteY68" fmla="*/ 8841 h 10000"/>
                            <a:gd name="connsiteX69" fmla="*/ 6336 w 10000"/>
                            <a:gd name="connsiteY69" fmla="*/ 8990 h 10000"/>
                            <a:gd name="connsiteX70" fmla="*/ 5929 w 10000"/>
                            <a:gd name="connsiteY70" fmla="*/ 9224 h 10000"/>
                            <a:gd name="connsiteX71" fmla="*/ 5376 w 10000"/>
                            <a:gd name="connsiteY71" fmla="*/ 9578 h 10000"/>
                            <a:gd name="connsiteX72" fmla="*/ 4854 w 10000"/>
                            <a:gd name="connsiteY72" fmla="*/ 9904 h 10000"/>
                            <a:gd name="connsiteX73" fmla="*/ 4145 w 10000"/>
                            <a:gd name="connsiteY73" fmla="*/ 9948 h 10000"/>
                            <a:gd name="connsiteX0" fmla="*/ 4145 w 10000"/>
                            <a:gd name="connsiteY0" fmla="*/ 9948 h 10000"/>
                            <a:gd name="connsiteX1" fmla="*/ 3726 w 10000"/>
                            <a:gd name="connsiteY1" fmla="*/ 9776 h 10000"/>
                            <a:gd name="connsiteX2" fmla="*/ 3150 w 10000"/>
                            <a:gd name="connsiteY2" fmla="*/ 9432 h 10000"/>
                            <a:gd name="connsiteX3" fmla="*/ 2375 w 10000"/>
                            <a:gd name="connsiteY3" fmla="*/ 9105 h 10000"/>
                            <a:gd name="connsiteX4" fmla="*/ 1619 w 10000"/>
                            <a:gd name="connsiteY4" fmla="*/ 8996 h 10000"/>
                            <a:gd name="connsiteX5" fmla="*/ 1211 w 10000"/>
                            <a:gd name="connsiteY5" fmla="*/ 8722 h 10000"/>
                            <a:gd name="connsiteX6" fmla="*/ 299 w 10000"/>
                            <a:gd name="connsiteY6" fmla="*/ 8094 h 10000"/>
                            <a:gd name="connsiteX7" fmla="*/ 0 w 10000"/>
                            <a:gd name="connsiteY7" fmla="*/ 8034 h 10000"/>
                            <a:gd name="connsiteX8" fmla="*/ 143 w 10000"/>
                            <a:gd name="connsiteY8" fmla="*/ 7763 h 10000"/>
                            <a:gd name="connsiteX9" fmla="*/ 346 w 10000"/>
                            <a:gd name="connsiteY9" fmla="*/ 7449 h 10000"/>
                            <a:gd name="connsiteX10" fmla="*/ 744 w 10000"/>
                            <a:gd name="connsiteY10" fmla="*/ 6907 h 10000"/>
                            <a:gd name="connsiteX11" fmla="*/ 1077 w 10000"/>
                            <a:gd name="connsiteY11" fmla="*/ 6461 h 10000"/>
                            <a:gd name="connsiteX12" fmla="*/ 1019 w 10000"/>
                            <a:gd name="connsiteY12" fmla="*/ 6008 h 10000"/>
                            <a:gd name="connsiteX13" fmla="*/ 675 w 10000"/>
                            <a:gd name="connsiteY13" fmla="*/ 5169 h 10000"/>
                            <a:gd name="connsiteX14" fmla="*/ 246 w 10000"/>
                            <a:gd name="connsiteY14" fmla="*/ 3427 h 10000"/>
                            <a:gd name="connsiteX15" fmla="*/ 626 w 10000"/>
                            <a:gd name="connsiteY15" fmla="*/ 2309 h 10000"/>
                            <a:gd name="connsiteX16" fmla="*/ 1051 w 10000"/>
                            <a:gd name="connsiteY16" fmla="*/ 2071 h 10000"/>
                            <a:gd name="connsiteX17" fmla="*/ 1174 w 10000"/>
                            <a:gd name="connsiteY17" fmla="*/ 1127 h 10000"/>
                            <a:gd name="connsiteX18" fmla="*/ 1639 w 10000"/>
                            <a:gd name="connsiteY18" fmla="*/ 1460 h 10000"/>
                            <a:gd name="connsiteX19" fmla="*/ 1707 w 10000"/>
                            <a:gd name="connsiteY19" fmla="*/ 1708 h 10000"/>
                            <a:gd name="connsiteX20" fmla="*/ 1830 w 10000"/>
                            <a:gd name="connsiteY20" fmla="*/ 1993 h 10000"/>
                            <a:gd name="connsiteX21" fmla="*/ 2078 w 10000"/>
                            <a:gd name="connsiteY21" fmla="*/ 2039 h 10000"/>
                            <a:gd name="connsiteX22" fmla="*/ 2645 w 10000"/>
                            <a:gd name="connsiteY22" fmla="*/ 1873 h 10000"/>
                            <a:gd name="connsiteX23" fmla="*/ 3318 w 10000"/>
                            <a:gd name="connsiteY23" fmla="*/ 1698 h 10000"/>
                            <a:gd name="connsiteX24" fmla="*/ 3906 w 10000"/>
                            <a:gd name="connsiteY24" fmla="*/ 178 h 10000"/>
                            <a:gd name="connsiteX25" fmla="*/ 4008 w 10000"/>
                            <a:gd name="connsiteY25" fmla="*/ 16 h 10000"/>
                            <a:gd name="connsiteX26" fmla="*/ 4165 w 10000"/>
                            <a:gd name="connsiteY26" fmla="*/ 72 h 10000"/>
                            <a:gd name="connsiteX27" fmla="*/ 4477 w 10000"/>
                            <a:gd name="connsiteY27" fmla="*/ 651 h 10000"/>
                            <a:gd name="connsiteX28" fmla="*/ 4542 w 10000"/>
                            <a:gd name="connsiteY28" fmla="*/ 819 h 10000"/>
                            <a:gd name="connsiteX29" fmla="*/ 4676 w 10000"/>
                            <a:gd name="connsiteY29" fmla="*/ 1103 h 10000"/>
                            <a:gd name="connsiteX30" fmla="*/ 5309 w 10000"/>
                            <a:gd name="connsiteY30" fmla="*/ 1565 h 10000"/>
                            <a:gd name="connsiteX31" fmla="*/ 5650 w 10000"/>
                            <a:gd name="connsiteY31" fmla="*/ 1728 h 10000"/>
                            <a:gd name="connsiteX32" fmla="*/ 5643 w 10000"/>
                            <a:gd name="connsiteY32" fmla="*/ 2591 h 10000"/>
                            <a:gd name="connsiteX33" fmla="*/ 5688 w 10000"/>
                            <a:gd name="connsiteY33" fmla="*/ 3403 h 10000"/>
                            <a:gd name="connsiteX34" fmla="*/ 6450 w 10000"/>
                            <a:gd name="connsiteY34" fmla="*/ 3555 h 10000"/>
                            <a:gd name="connsiteX35" fmla="*/ 7104 w 10000"/>
                            <a:gd name="connsiteY35" fmla="*/ 3090 h 10000"/>
                            <a:gd name="connsiteX36" fmla="*/ 7073 w 10000"/>
                            <a:gd name="connsiteY36" fmla="*/ 3149 h 10000"/>
                            <a:gd name="connsiteX37" fmla="*/ 7645 w 10000"/>
                            <a:gd name="connsiteY37" fmla="*/ 4263 h 10000"/>
                            <a:gd name="connsiteX38" fmla="*/ 7820 w 10000"/>
                            <a:gd name="connsiteY38" fmla="*/ 4548 h 10000"/>
                            <a:gd name="connsiteX39" fmla="*/ 7898 w 10000"/>
                            <a:gd name="connsiteY39" fmla="*/ 4736 h 10000"/>
                            <a:gd name="connsiteX40" fmla="*/ 10000 w 10000"/>
                            <a:gd name="connsiteY40" fmla="*/ 4854 h 10000"/>
                            <a:gd name="connsiteX41" fmla="*/ 9737 w 10000"/>
                            <a:gd name="connsiteY41" fmla="*/ 6022 h 10000"/>
                            <a:gd name="connsiteX42" fmla="*/ 9458 w 10000"/>
                            <a:gd name="connsiteY42" fmla="*/ 7165 h 10000"/>
                            <a:gd name="connsiteX43" fmla="*/ 9583 w 10000"/>
                            <a:gd name="connsiteY43" fmla="*/ 7532 h 10000"/>
                            <a:gd name="connsiteX44" fmla="*/ 9654 w 10000"/>
                            <a:gd name="connsiteY44" fmla="*/ 8186 h 10000"/>
                            <a:gd name="connsiteX45" fmla="*/ 9560 w 10000"/>
                            <a:gd name="connsiteY45" fmla="*/ 8040 h 10000"/>
                            <a:gd name="connsiteX46" fmla="*/ 9453 w 10000"/>
                            <a:gd name="connsiteY46" fmla="*/ 7958 h 10000"/>
                            <a:gd name="connsiteX47" fmla="*/ 9202 w 10000"/>
                            <a:gd name="connsiteY47" fmla="*/ 7826 h 10000"/>
                            <a:gd name="connsiteX48" fmla="*/ 8954 w 10000"/>
                            <a:gd name="connsiteY48" fmla="*/ 7770 h 10000"/>
                            <a:gd name="connsiteX49" fmla="*/ 9064 w 10000"/>
                            <a:gd name="connsiteY49" fmla="*/ 7968 h 10000"/>
                            <a:gd name="connsiteX50" fmla="*/ 9772 w 10000"/>
                            <a:gd name="connsiteY50" fmla="*/ 8474 h 10000"/>
                            <a:gd name="connsiteX51" fmla="*/ 9347 w 10000"/>
                            <a:gd name="connsiteY51" fmla="*/ 8276 h 10000"/>
                            <a:gd name="connsiteX52" fmla="*/ 8702 w 10000"/>
                            <a:gd name="connsiteY52" fmla="*/ 8001 h 10000"/>
                            <a:gd name="connsiteX53" fmla="*/ 8419 w 10000"/>
                            <a:gd name="connsiteY53" fmla="*/ 7780 h 10000"/>
                            <a:gd name="connsiteX54" fmla="*/ 8582 w 10000"/>
                            <a:gd name="connsiteY54" fmla="*/ 7773 h 10000"/>
                            <a:gd name="connsiteX55" fmla="*/ 8637 w 10000"/>
                            <a:gd name="connsiteY55" fmla="*/ 7730 h 10000"/>
                            <a:gd name="connsiteX56" fmla="*/ 8508 w 10000"/>
                            <a:gd name="connsiteY56" fmla="*/ 7532 h 10000"/>
                            <a:gd name="connsiteX57" fmla="*/ 8266 w 10000"/>
                            <a:gd name="connsiteY57" fmla="*/ 7575 h 10000"/>
                            <a:gd name="connsiteX58" fmla="*/ 8070 w 10000"/>
                            <a:gd name="connsiteY58" fmla="*/ 7532 h 10000"/>
                            <a:gd name="connsiteX59" fmla="*/ 7761 w 10000"/>
                            <a:gd name="connsiteY59" fmla="*/ 7452 h 10000"/>
                            <a:gd name="connsiteX60" fmla="*/ 7840 w 10000"/>
                            <a:gd name="connsiteY60" fmla="*/ 7760 h 10000"/>
                            <a:gd name="connsiteX61" fmla="*/ 7913 w 10000"/>
                            <a:gd name="connsiteY61" fmla="*/ 7796 h 10000"/>
                            <a:gd name="connsiteX62" fmla="*/ 7692 w 10000"/>
                            <a:gd name="connsiteY62" fmla="*/ 7935 h 10000"/>
                            <a:gd name="connsiteX63" fmla="*/ 7851 w 10000"/>
                            <a:gd name="connsiteY63" fmla="*/ 7945 h 10000"/>
                            <a:gd name="connsiteX64" fmla="*/ 8070 w 10000"/>
                            <a:gd name="connsiteY64" fmla="*/ 8001 h 10000"/>
                            <a:gd name="connsiteX65" fmla="*/ 7590 w 10000"/>
                            <a:gd name="connsiteY65" fmla="*/ 8094 h 10000"/>
                            <a:gd name="connsiteX66" fmla="*/ 6959 w 10000"/>
                            <a:gd name="connsiteY66" fmla="*/ 8467 h 10000"/>
                            <a:gd name="connsiteX67" fmla="*/ 6602 w 10000"/>
                            <a:gd name="connsiteY67" fmla="*/ 8841 h 10000"/>
                            <a:gd name="connsiteX68" fmla="*/ 6336 w 10000"/>
                            <a:gd name="connsiteY68" fmla="*/ 8990 h 10000"/>
                            <a:gd name="connsiteX69" fmla="*/ 5929 w 10000"/>
                            <a:gd name="connsiteY69" fmla="*/ 9224 h 10000"/>
                            <a:gd name="connsiteX70" fmla="*/ 5376 w 10000"/>
                            <a:gd name="connsiteY70" fmla="*/ 9578 h 10000"/>
                            <a:gd name="connsiteX71" fmla="*/ 4854 w 10000"/>
                            <a:gd name="connsiteY71" fmla="*/ 9904 h 10000"/>
                            <a:gd name="connsiteX72" fmla="*/ 4145 w 10000"/>
                            <a:gd name="connsiteY72" fmla="*/ 9948 h 10000"/>
                            <a:gd name="connsiteX0" fmla="*/ 4145 w 10000"/>
                            <a:gd name="connsiteY0" fmla="*/ 9948 h 10000"/>
                            <a:gd name="connsiteX1" fmla="*/ 3726 w 10000"/>
                            <a:gd name="connsiteY1" fmla="*/ 9776 h 10000"/>
                            <a:gd name="connsiteX2" fmla="*/ 3150 w 10000"/>
                            <a:gd name="connsiteY2" fmla="*/ 9432 h 10000"/>
                            <a:gd name="connsiteX3" fmla="*/ 2375 w 10000"/>
                            <a:gd name="connsiteY3" fmla="*/ 9105 h 10000"/>
                            <a:gd name="connsiteX4" fmla="*/ 1619 w 10000"/>
                            <a:gd name="connsiteY4" fmla="*/ 8996 h 10000"/>
                            <a:gd name="connsiteX5" fmla="*/ 1211 w 10000"/>
                            <a:gd name="connsiteY5" fmla="*/ 8722 h 10000"/>
                            <a:gd name="connsiteX6" fmla="*/ 299 w 10000"/>
                            <a:gd name="connsiteY6" fmla="*/ 8094 h 10000"/>
                            <a:gd name="connsiteX7" fmla="*/ 0 w 10000"/>
                            <a:gd name="connsiteY7" fmla="*/ 8034 h 10000"/>
                            <a:gd name="connsiteX8" fmla="*/ 143 w 10000"/>
                            <a:gd name="connsiteY8" fmla="*/ 7763 h 10000"/>
                            <a:gd name="connsiteX9" fmla="*/ 346 w 10000"/>
                            <a:gd name="connsiteY9" fmla="*/ 7449 h 10000"/>
                            <a:gd name="connsiteX10" fmla="*/ 744 w 10000"/>
                            <a:gd name="connsiteY10" fmla="*/ 6907 h 10000"/>
                            <a:gd name="connsiteX11" fmla="*/ 1077 w 10000"/>
                            <a:gd name="connsiteY11" fmla="*/ 6461 h 10000"/>
                            <a:gd name="connsiteX12" fmla="*/ 1019 w 10000"/>
                            <a:gd name="connsiteY12" fmla="*/ 6008 h 10000"/>
                            <a:gd name="connsiteX13" fmla="*/ 675 w 10000"/>
                            <a:gd name="connsiteY13" fmla="*/ 5169 h 10000"/>
                            <a:gd name="connsiteX14" fmla="*/ 246 w 10000"/>
                            <a:gd name="connsiteY14" fmla="*/ 3427 h 10000"/>
                            <a:gd name="connsiteX15" fmla="*/ 626 w 10000"/>
                            <a:gd name="connsiteY15" fmla="*/ 2309 h 10000"/>
                            <a:gd name="connsiteX16" fmla="*/ 1051 w 10000"/>
                            <a:gd name="connsiteY16" fmla="*/ 2071 h 10000"/>
                            <a:gd name="connsiteX17" fmla="*/ 1174 w 10000"/>
                            <a:gd name="connsiteY17" fmla="*/ 1127 h 10000"/>
                            <a:gd name="connsiteX18" fmla="*/ 1639 w 10000"/>
                            <a:gd name="connsiteY18" fmla="*/ 1460 h 10000"/>
                            <a:gd name="connsiteX19" fmla="*/ 1830 w 10000"/>
                            <a:gd name="connsiteY19" fmla="*/ 1993 h 10000"/>
                            <a:gd name="connsiteX20" fmla="*/ 2078 w 10000"/>
                            <a:gd name="connsiteY20" fmla="*/ 2039 h 10000"/>
                            <a:gd name="connsiteX21" fmla="*/ 2645 w 10000"/>
                            <a:gd name="connsiteY21" fmla="*/ 1873 h 10000"/>
                            <a:gd name="connsiteX22" fmla="*/ 3318 w 10000"/>
                            <a:gd name="connsiteY22" fmla="*/ 1698 h 10000"/>
                            <a:gd name="connsiteX23" fmla="*/ 3906 w 10000"/>
                            <a:gd name="connsiteY23" fmla="*/ 178 h 10000"/>
                            <a:gd name="connsiteX24" fmla="*/ 4008 w 10000"/>
                            <a:gd name="connsiteY24" fmla="*/ 16 h 10000"/>
                            <a:gd name="connsiteX25" fmla="*/ 4165 w 10000"/>
                            <a:gd name="connsiteY25" fmla="*/ 72 h 10000"/>
                            <a:gd name="connsiteX26" fmla="*/ 4477 w 10000"/>
                            <a:gd name="connsiteY26" fmla="*/ 651 h 10000"/>
                            <a:gd name="connsiteX27" fmla="*/ 4542 w 10000"/>
                            <a:gd name="connsiteY27" fmla="*/ 819 h 10000"/>
                            <a:gd name="connsiteX28" fmla="*/ 4676 w 10000"/>
                            <a:gd name="connsiteY28" fmla="*/ 1103 h 10000"/>
                            <a:gd name="connsiteX29" fmla="*/ 5309 w 10000"/>
                            <a:gd name="connsiteY29" fmla="*/ 1565 h 10000"/>
                            <a:gd name="connsiteX30" fmla="*/ 5650 w 10000"/>
                            <a:gd name="connsiteY30" fmla="*/ 1728 h 10000"/>
                            <a:gd name="connsiteX31" fmla="*/ 5643 w 10000"/>
                            <a:gd name="connsiteY31" fmla="*/ 2591 h 10000"/>
                            <a:gd name="connsiteX32" fmla="*/ 5688 w 10000"/>
                            <a:gd name="connsiteY32" fmla="*/ 3403 h 10000"/>
                            <a:gd name="connsiteX33" fmla="*/ 6450 w 10000"/>
                            <a:gd name="connsiteY33" fmla="*/ 3555 h 10000"/>
                            <a:gd name="connsiteX34" fmla="*/ 7104 w 10000"/>
                            <a:gd name="connsiteY34" fmla="*/ 3090 h 10000"/>
                            <a:gd name="connsiteX35" fmla="*/ 7073 w 10000"/>
                            <a:gd name="connsiteY35" fmla="*/ 3149 h 10000"/>
                            <a:gd name="connsiteX36" fmla="*/ 7645 w 10000"/>
                            <a:gd name="connsiteY36" fmla="*/ 4263 h 10000"/>
                            <a:gd name="connsiteX37" fmla="*/ 7820 w 10000"/>
                            <a:gd name="connsiteY37" fmla="*/ 4548 h 10000"/>
                            <a:gd name="connsiteX38" fmla="*/ 7898 w 10000"/>
                            <a:gd name="connsiteY38" fmla="*/ 4736 h 10000"/>
                            <a:gd name="connsiteX39" fmla="*/ 10000 w 10000"/>
                            <a:gd name="connsiteY39" fmla="*/ 4854 h 10000"/>
                            <a:gd name="connsiteX40" fmla="*/ 9737 w 10000"/>
                            <a:gd name="connsiteY40" fmla="*/ 6022 h 10000"/>
                            <a:gd name="connsiteX41" fmla="*/ 9458 w 10000"/>
                            <a:gd name="connsiteY41" fmla="*/ 7165 h 10000"/>
                            <a:gd name="connsiteX42" fmla="*/ 9583 w 10000"/>
                            <a:gd name="connsiteY42" fmla="*/ 7532 h 10000"/>
                            <a:gd name="connsiteX43" fmla="*/ 9654 w 10000"/>
                            <a:gd name="connsiteY43" fmla="*/ 8186 h 10000"/>
                            <a:gd name="connsiteX44" fmla="*/ 9560 w 10000"/>
                            <a:gd name="connsiteY44" fmla="*/ 8040 h 10000"/>
                            <a:gd name="connsiteX45" fmla="*/ 9453 w 10000"/>
                            <a:gd name="connsiteY45" fmla="*/ 7958 h 10000"/>
                            <a:gd name="connsiteX46" fmla="*/ 9202 w 10000"/>
                            <a:gd name="connsiteY46" fmla="*/ 7826 h 10000"/>
                            <a:gd name="connsiteX47" fmla="*/ 8954 w 10000"/>
                            <a:gd name="connsiteY47" fmla="*/ 7770 h 10000"/>
                            <a:gd name="connsiteX48" fmla="*/ 9064 w 10000"/>
                            <a:gd name="connsiteY48" fmla="*/ 7968 h 10000"/>
                            <a:gd name="connsiteX49" fmla="*/ 9772 w 10000"/>
                            <a:gd name="connsiteY49" fmla="*/ 8474 h 10000"/>
                            <a:gd name="connsiteX50" fmla="*/ 9347 w 10000"/>
                            <a:gd name="connsiteY50" fmla="*/ 8276 h 10000"/>
                            <a:gd name="connsiteX51" fmla="*/ 8702 w 10000"/>
                            <a:gd name="connsiteY51" fmla="*/ 8001 h 10000"/>
                            <a:gd name="connsiteX52" fmla="*/ 8419 w 10000"/>
                            <a:gd name="connsiteY52" fmla="*/ 7780 h 10000"/>
                            <a:gd name="connsiteX53" fmla="*/ 8582 w 10000"/>
                            <a:gd name="connsiteY53" fmla="*/ 7773 h 10000"/>
                            <a:gd name="connsiteX54" fmla="*/ 8637 w 10000"/>
                            <a:gd name="connsiteY54" fmla="*/ 7730 h 10000"/>
                            <a:gd name="connsiteX55" fmla="*/ 8508 w 10000"/>
                            <a:gd name="connsiteY55" fmla="*/ 7532 h 10000"/>
                            <a:gd name="connsiteX56" fmla="*/ 8266 w 10000"/>
                            <a:gd name="connsiteY56" fmla="*/ 7575 h 10000"/>
                            <a:gd name="connsiteX57" fmla="*/ 8070 w 10000"/>
                            <a:gd name="connsiteY57" fmla="*/ 7532 h 10000"/>
                            <a:gd name="connsiteX58" fmla="*/ 7761 w 10000"/>
                            <a:gd name="connsiteY58" fmla="*/ 7452 h 10000"/>
                            <a:gd name="connsiteX59" fmla="*/ 7840 w 10000"/>
                            <a:gd name="connsiteY59" fmla="*/ 7760 h 10000"/>
                            <a:gd name="connsiteX60" fmla="*/ 7913 w 10000"/>
                            <a:gd name="connsiteY60" fmla="*/ 7796 h 10000"/>
                            <a:gd name="connsiteX61" fmla="*/ 7692 w 10000"/>
                            <a:gd name="connsiteY61" fmla="*/ 7935 h 10000"/>
                            <a:gd name="connsiteX62" fmla="*/ 7851 w 10000"/>
                            <a:gd name="connsiteY62" fmla="*/ 7945 h 10000"/>
                            <a:gd name="connsiteX63" fmla="*/ 8070 w 10000"/>
                            <a:gd name="connsiteY63" fmla="*/ 8001 h 10000"/>
                            <a:gd name="connsiteX64" fmla="*/ 7590 w 10000"/>
                            <a:gd name="connsiteY64" fmla="*/ 8094 h 10000"/>
                            <a:gd name="connsiteX65" fmla="*/ 6959 w 10000"/>
                            <a:gd name="connsiteY65" fmla="*/ 8467 h 10000"/>
                            <a:gd name="connsiteX66" fmla="*/ 6602 w 10000"/>
                            <a:gd name="connsiteY66" fmla="*/ 8841 h 10000"/>
                            <a:gd name="connsiteX67" fmla="*/ 6336 w 10000"/>
                            <a:gd name="connsiteY67" fmla="*/ 8990 h 10000"/>
                            <a:gd name="connsiteX68" fmla="*/ 5929 w 10000"/>
                            <a:gd name="connsiteY68" fmla="*/ 9224 h 10000"/>
                            <a:gd name="connsiteX69" fmla="*/ 5376 w 10000"/>
                            <a:gd name="connsiteY69" fmla="*/ 9578 h 10000"/>
                            <a:gd name="connsiteX70" fmla="*/ 4854 w 10000"/>
                            <a:gd name="connsiteY70" fmla="*/ 9904 h 10000"/>
                            <a:gd name="connsiteX71" fmla="*/ 4145 w 10000"/>
                            <a:gd name="connsiteY71" fmla="*/ 9948 h 10000"/>
                            <a:gd name="connsiteX0" fmla="*/ 4145 w 10000"/>
                            <a:gd name="connsiteY0" fmla="*/ 9948 h 10000"/>
                            <a:gd name="connsiteX1" fmla="*/ 3726 w 10000"/>
                            <a:gd name="connsiteY1" fmla="*/ 9776 h 10000"/>
                            <a:gd name="connsiteX2" fmla="*/ 3150 w 10000"/>
                            <a:gd name="connsiteY2" fmla="*/ 9432 h 10000"/>
                            <a:gd name="connsiteX3" fmla="*/ 2375 w 10000"/>
                            <a:gd name="connsiteY3" fmla="*/ 9105 h 10000"/>
                            <a:gd name="connsiteX4" fmla="*/ 1619 w 10000"/>
                            <a:gd name="connsiteY4" fmla="*/ 8996 h 10000"/>
                            <a:gd name="connsiteX5" fmla="*/ 1211 w 10000"/>
                            <a:gd name="connsiteY5" fmla="*/ 8722 h 10000"/>
                            <a:gd name="connsiteX6" fmla="*/ 299 w 10000"/>
                            <a:gd name="connsiteY6" fmla="*/ 8094 h 10000"/>
                            <a:gd name="connsiteX7" fmla="*/ 0 w 10000"/>
                            <a:gd name="connsiteY7" fmla="*/ 8034 h 10000"/>
                            <a:gd name="connsiteX8" fmla="*/ 143 w 10000"/>
                            <a:gd name="connsiteY8" fmla="*/ 7763 h 10000"/>
                            <a:gd name="connsiteX9" fmla="*/ 346 w 10000"/>
                            <a:gd name="connsiteY9" fmla="*/ 7449 h 10000"/>
                            <a:gd name="connsiteX10" fmla="*/ 744 w 10000"/>
                            <a:gd name="connsiteY10" fmla="*/ 6907 h 10000"/>
                            <a:gd name="connsiteX11" fmla="*/ 1077 w 10000"/>
                            <a:gd name="connsiteY11" fmla="*/ 6461 h 10000"/>
                            <a:gd name="connsiteX12" fmla="*/ 1019 w 10000"/>
                            <a:gd name="connsiteY12" fmla="*/ 6008 h 10000"/>
                            <a:gd name="connsiteX13" fmla="*/ 675 w 10000"/>
                            <a:gd name="connsiteY13" fmla="*/ 5169 h 10000"/>
                            <a:gd name="connsiteX14" fmla="*/ 246 w 10000"/>
                            <a:gd name="connsiteY14" fmla="*/ 3427 h 10000"/>
                            <a:gd name="connsiteX15" fmla="*/ 626 w 10000"/>
                            <a:gd name="connsiteY15" fmla="*/ 2309 h 10000"/>
                            <a:gd name="connsiteX16" fmla="*/ 1051 w 10000"/>
                            <a:gd name="connsiteY16" fmla="*/ 2071 h 10000"/>
                            <a:gd name="connsiteX17" fmla="*/ 1174 w 10000"/>
                            <a:gd name="connsiteY17" fmla="*/ 1127 h 10000"/>
                            <a:gd name="connsiteX18" fmla="*/ 1872 w 10000"/>
                            <a:gd name="connsiteY18" fmla="*/ 1346 h 10000"/>
                            <a:gd name="connsiteX19" fmla="*/ 1830 w 10000"/>
                            <a:gd name="connsiteY19" fmla="*/ 1993 h 10000"/>
                            <a:gd name="connsiteX20" fmla="*/ 2078 w 10000"/>
                            <a:gd name="connsiteY20" fmla="*/ 2039 h 10000"/>
                            <a:gd name="connsiteX21" fmla="*/ 2645 w 10000"/>
                            <a:gd name="connsiteY21" fmla="*/ 1873 h 10000"/>
                            <a:gd name="connsiteX22" fmla="*/ 3318 w 10000"/>
                            <a:gd name="connsiteY22" fmla="*/ 1698 h 10000"/>
                            <a:gd name="connsiteX23" fmla="*/ 3906 w 10000"/>
                            <a:gd name="connsiteY23" fmla="*/ 178 h 10000"/>
                            <a:gd name="connsiteX24" fmla="*/ 4008 w 10000"/>
                            <a:gd name="connsiteY24" fmla="*/ 16 h 10000"/>
                            <a:gd name="connsiteX25" fmla="*/ 4165 w 10000"/>
                            <a:gd name="connsiteY25" fmla="*/ 72 h 10000"/>
                            <a:gd name="connsiteX26" fmla="*/ 4477 w 10000"/>
                            <a:gd name="connsiteY26" fmla="*/ 651 h 10000"/>
                            <a:gd name="connsiteX27" fmla="*/ 4542 w 10000"/>
                            <a:gd name="connsiteY27" fmla="*/ 819 h 10000"/>
                            <a:gd name="connsiteX28" fmla="*/ 4676 w 10000"/>
                            <a:gd name="connsiteY28" fmla="*/ 1103 h 10000"/>
                            <a:gd name="connsiteX29" fmla="*/ 5309 w 10000"/>
                            <a:gd name="connsiteY29" fmla="*/ 1565 h 10000"/>
                            <a:gd name="connsiteX30" fmla="*/ 5650 w 10000"/>
                            <a:gd name="connsiteY30" fmla="*/ 1728 h 10000"/>
                            <a:gd name="connsiteX31" fmla="*/ 5643 w 10000"/>
                            <a:gd name="connsiteY31" fmla="*/ 2591 h 10000"/>
                            <a:gd name="connsiteX32" fmla="*/ 5688 w 10000"/>
                            <a:gd name="connsiteY32" fmla="*/ 3403 h 10000"/>
                            <a:gd name="connsiteX33" fmla="*/ 6450 w 10000"/>
                            <a:gd name="connsiteY33" fmla="*/ 3555 h 10000"/>
                            <a:gd name="connsiteX34" fmla="*/ 7104 w 10000"/>
                            <a:gd name="connsiteY34" fmla="*/ 3090 h 10000"/>
                            <a:gd name="connsiteX35" fmla="*/ 7073 w 10000"/>
                            <a:gd name="connsiteY35" fmla="*/ 3149 h 10000"/>
                            <a:gd name="connsiteX36" fmla="*/ 7645 w 10000"/>
                            <a:gd name="connsiteY36" fmla="*/ 4263 h 10000"/>
                            <a:gd name="connsiteX37" fmla="*/ 7820 w 10000"/>
                            <a:gd name="connsiteY37" fmla="*/ 4548 h 10000"/>
                            <a:gd name="connsiteX38" fmla="*/ 7898 w 10000"/>
                            <a:gd name="connsiteY38" fmla="*/ 4736 h 10000"/>
                            <a:gd name="connsiteX39" fmla="*/ 10000 w 10000"/>
                            <a:gd name="connsiteY39" fmla="*/ 4854 h 10000"/>
                            <a:gd name="connsiteX40" fmla="*/ 9737 w 10000"/>
                            <a:gd name="connsiteY40" fmla="*/ 6022 h 10000"/>
                            <a:gd name="connsiteX41" fmla="*/ 9458 w 10000"/>
                            <a:gd name="connsiteY41" fmla="*/ 7165 h 10000"/>
                            <a:gd name="connsiteX42" fmla="*/ 9583 w 10000"/>
                            <a:gd name="connsiteY42" fmla="*/ 7532 h 10000"/>
                            <a:gd name="connsiteX43" fmla="*/ 9654 w 10000"/>
                            <a:gd name="connsiteY43" fmla="*/ 8186 h 10000"/>
                            <a:gd name="connsiteX44" fmla="*/ 9560 w 10000"/>
                            <a:gd name="connsiteY44" fmla="*/ 8040 h 10000"/>
                            <a:gd name="connsiteX45" fmla="*/ 9453 w 10000"/>
                            <a:gd name="connsiteY45" fmla="*/ 7958 h 10000"/>
                            <a:gd name="connsiteX46" fmla="*/ 9202 w 10000"/>
                            <a:gd name="connsiteY46" fmla="*/ 7826 h 10000"/>
                            <a:gd name="connsiteX47" fmla="*/ 8954 w 10000"/>
                            <a:gd name="connsiteY47" fmla="*/ 7770 h 10000"/>
                            <a:gd name="connsiteX48" fmla="*/ 9064 w 10000"/>
                            <a:gd name="connsiteY48" fmla="*/ 7968 h 10000"/>
                            <a:gd name="connsiteX49" fmla="*/ 9772 w 10000"/>
                            <a:gd name="connsiteY49" fmla="*/ 8474 h 10000"/>
                            <a:gd name="connsiteX50" fmla="*/ 9347 w 10000"/>
                            <a:gd name="connsiteY50" fmla="*/ 8276 h 10000"/>
                            <a:gd name="connsiteX51" fmla="*/ 8702 w 10000"/>
                            <a:gd name="connsiteY51" fmla="*/ 8001 h 10000"/>
                            <a:gd name="connsiteX52" fmla="*/ 8419 w 10000"/>
                            <a:gd name="connsiteY52" fmla="*/ 7780 h 10000"/>
                            <a:gd name="connsiteX53" fmla="*/ 8582 w 10000"/>
                            <a:gd name="connsiteY53" fmla="*/ 7773 h 10000"/>
                            <a:gd name="connsiteX54" fmla="*/ 8637 w 10000"/>
                            <a:gd name="connsiteY54" fmla="*/ 7730 h 10000"/>
                            <a:gd name="connsiteX55" fmla="*/ 8508 w 10000"/>
                            <a:gd name="connsiteY55" fmla="*/ 7532 h 10000"/>
                            <a:gd name="connsiteX56" fmla="*/ 8266 w 10000"/>
                            <a:gd name="connsiteY56" fmla="*/ 7575 h 10000"/>
                            <a:gd name="connsiteX57" fmla="*/ 8070 w 10000"/>
                            <a:gd name="connsiteY57" fmla="*/ 7532 h 10000"/>
                            <a:gd name="connsiteX58" fmla="*/ 7761 w 10000"/>
                            <a:gd name="connsiteY58" fmla="*/ 7452 h 10000"/>
                            <a:gd name="connsiteX59" fmla="*/ 7840 w 10000"/>
                            <a:gd name="connsiteY59" fmla="*/ 7760 h 10000"/>
                            <a:gd name="connsiteX60" fmla="*/ 7913 w 10000"/>
                            <a:gd name="connsiteY60" fmla="*/ 7796 h 10000"/>
                            <a:gd name="connsiteX61" fmla="*/ 7692 w 10000"/>
                            <a:gd name="connsiteY61" fmla="*/ 7935 h 10000"/>
                            <a:gd name="connsiteX62" fmla="*/ 7851 w 10000"/>
                            <a:gd name="connsiteY62" fmla="*/ 7945 h 10000"/>
                            <a:gd name="connsiteX63" fmla="*/ 8070 w 10000"/>
                            <a:gd name="connsiteY63" fmla="*/ 8001 h 10000"/>
                            <a:gd name="connsiteX64" fmla="*/ 7590 w 10000"/>
                            <a:gd name="connsiteY64" fmla="*/ 8094 h 10000"/>
                            <a:gd name="connsiteX65" fmla="*/ 6959 w 10000"/>
                            <a:gd name="connsiteY65" fmla="*/ 8467 h 10000"/>
                            <a:gd name="connsiteX66" fmla="*/ 6602 w 10000"/>
                            <a:gd name="connsiteY66" fmla="*/ 8841 h 10000"/>
                            <a:gd name="connsiteX67" fmla="*/ 6336 w 10000"/>
                            <a:gd name="connsiteY67" fmla="*/ 8990 h 10000"/>
                            <a:gd name="connsiteX68" fmla="*/ 5929 w 10000"/>
                            <a:gd name="connsiteY68" fmla="*/ 9224 h 10000"/>
                            <a:gd name="connsiteX69" fmla="*/ 5376 w 10000"/>
                            <a:gd name="connsiteY69" fmla="*/ 9578 h 10000"/>
                            <a:gd name="connsiteX70" fmla="*/ 4854 w 10000"/>
                            <a:gd name="connsiteY70" fmla="*/ 9904 h 10000"/>
                            <a:gd name="connsiteX71" fmla="*/ 4145 w 10000"/>
                            <a:gd name="connsiteY71" fmla="*/ 9948 h 10000"/>
                            <a:gd name="connsiteX0" fmla="*/ 4145 w 10000"/>
                            <a:gd name="connsiteY0" fmla="*/ 9948 h 10000"/>
                            <a:gd name="connsiteX1" fmla="*/ 3726 w 10000"/>
                            <a:gd name="connsiteY1" fmla="*/ 9776 h 10000"/>
                            <a:gd name="connsiteX2" fmla="*/ 3150 w 10000"/>
                            <a:gd name="connsiteY2" fmla="*/ 9432 h 10000"/>
                            <a:gd name="connsiteX3" fmla="*/ 2375 w 10000"/>
                            <a:gd name="connsiteY3" fmla="*/ 9105 h 10000"/>
                            <a:gd name="connsiteX4" fmla="*/ 1619 w 10000"/>
                            <a:gd name="connsiteY4" fmla="*/ 8996 h 10000"/>
                            <a:gd name="connsiteX5" fmla="*/ 1211 w 10000"/>
                            <a:gd name="connsiteY5" fmla="*/ 8722 h 10000"/>
                            <a:gd name="connsiteX6" fmla="*/ 299 w 10000"/>
                            <a:gd name="connsiteY6" fmla="*/ 8094 h 10000"/>
                            <a:gd name="connsiteX7" fmla="*/ 0 w 10000"/>
                            <a:gd name="connsiteY7" fmla="*/ 8034 h 10000"/>
                            <a:gd name="connsiteX8" fmla="*/ 143 w 10000"/>
                            <a:gd name="connsiteY8" fmla="*/ 7763 h 10000"/>
                            <a:gd name="connsiteX9" fmla="*/ 346 w 10000"/>
                            <a:gd name="connsiteY9" fmla="*/ 7449 h 10000"/>
                            <a:gd name="connsiteX10" fmla="*/ 744 w 10000"/>
                            <a:gd name="connsiteY10" fmla="*/ 6907 h 10000"/>
                            <a:gd name="connsiteX11" fmla="*/ 1077 w 10000"/>
                            <a:gd name="connsiteY11" fmla="*/ 6461 h 10000"/>
                            <a:gd name="connsiteX12" fmla="*/ 1019 w 10000"/>
                            <a:gd name="connsiteY12" fmla="*/ 6008 h 10000"/>
                            <a:gd name="connsiteX13" fmla="*/ 675 w 10000"/>
                            <a:gd name="connsiteY13" fmla="*/ 5169 h 10000"/>
                            <a:gd name="connsiteX14" fmla="*/ 246 w 10000"/>
                            <a:gd name="connsiteY14" fmla="*/ 3427 h 10000"/>
                            <a:gd name="connsiteX15" fmla="*/ 626 w 10000"/>
                            <a:gd name="connsiteY15" fmla="*/ 2309 h 10000"/>
                            <a:gd name="connsiteX16" fmla="*/ 1051 w 10000"/>
                            <a:gd name="connsiteY16" fmla="*/ 2071 h 10000"/>
                            <a:gd name="connsiteX17" fmla="*/ 1174 w 10000"/>
                            <a:gd name="connsiteY17" fmla="*/ 1127 h 10000"/>
                            <a:gd name="connsiteX18" fmla="*/ 1872 w 10000"/>
                            <a:gd name="connsiteY18" fmla="*/ 1346 h 10000"/>
                            <a:gd name="connsiteX19" fmla="*/ 2179 w 10000"/>
                            <a:gd name="connsiteY19" fmla="*/ 1538 h 10000"/>
                            <a:gd name="connsiteX20" fmla="*/ 2078 w 10000"/>
                            <a:gd name="connsiteY20" fmla="*/ 2039 h 10000"/>
                            <a:gd name="connsiteX21" fmla="*/ 2645 w 10000"/>
                            <a:gd name="connsiteY21" fmla="*/ 1873 h 10000"/>
                            <a:gd name="connsiteX22" fmla="*/ 3318 w 10000"/>
                            <a:gd name="connsiteY22" fmla="*/ 1698 h 10000"/>
                            <a:gd name="connsiteX23" fmla="*/ 3906 w 10000"/>
                            <a:gd name="connsiteY23" fmla="*/ 178 h 10000"/>
                            <a:gd name="connsiteX24" fmla="*/ 4008 w 10000"/>
                            <a:gd name="connsiteY24" fmla="*/ 16 h 10000"/>
                            <a:gd name="connsiteX25" fmla="*/ 4165 w 10000"/>
                            <a:gd name="connsiteY25" fmla="*/ 72 h 10000"/>
                            <a:gd name="connsiteX26" fmla="*/ 4477 w 10000"/>
                            <a:gd name="connsiteY26" fmla="*/ 651 h 10000"/>
                            <a:gd name="connsiteX27" fmla="*/ 4542 w 10000"/>
                            <a:gd name="connsiteY27" fmla="*/ 819 h 10000"/>
                            <a:gd name="connsiteX28" fmla="*/ 4676 w 10000"/>
                            <a:gd name="connsiteY28" fmla="*/ 1103 h 10000"/>
                            <a:gd name="connsiteX29" fmla="*/ 5309 w 10000"/>
                            <a:gd name="connsiteY29" fmla="*/ 1565 h 10000"/>
                            <a:gd name="connsiteX30" fmla="*/ 5650 w 10000"/>
                            <a:gd name="connsiteY30" fmla="*/ 1728 h 10000"/>
                            <a:gd name="connsiteX31" fmla="*/ 5643 w 10000"/>
                            <a:gd name="connsiteY31" fmla="*/ 2591 h 10000"/>
                            <a:gd name="connsiteX32" fmla="*/ 5688 w 10000"/>
                            <a:gd name="connsiteY32" fmla="*/ 3403 h 10000"/>
                            <a:gd name="connsiteX33" fmla="*/ 6450 w 10000"/>
                            <a:gd name="connsiteY33" fmla="*/ 3555 h 10000"/>
                            <a:gd name="connsiteX34" fmla="*/ 7104 w 10000"/>
                            <a:gd name="connsiteY34" fmla="*/ 3090 h 10000"/>
                            <a:gd name="connsiteX35" fmla="*/ 7073 w 10000"/>
                            <a:gd name="connsiteY35" fmla="*/ 3149 h 10000"/>
                            <a:gd name="connsiteX36" fmla="*/ 7645 w 10000"/>
                            <a:gd name="connsiteY36" fmla="*/ 4263 h 10000"/>
                            <a:gd name="connsiteX37" fmla="*/ 7820 w 10000"/>
                            <a:gd name="connsiteY37" fmla="*/ 4548 h 10000"/>
                            <a:gd name="connsiteX38" fmla="*/ 7898 w 10000"/>
                            <a:gd name="connsiteY38" fmla="*/ 4736 h 10000"/>
                            <a:gd name="connsiteX39" fmla="*/ 10000 w 10000"/>
                            <a:gd name="connsiteY39" fmla="*/ 4854 h 10000"/>
                            <a:gd name="connsiteX40" fmla="*/ 9737 w 10000"/>
                            <a:gd name="connsiteY40" fmla="*/ 6022 h 10000"/>
                            <a:gd name="connsiteX41" fmla="*/ 9458 w 10000"/>
                            <a:gd name="connsiteY41" fmla="*/ 7165 h 10000"/>
                            <a:gd name="connsiteX42" fmla="*/ 9583 w 10000"/>
                            <a:gd name="connsiteY42" fmla="*/ 7532 h 10000"/>
                            <a:gd name="connsiteX43" fmla="*/ 9654 w 10000"/>
                            <a:gd name="connsiteY43" fmla="*/ 8186 h 10000"/>
                            <a:gd name="connsiteX44" fmla="*/ 9560 w 10000"/>
                            <a:gd name="connsiteY44" fmla="*/ 8040 h 10000"/>
                            <a:gd name="connsiteX45" fmla="*/ 9453 w 10000"/>
                            <a:gd name="connsiteY45" fmla="*/ 7958 h 10000"/>
                            <a:gd name="connsiteX46" fmla="*/ 9202 w 10000"/>
                            <a:gd name="connsiteY46" fmla="*/ 7826 h 10000"/>
                            <a:gd name="connsiteX47" fmla="*/ 8954 w 10000"/>
                            <a:gd name="connsiteY47" fmla="*/ 7770 h 10000"/>
                            <a:gd name="connsiteX48" fmla="*/ 9064 w 10000"/>
                            <a:gd name="connsiteY48" fmla="*/ 7968 h 10000"/>
                            <a:gd name="connsiteX49" fmla="*/ 9772 w 10000"/>
                            <a:gd name="connsiteY49" fmla="*/ 8474 h 10000"/>
                            <a:gd name="connsiteX50" fmla="*/ 9347 w 10000"/>
                            <a:gd name="connsiteY50" fmla="*/ 8276 h 10000"/>
                            <a:gd name="connsiteX51" fmla="*/ 8702 w 10000"/>
                            <a:gd name="connsiteY51" fmla="*/ 8001 h 10000"/>
                            <a:gd name="connsiteX52" fmla="*/ 8419 w 10000"/>
                            <a:gd name="connsiteY52" fmla="*/ 7780 h 10000"/>
                            <a:gd name="connsiteX53" fmla="*/ 8582 w 10000"/>
                            <a:gd name="connsiteY53" fmla="*/ 7773 h 10000"/>
                            <a:gd name="connsiteX54" fmla="*/ 8637 w 10000"/>
                            <a:gd name="connsiteY54" fmla="*/ 7730 h 10000"/>
                            <a:gd name="connsiteX55" fmla="*/ 8508 w 10000"/>
                            <a:gd name="connsiteY55" fmla="*/ 7532 h 10000"/>
                            <a:gd name="connsiteX56" fmla="*/ 8266 w 10000"/>
                            <a:gd name="connsiteY56" fmla="*/ 7575 h 10000"/>
                            <a:gd name="connsiteX57" fmla="*/ 8070 w 10000"/>
                            <a:gd name="connsiteY57" fmla="*/ 7532 h 10000"/>
                            <a:gd name="connsiteX58" fmla="*/ 7761 w 10000"/>
                            <a:gd name="connsiteY58" fmla="*/ 7452 h 10000"/>
                            <a:gd name="connsiteX59" fmla="*/ 7840 w 10000"/>
                            <a:gd name="connsiteY59" fmla="*/ 7760 h 10000"/>
                            <a:gd name="connsiteX60" fmla="*/ 7913 w 10000"/>
                            <a:gd name="connsiteY60" fmla="*/ 7796 h 10000"/>
                            <a:gd name="connsiteX61" fmla="*/ 7692 w 10000"/>
                            <a:gd name="connsiteY61" fmla="*/ 7935 h 10000"/>
                            <a:gd name="connsiteX62" fmla="*/ 7851 w 10000"/>
                            <a:gd name="connsiteY62" fmla="*/ 7945 h 10000"/>
                            <a:gd name="connsiteX63" fmla="*/ 8070 w 10000"/>
                            <a:gd name="connsiteY63" fmla="*/ 8001 h 10000"/>
                            <a:gd name="connsiteX64" fmla="*/ 7590 w 10000"/>
                            <a:gd name="connsiteY64" fmla="*/ 8094 h 10000"/>
                            <a:gd name="connsiteX65" fmla="*/ 6959 w 10000"/>
                            <a:gd name="connsiteY65" fmla="*/ 8467 h 10000"/>
                            <a:gd name="connsiteX66" fmla="*/ 6602 w 10000"/>
                            <a:gd name="connsiteY66" fmla="*/ 8841 h 10000"/>
                            <a:gd name="connsiteX67" fmla="*/ 6336 w 10000"/>
                            <a:gd name="connsiteY67" fmla="*/ 8990 h 10000"/>
                            <a:gd name="connsiteX68" fmla="*/ 5929 w 10000"/>
                            <a:gd name="connsiteY68" fmla="*/ 9224 h 10000"/>
                            <a:gd name="connsiteX69" fmla="*/ 5376 w 10000"/>
                            <a:gd name="connsiteY69" fmla="*/ 9578 h 10000"/>
                            <a:gd name="connsiteX70" fmla="*/ 4854 w 10000"/>
                            <a:gd name="connsiteY70" fmla="*/ 9904 h 10000"/>
                            <a:gd name="connsiteX71" fmla="*/ 4145 w 10000"/>
                            <a:gd name="connsiteY71" fmla="*/ 9948 h 10000"/>
                            <a:gd name="connsiteX0" fmla="*/ 4145 w 10000"/>
                            <a:gd name="connsiteY0" fmla="*/ 9948 h 10000"/>
                            <a:gd name="connsiteX1" fmla="*/ 3726 w 10000"/>
                            <a:gd name="connsiteY1" fmla="*/ 9776 h 10000"/>
                            <a:gd name="connsiteX2" fmla="*/ 3150 w 10000"/>
                            <a:gd name="connsiteY2" fmla="*/ 9432 h 10000"/>
                            <a:gd name="connsiteX3" fmla="*/ 2375 w 10000"/>
                            <a:gd name="connsiteY3" fmla="*/ 9105 h 10000"/>
                            <a:gd name="connsiteX4" fmla="*/ 1619 w 10000"/>
                            <a:gd name="connsiteY4" fmla="*/ 8996 h 10000"/>
                            <a:gd name="connsiteX5" fmla="*/ 1211 w 10000"/>
                            <a:gd name="connsiteY5" fmla="*/ 8722 h 10000"/>
                            <a:gd name="connsiteX6" fmla="*/ 299 w 10000"/>
                            <a:gd name="connsiteY6" fmla="*/ 8094 h 10000"/>
                            <a:gd name="connsiteX7" fmla="*/ 0 w 10000"/>
                            <a:gd name="connsiteY7" fmla="*/ 8034 h 10000"/>
                            <a:gd name="connsiteX8" fmla="*/ 143 w 10000"/>
                            <a:gd name="connsiteY8" fmla="*/ 7763 h 10000"/>
                            <a:gd name="connsiteX9" fmla="*/ 346 w 10000"/>
                            <a:gd name="connsiteY9" fmla="*/ 7449 h 10000"/>
                            <a:gd name="connsiteX10" fmla="*/ 744 w 10000"/>
                            <a:gd name="connsiteY10" fmla="*/ 6907 h 10000"/>
                            <a:gd name="connsiteX11" fmla="*/ 1077 w 10000"/>
                            <a:gd name="connsiteY11" fmla="*/ 6461 h 10000"/>
                            <a:gd name="connsiteX12" fmla="*/ 1019 w 10000"/>
                            <a:gd name="connsiteY12" fmla="*/ 6008 h 10000"/>
                            <a:gd name="connsiteX13" fmla="*/ 675 w 10000"/>
                            <a:gd name="connsiteY13" fmla="*/ 5169 h 10000"/>
                            <a:gd name="connsiteX14" fmla="*/ 246 w 10000"/>
                            <a:gd name="connsiteY14" fmla="*/ 3427 h 10000"/>
                            <a:gd name="connsiteX15" fmla="*/ 626 w 10000"/>
                            <a:gd name="connsiteY15" fmla="*/ 2309 h 10000"/>
                            <a:gd name="connsiteX16" fmla="*/ 1051 w 10000"/>
                            <a:gd name="connsiteY16" fmla="*/ 2071 h 10000"/>
                            <a:gd name="connsiteX17" fmla="*/ 1174 w 10000"/>
                            <a:gd name="connsiteY17" fmla="*/ 1127 h 10000"/>
                            <a:gd name="connsiteX18" fmla="*/ 1872 w 10000"/>
                            <a:gd name="connsiteY18" fmla="*/ 1346 h 10000"/>
                            <a:gd name="connsiteX19" fmla="*/ 2179 w 10000"/>
                            <a:gd name="connsiteY19" fmla="*/ 1538 h 10000"/>
                            <a:gd name="connsiteX20" fmla="*/ 2645 w 10000"/>
                            <a:gd name="connsiteY20" fmla="*/ 1873 h 10000"/>
                            <a:gd name="connsiteX21" fmla="*/ 3318 w 10000"/>
                            <a:gd name="connsiteY21" fmla="*/ 1698 h 10000"/>
                            <a:gd name="connsiteX22" fmla="*/ 3906 w 10000"/>
                            <a:gd name="connsiteY22" fmla="*/ 178 h 10000"/>
                            <a:gd name="connsiteX23" fmla="*/ 4008 w 10000"/>
                            <a:gd name="connsiteY23" fmla="*/ 16 h 10000"/>
                            <a:gd name="connsiteX24" fmla="*/ 4165 w 10000"/>
                            <a:gd name="connsiteY24" fmla="*/ 72 h 10000"/>
                            <a:gd name="connsiteX25" fmla="*/ 4477 w 10000"/>
                            <a:gd name="connsiteY25" fmla="*/ 651 h 10000"/>
                            <a:gd name="connsiteX26" fmla="*/ 4542 w 10000"/>
                            <a:gd name="connsiteY26" fmla="*/ 819 h 10000"/>
                            <a:gd name="connsiteX27" fmla="*/ 4676 w 10000"/>
                            <a:gd name="connsiteY27" fmla="*/ 1103 h 10000"/>
                            <a:gd name="connsiteX28" fmla="*/ 5309 w 10000"/>
                            <a:gd name="connsiteY28" fmla="*/ 1565 h 10000"/>
                            <a:gd name="connsiteX29" fmla="*/ 5650 w 10000"/>
                            <a:gd name="connsiteY29" fmla="*/ 1728 h 10000"/>
                            <a:gd name="connsiteX30" fmla="*/ 5643 w 10000"/>
                            <a:gd name="connsiteY30" fmla="*/ 2591 h 10000"/>
                            <a:gd name="connsiteX31" fmla="*/ 5688 w 10000"/>
                            <a:gd name="connsiteY31" fmla="*/ 3403 h 10000"/>
                            <a:gd name="connsiteX32" fmla="*/ 6450 w 10000"/>
                            <a:gd name="connsiteY32" fmla="*/ 3555 h 10000"/>
                            <a:gd name="connsiteX33" fmla="*/ 7104 w 10000"/>
                            <a:gd name="connsiteY33" fmla="*/ 3090 h 10000"/>
                            <a:gd name="connsiteX34" fmla="*/ 7073 w 10000"/>
                            <a:gd name="connsiteY34" fmla="*/ 3149 h 10000"/>
                            <a:gd name="connsiteX35" fmla="*/ 7645 w 10000"/>
                            <a:gd name="connsiteY35" fmla="*/ 4263 h 10000"/>
                            <a:gd name="connsiteX36" fmla="*/ 7820 w 10000"/>
                            <a:gd name="connsiteY36" fmla="*/ 4548 h 10000"/>
                            <a:gd name="connsiteX37" fmla="*/ 7898 w 10000"/>
                            <a:gd name="connsiteY37" fmla="*/ 4736 h 10000"/>
                            <a:gd name="connsiteX38" fmla="*/ 10000 w 10000"/>
                            <a:gd name="connsiteY38" fmla="*/ 4854 h 10000"/>
                            <a:gd name="connsiteX39" fmla="*/ 9737 w 10000"/>
                            <a:gd name="connsiteY39" fmla="*/ 6022 h 10000"/>
                            <a:gd name="connsiteX40" fmla="*/ 9458 w 10000"/>
                            <a:gd name="connsiteY40" fmla="*/ 7165 h 10000"/>
                            <a:gd name="connsiteX41" fmla="*/ 9583 w 10000"/>
                            <a:gd name="connsiteY41" fmla="*/ 7532 h 10000"/>
                            <a:gd name="connsiteX42" fmla="*/ 9654 w 10000"/>
                            <a:gd name="connsiteY42" fmla="*/ 8186 h 10000"/>
                            <a:gd name="connsiteX43" fmla="*/ 9560 w 10000"/>
                            <a:gd name="connsiteY43" fmla="*/ 8040 h 10000"/>
                            <a:gd name="connsiteX44" fmla="*/ 9453 w 10000"/>
                            <a:gd name="connsiteY44" fmla="*/ 7958 h 10000"/>
                            <a:gd name="connsiteX45" fmla="*/ 9202 w 10000"/>
                            <a:gd name="connsiteY45" fmla="*/ 7826 h 10000"/>
                            <a:gd name="connsiteX46" fmla="*/ 8954 w 10000"/>
                            <a:gd name="connsiteY46" fmla="*/ 7770 h 10000"/>
                            <a:gd name="connsiteX47" fmla="*/ 9064 w 10000"/>
                            <a:gd name="connsiteY47" fmla="*/ 7968 h 10000"/>
                            <a:gd name="connsiteX48" fmla="*/ 9772 w 10000"/>
                            <a:gd name="connsiteY48" fmla="*/ 8474 h 10000"/>
                            <a:gd name="connsiteX49" fmla="*/ 9347 w 10000"/>
                            <a:gd name="connsiteY49" fmla="*/ 8276 h 10000"/>
                            <a:gd name="connsiteX50" fmla="*/ 8702 w 10000"/>
                            <a:gd name="connsiteY50" fmla="*/ 8001 h 10000"/>
                            <a:gd name="connsiteX51" fmla="*/ 8419 w 10000"/>
                            <a:gd name="connsiteY51" fmla="*/ 7780 h 10000"/>
                            <a:gd name="connsiteX52" fmla="*/ 8582 w 10000"/>
                            <a:gd name="connsiteY52" fmla="*/ 7773 h 10000"/>
                            <a:gd name="connsiteX53" fmla="*/ 8637 w 10000"/>
                            <a:gd name="connsiteY53" fmla="*/ 7730 h 10000"/>
                            <a:gd name="connsiteX54" fmla="*/ 8508 w 10000"/>
                            <a:gd name="connsiteY54" fmla="*/ 7532 h 10000"/>
                            <a:gd name="connsiteX55" fmla="*/ 8266 w 10000"/>
                            <a:gd name="connsiteY55" fmla="*/ 7575 h 10000"/>
                            <a:gd name="connsiteX56" fmla="*/ 8070 w 10000"/>
                            <a:gd name="connsiteY56" fmla="*/ 7532 h 10000"/>
                            <a:gd name="connsiteX57" fmla="*/ 7761 w 10000"/>
                            <a:gd name="connsiteY57" fmla="*/ 7452 h 10000"/>
                            <a:gd name="connsiteX58" fmla="*/ 7840 w 10000"/>
                            <a:gd name="connsiteY58" fmla="*/ 7760 h 10000"/>
                            <a:gd name="connsiteX59" fmla="*/ 7913 w 10000"/>
                            <a:gd name="connsiteY59" fmla="*/ 7796 h 10000"/>
                            <a:gd name="connsiteX60" fmla="*/ 7692 w 10000"/>
                            <a:gd name="connsiteY60" fmla="*/ 7935 h 10000"/>
                            <a:gd name="connsiteX61" fmla="*/ 7851 w 10000"/>
                            <a:gd name="connsiteY61" fmla="*/ 7945 h 10000"/>
                            <a:gd name="connsiteX62" fmla="*/ 8070 w 10000"/>
                            <a:gd name="connsiteY62" fmla="*/ 8001 h 10000"/>
                            <a:gd name="connsiteX63" fmla="*/ 7590 w 10000"/>
                            <a:gd name="connsiteY63" fmla="*/ 8094 h 10000"/>
                            <a:gd name="connsiteX64" fmla="*/ 6959 w 10000"/>
                            <a:gd name="connsiteY64" fmla="*/ 8467 h 10000"/>
                            <a:gd name="connsiteX65" fmla="*/ 6602 w 10000"/>
                            <a:gd name="connsiteY65" fmla="*/ 8841 h 10000"/>
                            <a:gd name="connsiteX66" fmla="*/ 6336 w 10000"/>
                            <a:gd name="connsiteY66" fmla="*/ 8990 h 10000"/>
                            <a:gd name="connsiteX67" fmla="*/ 5929 w 10000"/>
                            <a:gd name="connsiteY67" fmla="*/ 9224 h 10000"/>
                            <a:gd name="connsiteX68" fmla="*/ 5376 w 10000"/>
                            <a:gd name="connsiteY68" fmla="*/ 9578 h 10000"/>
                            <a:gd name="connsiteX69" fmla="*/ 4854 w 10000"/>
                            <a:gd name="connsiteY69" fmla="*/ 9904 h 10000"/>
                            <a:gd name="connsiteX70" fmla="*/ 4145 w 10000"/>
                            <a:gd name="connsiteY70" fmla="*/ 9948 h 10000"/>
                            <a:gd name="connsiteX0" fmla="*/ 4145 w 10000"/>
                            <a:gd name="connsiteY0" fmla="*/ 10110 h 10162"/>
                            <a:gd name="connsiteX1" fmla="*/ 3726 w 10000"/>
                            <a:gd name="connsiteY1" fmla="*/ 9938 h 10162"/>
                            <a:gd name="connsiteX2" fmla="*/ 3150 w 10000"/>
                            <a:gd name="connsiteY2" fmla="*/ 9594 h 10162"/>
                            <a:gd name="connsiteX3" fmla="*/ 2375 w 10000"/>
                            <a:gd name="connsiteY3" fmla="*/ 9267 h 10162"/>
                            <a:gd name="connsiteX4" fmla="*/ 1619 w 10000"/>
                            <a:gd name="connsiteY4" fmla="*/ 9158 h 10162"/>
                            <a:gd name="connsiteX5" fmla="*/ 1211 w 10000"/>
                            <a:gd name="connsiteY5" fmla="*/ 8884 h 10162"/>
                            <a:gd name="connsiteX6" fmla="*/ 299 w 10000"/>
                            <a:gd name="connsiteY6" fmla="*/ 8256 h 10162"/>
                            <a:gd name="connsiteX7" fmla="*/ 0 w 10000"/>
                            <a:gd name="connsiteY7" fmla="*/ 8196 h 10162"/>
                            <a:gd name="connsiteX8" fmla="*/ 143 w 10000"/>
                            <a:gd name="connsiteY8" fmla="*/ 7925 h 10162"/>
                            <a:gd name="connsiteX9" fmla="*/ 346 w 10000"/>
                            <a:gd name="connsiteY9" fmla="*/ 7611 h 10162"/>
                            <a:gd name="connsiteX10" fmla="*/ 744 w 10000"/>
                            <a:gd name="connsiteY10" fmla="*/ 7069 h 10162"/>
                            <a:gd name="connsiteX11" fmla="*/ 1077 w 10000"/>
                            <a:gd name="connsiteY11" fmla="*/ 6623 h 10162"/>
                            <a:gd name="connsiteX12" fmla="*/ 1019 w 10000"/>
                            <a:gd name="connsiteY12" fmla="*/ 6170 h 10162"/>
                            <a:gd name="connsiteX13" fmla="*/ 675 w 10000"/>
                            <a:gd name="connsiteY13" fmla="*/ 5331 h 10162"/>
                            <a:gd name="connsiteX14" fmla="*/ 246 w 10000"/>
                            <a:gd name="connsiteY14" fmla="*/ 3589 h 10162"/>
                            <a:gd name="connsiteX15" fmla="*/ 626 w 10000"/>
                            <a:gd name="connsiteY15" fmla="*/ 2471 h 10162"/>
                            <a:gd name="connsiteX16" fmla="*/ 1051 w 10000"/>
                            <a:gd name="connsiteY16" fmla="*/ 2233 h 10162"/>
                            <a:gd name="connsiteX17" fmla="*/ 1174 w 10000"/>
                            <a:gd name="connsiteY17" fmla="*/ 1289 h 10162"/>
                            <a:gd name="connsiteX18" fmla="*/ 1872 w 10000"/>
                            <a:gd name="connsiteY18" fmla="*/ 1508 h 10162"/>
                            <a:gd name="connsiteX19" fmla="*/ 2179 w 10000"/>
                            <a:gd name="connsiteY19" fmla="*/ 1700 h 10162"/>
                            <a:gd name="connsiteX20" fmla="*/ 2645 w 10000"/>
                            <a:gd name="connsiteY20" fmla="*/ 2035 h 10162"/>
                            <a:gd name="connsiteX21" fmla="*/ 3318 w 10000"/>
                            <a:gd name="connsiteY21" fmla="*/ 1860 h 10162"/>
                            <a:gd name="connsiteX22" fmla="*/ 3674 w 10000"/>
                            <a:gd name="connsiteY22" fmla="*/ 55 h 10162"/>
                            <a:gd name="connsiteX23" fmla="*/ 4008 w 10000"/>
                            <a:gd name="connsiteY23" fmla="*/ 178 h 10162"/>
                            <a:gd name="connsiteX24" fmla="*/ 4165 w 10000"/>
                            <a:gd name="connsiteY24" fmla="*/ 234 h 10162"/>
                            <a:gd name="connsiteX25" fmla="*/ 4477 w 10000"/>
                            <a:gd name="connsiteY25" fmla="*/ 813 h 10162"/>
                            <a:gd name="connsiteX26" fmla="*/ 4542 w 10000"/>
                            <a:gd name="connsiteY26" fmla="*/ 981 h 10162"/>
                            <a:gd name="connsiteX27" fmla="*/ 4676 w 10000"/>
                            <a:gd name="connsiteY27" fmla="*/ 1265 h 10162"/>
                            <a:gd name="connsiteX28" fmla="*/ 5309 w 10000"/>
                            <a:gd name="connsiteY28" fmla="*/ 1727 h 10162"/>
                            <a:gd name="connsiteX29" fmla="*/ 5650 w 10000"/>
                            <a:gd name="connsiteY29" fmla="*/ 1890 h 10162"/>
                            <a:gd name="connsiteX30" fmla="*/ 5643 w 10000"/>
                            <a:gd name="connsiteY30" fmla="*/ 2753 h 10162"/>
                            <a:gd name="connsiteX31" fmla="*/ 5688 w 10000"/>
                            <a:gd name="connsiteY31" fmla="*/ 3565 h 10162"/>
                            <a:gd name="connsiteX32" fmla="*/ 6450 w 10000"/>
                            <a:gd name="connsiteY32" fmla="*/ 3717 h 10162"/>
                            <a:gd name="connsiteX33" fmla="*/ 7104 w 10000"/>
                            <a:gd name="connsiteY33" fmla="*/ 3252 h 10162"/>
                            <a:gd name="connsiteX34" fmla="*/ 7073 w 10000"/>
                            <a:gd name="connsiteY34" fmla="*/ 3311 h 10162"/>
                            <a:gd name="connsiteX35" fmla="*/ 7645 w 10000"/>
                            <a:gd name="connsiteY35" fmla="*/ 4425 h 10162"/>
                            <a:gd name="connsiteX36" fmla="*/ 7820 w 10000"/>
                            <a:gd name="connsiteY36" fmla="*/ 4710 h 10162"/>
                            <a:gd name="connsiteX37" fmla="*/ 7898 w 10000"/>
                            <a:gd name="connsiteY37" fmla="*/ 4898 h 10162"/>
                            <a:gd name="connsiteX38" fmla="*/ 10000 w 10000"/>
                            <a:gd name="connsiteY38" fmla="*/ 5016 h 10162"/>
                            <a:gd name="connsiteX39" fmla="*/ 9737 w 10000"/>
                            <a:gd name="connsiteY39" fmla="*/ 6184 h 10162"/>
                            <a:gd name="connsiteX40" fmla="*/ 9458 w 10000"/>
                            <a:gd name="connsiteY40" fmla="*/ 7327 h 10162"/>
                            <a:gd name="connsiteX41" fmla="*/ 9583 w 10000"/>
                            <a:gd name="connsiteY41" fmla="*/ 7694 h 10162"/>
                            <a:gd name="connsiteX42" fmla="*/ 9654 w 10000"/>
                            <a:gd name="connsiteY42" fmla="*/ 8348 h 10162"/>
                            <a:gd name="connsiteX43" fmla="*/ 9560 w 10000"/>
                            <a:gd name="connsiteY43" fmla="*/ 8202 h 10162"/>
                            <a:gd name="connsiteX44" fmla="*/ 9453 w 10000"/>
                            <a:gd name="connsiteY44" fmla="*/ 8120 h 10162"/>
                            <a:gd name="connsiteX45" fmla="*/ 9202 w 10000"/>
                            <a:gd name="connsiteY45" fmla="*/ 7988 h 10162"/>
                            <a:gd name="connsiteX46" fmla="*/ 8954 w 10000"/>
                            <a:gd name="connsiteY46" fmla="*/ 7932 h 10162"/>
                            <a:gd name="connsiteX47" fmla="*/ 9064 w 10000"/>
                            <a:gd name="connsiteY47" fmla="*/ 8130 h 10162"/>
                            <a:gd name="connsiteX48" fmla="*/ 9772 w 10000"/>
                            <a:gd name="connsiteY48" fmla="*/ 8636 h 10162"/>
                            <a:gd name="connsiteX49" fmla="*/ 9347 w 10000"/>
                            <a:gd name="connsiteY49" fmla="*/ 8438 h 10162"/>
                            <a:gd name="connsiteX50" fmla="*/ 8702 w 10000"/>
                            <a:gd name="connsiteY50" fmla="*/ 8163 h 10162"/>
                            <a:gd name="connsiteX51" fmla="*/ 8419 w 10000"/>
                            <a:gd name="connsiteY51" fmla="*/ 7942 h 10162"/>
                            <a:gd name="connsiteX52" fmla="*/ 8582 w 10000"/>
                            <a:gd name="connsiteY52" fmla="*/ 7935 h 10162"/>
                            <a:gd name="connsiteX53" fmla="*/ 8637 w 10000"/>
                            <a:gd name="connsiteY53" fmla="*/ 7892 h 10162"/>
                            <a:gd name="connsiteX54" fmla="*/ 8508 w 10000"/>
                            <a:gd name="connsiteY54" fmla="*/ 7694 h 10162"/>
                            <a:gd name="connsiteX55" fmla="*/ 8266 w 10000"/>
                            <a:gd name="connsiteY55" fmla="*/ 7737 h 10162"/>
                            <a:gd name="connsiteX56" fmla="*/ 8070 w 10000"/>
                            <a:gd name="connsiteY56" fmla="*/ 7694 h 10162"/>
                            <a:gd name="connsiteX57" fmla="*/ 7761 w 10000"/>
                            <a:gd name="connsiteY57" fmla="*/ 7614 h 10162"/>
                            <a:gd name="connsiteX58" fmla="*/ 7840 w 10000"/>
                            <a:gd name="connsiteY58" fmla="*/ 7922 h 10162"/>
                            <a:gd name="connsiteX59" fmla="*/ 7913 w 10000"/>
                            <a:gd name="connsiteY59" fmla="*/ 7958 h 10162"/>
                            <a:gd name="connsiteX60" fmla="*/ 7692 w 10000"/>
                            <a:gd name="connsiteY60" fmla="*/ 8097 h 10162"/>
                            <a:gd name="connsiteX61" fmla="*/ 7851 w 10000"/>
                            <a:gd name="connsiteY61" fmla="*/ 8107 h 10162"/>
                            <a:gd name="connsiteX62" fmla="*/ 8070 w 10000"/>
                            <a:gd name="connsiteY62" fmla="*/ 8163 h 10162"/>
                            <a:gd name="connsiteX63" fmla="*/ 7590 w 10000"/>
                            <a:gd name="connsiteY63" fmla="*/ 8256 h 10162"/>
                            <a:gd name="connsiteX64" fmla="*/ 6959 w 10000"/>
                            <a:gd name="connsiteY64" fmla="*/ 8629 h 10162"/>
                            <a:gd name="connsiteX65" fmla="*/ 6602 w 10000"/>
                            <a:gd name="connsiteY65" fmla="*/ 9003 h 10162"/>
                            <a:gd name="connsiteX66" fmla="*/ 6336 w 10000"/>
                            <a:gd name="connsiteY66" fmla="*/ 9152 h 10162"/>
                            <a:gd name="connsiteX67" fmla="*/ 5929 w 10000"/>
                            <a:gd name="connsiteY67" fmla="*/ 9386 h 10162"/>
                            <a:gd name="connsiteX68" fmla="*/ 5376 w 10000"/>
                            <a:gd name="connsiteY68" fmla="*/ 9740 h 10162"/>
                            <a:gd name="connsiteX69" fmla="*/ 4854 w 10000"/>
                            <a:gd name="connsiteY69" fmla="*/ 10066 h 10162"/>
                            <a:gd name="connsiteX70" fmla="*/ 4145 w 10000"/>
                            <a:gd name="connsiteY70" fmla="*/ 10110 h 10162"/>
                            <a:gd name="connsiteX0" fmla="*/ 4145 w 10000"/>
                            <a:gd name="connsiteY0" fmla="*/ 10110 h 10162"/>
                            <a:gd name="connsiteX1" fmla="*/ 3726 w 10000"/>
                            <a:gd name="connsiteY1" fmla="*/ 9938 h 10162"/>
                            <a:gd name="connsiteX2" fmla="*/ 3150 w 10000"/>
                            <a:gd name="connsiteY2" fmla="*/ 9594 h 10162"/>
                            <a:gd name="connsiteX3" fmla="*/ 2375 w 10000"/>
                            <a:gd name="connsiteY3" fmla="*/ 9267 h 10162"/>
                            <a:gd name="connsiteX4" fmla="*/ 1619 w 10000"/>
                            <a:gd name="connsiteY4" fmla="*/ 9158 h 10162"/>
                            <a:gd name="connsiteX5" fmla="*/ 1211 w 10000"/>
                            <a:gd name="connsiteY5" fmla="*/ 8884 h 10162"/>
                            <a:gd name="connsiteX6" fmla="*/ 299 w 10000"/>
                            <a:gd name="connsiteY6" fmla="*/ 8256 h 10162"/>
                            <a:gd name="connsiteX7" fmla="*/ 0 w 10000"/>
                            <a:gd name="connsiteY7" fmla="*/ 8196 h 10162"/>
                            <a:gd name="connsiteX8" fmla="*/ 143 w 10000"/>
                            <a:gd name="connsiteY8" fmla="*/ 7925 h 10162"/>
                            <a:gd name="connsiteX9" fmla="*/ 346 w 10000"/>
                            <a:gd name="connsiteY9" fmla="*/ 7611 h 10162"/>
                            <a:gd name="connsiteX10" fmla="*/ 744 w 10000"/>
                            <a:gd name="connsiteY10" fmla="*/ 7069 h 10162"/>
                            <a:gd name="connsiteX11" fmla="*/ 1077 w 10000"/>
                            <a:gd name="connsiteY11" fmla="*/ 6623 h 10162"/>
                            <a:gd name="connsiteX12" fmla="*/ 1019 w 10000"/>
                            <a:gd name="connsiteY12" fmla="*/ 6170 h 10162"/>
                            <a:gd name="connsiteX13" fmla="*/ 675 w 10000"/>
                            <a:gd name="connsiteY13" fmla="*/ 5331 h 10162"/>
                            <a:gd name="connsiteX14" fmla="*/ 246 w 10000"/>
                            <a:gd name="connsiteY14" fmla="*/ 3589 h 10162"/>
                            <a:gd name="connsiteX15" fmla="*/ 626 w 10000"/>
                            <a:gd name="connsiteY15" fmla="*/ 2471 h 10162"/>
                            <a:gd name="connsiteX16" fmla="*/ 1051 w 10000"/>
                            <a:gd name="connsiteY16" fmla="*/ 2233 h 10162"/>
                            <a:gd name="connsiteX17" fmla="*/ 1174 w 10000"/>
                            <a:gd name="connsiteY17" fmla="*/ 1289 h 10162"/>
                            <a:gd name="connsiteX18" fmla="*/ 1872 w 10000"/>
                            <a:gd name="connsiteY18" fmla="*/ 1508 h 10162"/>
                            <a:gd name="connsiteX19" fmla="*/ 2179 w 10000"/>
                            <a:gd name="connsiteY19" fmla="*/ 1700 h 10162"/>
                            <a:gd name="connsiteX20" fmla="*/ 2645 w 10000"/>
                            <a:gd name="connsiteY20" fmla="*/ 2035 h 10162"/>
                            <a:gd name="connsiteX21" fmla="*/ 3318 w 10000"/>
                            <a:gd name="connsiteY21" fmla="*/ 1860 h 10162"/>
                            <a:gd name="connsiteX22" fmla="*/ 3674 w 10000"/>
                            <a:gd name="connsiteY22" fmla="*/ 55 h 10162"/>
                            <a:gd name="connsiteX23" fmla="*/ 4008 w 10000"/>
                            <a:gd name="connsiteY23" fmla="*/ 178 h 10162"/>
                            <a:gd name="connsiteX24" fmla="*/ 4165 w 10000"/>
                            <a:gd name="connsiteY24" fmla="*/ 234 h 10162"/>
                            <a:gd name="connsiteX25" fmla="*/ 4477 w 10000"/>
                            <a:gd name="connsiteY25" fmla="*/ 813 h 10162"/>
                            <a:gd name="connsiteX26" fmla="*/ 4542 w 10000"/>
                            <a:gd name="connsiteY26" fmla="*/ 981 h 10162"/>
                            <a:gd name="connsiteX27" fmla="*/ 4676 w 10000"/>
                            <a:gd name="connsiteY27" fmla="*/ 1265 h 10162"/>
                            <a:gd name="connsiteX28" fmla="*/ 5309 w 10000"/>
                            <a:gd name="connsiteY28" fmla="*/ 1727 h 10162"/>
                            <a:gd name="connsiteX29" fmla="*/ 5650 w 10000"/>
                            <a:gd name="connsiteY29" fmla="*/ 1890 h 10162"/>
                            <a:gd name="connsiteX30" fmla="*/ 6069 w 10000"/>
                            <a:gd name="connsiteY30" fmla="*/ 2810 h 10162"/>
                            <a:gd name="connsiteX31" fmla="*/ 5688 w 10000"/>
                            <a:gd name="connsiteY31" fmla="*/ 3565 h 10162"/>
                            <a:gd name="connsiteX32" fmla="*/ 6450 w 10000"/>
                            <a:gd name="connsiteY32" fmla="*/ 3717 h 10162"/>
                            <a:gd name="connsiteX33" fmla="*/ 7104 w 10000"/>
                            <a:gd name="connsiteY33" fmla="*/ 3252 h 10162"/>
                            <a:gd name="connsiteX34" fmla="*/ 7073 w 10000"/>
                            <a:gd name="connsiteY34" fmla="*/ 3311 h 10162"/>
                            <a:gd name="connsiteX35" fmla="*/ 7645 w 10000"/>
                            <a:gd name="connsiteY35" fmla="*/ 4425 h 10162"/>
                            <a:gd name="connsiteX36" fmla="*/ 7820 w 10000"/>
                            <a:gd name="connsiteY36" fmla="*/ 4710 h 10162"/>
                            <a:gd name="connsiteX37" fmla="*/ 7898 w 10000"/>
                            <a:gd name="connsiteY37" fmla="*/ 4898 h 10162"/>
                            <a:gd name="connsiteX38" fmla="*/ 10000 w 10000"/>
                            <a:gd name="connsiteY38" fmla="*/ 5016 h 10162"/>
                            <a:gd name="connsiteX39" fmla="*/ 9737 w 10000"/>
                            <a:gd name="connsiteY39" fmla="*/ 6184 h 10162"/>
                            <a:gd name="connsiteX40" fmla="*/ 9458 w 10000"/>
                            <a:gd name="connsiteY40" fmla="*/ 7327 h 10162"/>
                            <a:gd name="connsiteX41" fmla="*/ 9583 w 10000"/>
                            <a:gd name="connsiteY41" fmla="*/ 7694 h 10162"/>
                            <a:gd name="connsiteX42" fmla="*/ 9654 w 10000"/>
                            <a:gd name="connsiteY42" fmla="*/ 8348 h 10162"/>
                            <a:gd name="connsiteX43" fmla="*/ 9560 w 10000"/>
                            <a:gd name="connsiteY43" fmla="*/ 8202 h 10162"/>
                            <a:gd name="connsiteX44" fmla="*/ 9453 w 10000"/>
                            <a:gd name="connsiteY44" fmla="*/ 8120 h 10162"/>
                            <a:gd name="connsiteX45" fmla="*/ 9202 w 10000"/>
                            <a:gd name="connsiteY45" fmla="*/ 7988 h 10162"/>
                            <a:gd name="connsiteX46" fmla="*/ 8954 w 10000"/>
                            <a:gd name="connsiteY46" fmla="*/ 7932 h 10162"/>
                            <a:gd name="connsiteX47" fmla="*/ 9064 w 10000"/>
                            <a:gd name="connsiteY47" fmla="*/ 8130 h 10162"/>
                            <a:gd name="connsiteX48" fmla="*/ 9772 w 10000"/>
                            <a:gd name="connsiteY48" fmla="*/ 8636 h 10162"/>
                            <a:gd name="connsiteX49" fmla="*/ 9347 w 10000"/>
                            <a:gd name="connsiteY49" fmla="*/ 8438 h 10162"/>
                            <a:gd name="connsiteX50" fmla="*/ 8702 w 10000"/>
                            <a:gd name="connsiteY50" fmla="*/ 8163 h 10162"/>
                            <a:gd name="connsiteX51" fmla="*/ 8419 w 10000"/>
                            <a:gd name="connsiteY51" fmla="*/ 7942 h 10162"/>
                            <a:gd name="connsiteX52" fmla="*/ 8582 w 10000"/>
                            <a:gd name="connsiteY52" fmla="*/ 7935 h 10162"/>
                            <a:gd name="connsiteX53" fmla="*/ 8637 w 10000"/>
                            <a:gd name="connsiteY53" fmla="*/ 7892 h 10162"/>
                            <a:gd name="connsiteX54" fmla="*/ 8508 w 10000"/>
                            <a:gd name="connsiteY54" fmla="*/ 7694 h 10162"/>
                            <a:gd name="connsiteX55" fmla="*/ 8266 w 10000"/>
                            <a:gd name="connsiteY55" fmla="*/ 7737 h 10162"/>
                            <a:gd name="connsiteX56" fmla="*/ 8070 w 10000"/>
                            <a:gd name="connsiteY56" fmla="*/ 7694 h 10162"/>
                            <a:gd name="connsiteX57" fmla="*/ 7761 w 10000"/>
                            <a:gd name="connsiteY57" fmla="*/ 7614 h 10162"/>
                            <a:gd name="connsiteX58" fmla="*/ 7840 w 10000"/>
                            <a:gd name="connsiteY58" fmla="*/ 7922 h 10162"/>
                            <a:gd name="connsiteX59" fmla="*/ 7913 w 10000"/>
                            <a:gd name="connsiteY59" fmla="*/ 7958 h 10162"/>
                            <a:gd name="connsiteX60" fmla="*/ 7692 w 10000"/>
                            <a:gd name="connsiteY60" fmla="*/ 8097 h 10162"/>
                            <a:gd name="connsiteX61" fmla="*/ 7851 w 10000"/>
                            <a:gd name="connsiteY61" fmla="*/ 8107 h 10162"/>
                            <a:gd name="connsiteX62" fmla="*/ 8070 w 10000"/>
                            <a:gd name="connsiteY62" fmla="*/ 8163 h 10162"/>
                            <a:gd name="connsiteX63" fmla="*/ 7590 w 10000"/>
                            <a:gd name="connsiteY63" fmla="*/ 8256 h 10162"/>
                            <a:gd name="connsiteX64" fmla="*/ 6959 w 10000"/>
                            <a:gd name="connsiteY64" fmla="*/ 8629 h 10162"/>
                            <a:gd name="connsiteX65" fmla="*/ 6602 w 10000"/>
                            <a:gd name="connsiteY65" fmla="*/ 9003 h 10162"/>
                            <a:gd name="connsiteX66" fmla="*/ 6336 w 10000"/>
                            <a:gd name="connsiteY66" fmla="*/ 9152 h 10162"/>
                            <a:gd name="connsiteX67" fmla="*/ 5929 w 10000"/>
                            <a:gd name="connsiteY67" fmla="*/ 9386 h 10162"/>
                            <a:gd name="connsiteX68" fmla="*/ 5376 w 10000"/>
                            <a:gd name="connsiteY68" fmla="*/ 9740 h 10162"/>
                            <a:gd name="connsiteX69" fmla="*/ 4854 w 10000"/>
                            <a:gd name="connsiteY69" fmla="*/ 10066 h 10162"/>
                            <a:gd name="connsiteX70" fmla="*/ 4145 w 10000"/>
                            <a:gd name="connsiteY70" fmla="*/ 10110 h 10162"/>
                            <a:gd name="connsiteX0" fmla="*/ 4145 w 10000"/>
                            <a:gd name="connsiteY0" fmla="*/ 10110 h 10162"/>
                            <a:gd name="connsiteX1" fmla="*/ 3726 w 10000"/>
                            <a:gd name="connsiteY1" fmla="*/ 9938 h 10162"/>
                            <a:gd name="connsiteX2" fmla="*/ 3150 w 10000"/>
                            <a:gd name="connsiteY2" fmla="*/ 9594 h 10162"/>
                            <a:gd name="connsiteX3" fmla="*/ 2375 w 10000"/>
                            <a:gd name="connsiteY3" fmla="*/ 9267 h 10162"/>
                            <a:gd name="connsiteX4" fmla="*/ 1619 w 10000"/>
                            <a:gd name="connsiteY4" fmla="*/ 9158 h 10162"/>
                            <a:gd name="connsiteX5" fmla="*/ 1211 w 10000"/>
                            <a:gd name="connsiteY5" fmla="*/ 8884 h 10162"/>
                            <a:gd name="connsiteX6" fmla="*/ 299 w 10000"/>
                            <a:gd name="connsiteY6" fmla="*/ 8256 h 10162"/>
                            <a:gd name="connsiteX7" fmla="*/ 0 w 10000"/>
                            <a:gd name="connsiteY7" fmla="*/ 8196 h 10162"/>
                            <a:gd name="connsiteX8" fmla="*/ 143 w 10000"/>
                            <a:gd name="connsiteY8" fmla="*/ 7925 h 10162"/>
                            <a:gd name="connsiteX9" fmla="*/ 346 w 10000"/>
                            <a:gd name="connsiteY9" fmla="*/ 7611 h 10162"/>
                            <a:gd name="connsiteX10" fmla="*/ 744 w 10000"/>
                            <a:gd name="connsiteY10" fmla="*/ 7069 h 10162"/>
                            <a:gd name="connsiteX11" fmla="*/ 1077 w 10000"/>
                            <a:gd name="connsiteY11" fmla="*/ 6623 h 10162"/>
                            <a:gd name="connsiteX12" fmla="*/ 1019 w 10000"/>
                            <a:gd name="connsiteY12" fmla="*/ 6170 h 10162"/>
                            <a:gd name="connsiteX13" fmla="*/ 675 w 10000"/>
                            <a:gd name="connsiteY13" fmla="*/ 5331 h 10162"/>
                            <a:gd name="connsiteX14" fmla="*/ 246 w 10000"/>
                            <a:gd name="connsiteY14" fmla="*/ 3589 h 10162"/>
                            <a:gd name="connsiteX15" fmla="*/ 626 w 10000"/>
                            <a:gd name="connsiteY15" fmla="*/ 2471 h 10162"/>
                            <a:gd name="connsiteX16" fmla="*/ 1051 w 10000"/>
                            <a:gd name="connsiteY16" fmla="*/ 2233 h 10162"/>
                            <a:gd name="connsiteX17" fmla="*/ 1174 w 10000"/>
                            <a:gd name="connsiteY17" fmla="*/ 1289 h 10162"/>
                            <a:gd name="connsiteX18" fmla="*/ 1872 w 10000"/>
                            <a:gd name="connsiteY18" fmla="*/ 1508 h 10162"/>
                            <a:gd name="connsiteX19" fmla="*/ 2179 w 10000"/>
                            <a:gd name="connsiteY19" fmla="*/ 1700 h 10162"/>
                            <a:gd name="connsiteX20" fmla="*/ 2645 w 10000"/>
                            <a:gd name="connsiteY20" fmla="*/ 2035 h 10162"/>
                            <a:gd name="connsiteX21" fmla="*/ 3318 w 10000"/>
                            <a:gd name="connsiteY21" fmla="*/ 1860 h 10162"/>
                            <a:gd name="connsiteX22" fmla="*/ 3674 w 10000"/>
                            <a:gd name="connsiteY22" fmla="*/ 55 h 10162"/>
                            <a:gd name="connsiteX23" fmla="*/ 4008 w 10000"/>
                            <a:gd name="connsiteY23" fmla="*/ 178 h 10162"/>
                            <a:gd name="connsiteX24" fmla="*/ 4165 w 10000"/>
                            <a:gd name="connsiteY24" fmla="*/ 234 h 10162"/>
                            <a:gd name="connsiteX25" fmla="*/ 4477 w 10000"/>
                            <a:gd name="connsiteY25" fmla="*/ 813 h 10162"/>
                            <a:gd name="connsiteX26" fmla="*/ 4542 w 10000"/>
                            <a:gd name="connsiteY26" fmla="*/ 981 h 10162"/>
                            <a:gd name="connsiteX27" fmla="*/ 4676 w 10000"/>
                            <a:gd name="connsiteY27" fmla="*/ 1265 h 10162"/>
                            <a:gd name="connsiteX28" fmla="*/ 5309 w 10000"/>
                            <a:gd name="connsiteY28" fmla="*/ 1727 h 10162"/>
                            <a:gd name="connsiteX29" fmla="*/ 5650 w 10000"/>
                            <a:gd name="connsiteY29" fmla="*/ 1890 h 10162"/>
                            <a:gd name="connsiteX30" fmla="*/ 6069 w 10000"/>
                            <a:gd name="connsiteY30" fmla="*/ 2810 h 10162"/>
                            <a:gd name="connsiteX31" fmla="*/ 5688 w 10000"/>
                            <a:gd name="connsiteY31" fmla="*/ 3565 h 10162"/>
                            <a:gd name="connsiteX32" fmla="*/ 6644 w 10000"/>
                            <a:gd name="connsiteY32" fmla="*/ 3376 h 10162"/>
                            <a:gd name="connsiteX33" fmla="*/ 7104 w 10000"/>
                            <a:gd name="connsiteY33" fmla="*/ 3252 h 10162"/>
                            <a:gd name="connsiteX34" fmla="*/ 7073 w 10000"/>
                            <a:gd name="connsiteY34" fmla="*/ 3311 h 10162"/>
                            <a:gd name="connsiteX35" fmla="*/ 7645 w 10000"/>
                            <a:gd name="connsiteY35" fmla="*/ 4425 h 10162"/>
                            <a:gd name="connsiteX36" fmla="*/ 7820 w 10000"/>
                            <a:gd name="connsiteY36" fmla="*/ 4710 h 10162"/>
                            <a:gd name="connsiteX37" fmla="*/ 7898 w 10000"/>
                            <a:gd name="connsiteY37" fmla="*/ 4898 h 10162"/>
                            <a:gd name="connsiteX38" fmla="*/ 10000 w 10000"/>
                            <a:gd name="connsiteY38" fmla="*/ 5016 h 10162"/>
                            <a:gd name="connsiteX39" fmla="*/ 9737 w 10000"/>
                            <a:gd name="connsiteY39" fmla="*/ 6184 h 10162"/>
                            <a:gd name="connsiteX40" fmla="*/ 9458 w 10000"/>
                            <a:gd name="connsiteY40" fmla="*/ 7327 h 10162"/>
                            <a:gd name="connsiteX41" fmla="*/ 9583 w 10000"/>
                            <a:gd name="connsiteY41" fmla="*/ 7694 h 10162"/>
                            <a:gd name="connsiteX42" fmla="*/ 9654 w 10000"/>
                            <a:gd name="connsiteY42" fmla="*/ 8348 h 10162"/>
                            <a:gd name="connsiteX43" fmla="*/ 9560 w 10000"/>
                            <a:gd name="connsiteY43" fmla="*/ 8202 h 10162"/>
                            <a:gd name="connsiteX44" fmla="*/ 9453 w 10000"/>
                            <a:gd name="connsiteY44" fmla="*/ 8120 h 10162"/>
                            <a:gd name="connsiteX45" fmla="*/ 9202 w 10000"/>
                            <a:gd name="connsiteY45" fmla="*/ 7988 h 10162"/>
                            <a:gd name="connsiteX46" fmla="*/ 8954 w 10000"/>
                            <a:gd name="connsiteY46" fmla="*/ 7932 h 10162"/>
                            <a:gd name="connsiteX47" fmla="*/ 9064 w 10000"/>
                            <a:gd name="connsiteY47" fmla="*/ 8130 h 10162"/>
                            <a:gd name="connsiteX48" fmla="*/ 9772 w 10000"/>
                            <a:gd name="connsiteY48" fmla="*/ 8636 h 10162"/>
                            <a:gd name="connsiteX49" fmla="*/ 9347 w 10000"/>
                            <a:gd name="connsiteY49" fmla="*/ 8438 h 10162"/>
                            <a:gd name="connsiteX50" fmla="*/ 8702 w 10000"/>
                            <a:gd name="connsiteY50" fmla="*/ 8163 h 10162"/>
                            <a:gd name="connsiteX51" fmla="*/ 8419 w 10000"/>
                            <a:gd name="connsiteY51" fmla="*/ 7942 h 10162"/>
                            <a:gd name="connsiteX52" fmla="*/ 8582 w 10000"/>
                            <a:gd name="connsiteY52" fmla="*/ 7935 h 10162"/>
                            <a:gd name="connsiteX53" fmla="*/ 8637 w 10000"/>
                            <a:gd name="connsiteY53" fmla="*/ 7892 h 10162"/>
                            <a:gd name="connsiteX54" fmla="*/ 8508 w 10000"/>
                            <a:gd name="connsiteY54" fmla="*/ 7694 h 10162"/>
                            <a:gd name="connsiteX55" fmla="*/ 8266 w 10000"/>
                            <a:gd name="connsiteY55" fmla="*/ 7737 h 10162"/>
                            <a:gd name="connsiteX56" fmla="*/ 8070 w 10000"/>
                            <a:gd name="connsiteY56" fmla="*/ 7694 h 10162"/>
                            <a:gd name="connsiteX57" fmla="*/ 7761 w 10000"/>
                            <a:gd name="connsiteY57" fmla="*/ 7614 h 10162"/>
                            <a:gd name="connsiteX58" fmla="*/ 7840 w 10000"/>
                            <a:gd name="connsiteY58" fmla="*/ 7922 h 10162"/>
                            <a:gd name="connsiteX59" fmla="*/ 7913 w 10000"/>
                            <a:gd name="connsiteY59" fmla="*/ 7958 h 10162"/>
                            <a:gd name="connsiteX60" fmla="*/ 7692 w 10000"/>
                            <a:gd name="connsiteY60" fmla="*/ 8097 h 10162"/>
                            <a:gd name="connsiteX61" fmla="*/ 7851 w 10000"/>
                            <a:gd name="connsiteY61" fmla="*/ 8107 h 10162"/>
                            <a:gd name="connsiteX62" fmla="*/ 8070 w 10000"/>
                            <a:gd name="connsiteY62" fmla="*/ 8163 h 10162"/>
                            <a:gd name="connsiteX63" fmla="*/ 7590 w 10000"/>
                            <a:gd name="connsiteY63" fmla="*/ 8256 h 10162"/>
                            <a:gd name="connsiteX64" fmla="*/ 6959 w 10000"/>
                            <a:gd name="connsiteY64" fmla="*/ 8629 h 10162"/>
                            <a:gd name="connsiteX65" fmla="*/ 6602 w 10000"/>
                            <a:gd name="connsiteY65" fmla="*/ 9003 h 10162"/>
                            <a:gd name="connsiteX66" fmla="*/ 6336 w 10000"/>
                            <a:gd name="connsiteY66" fmla="*/ 9152 h 10162"/>
                            <a:gd name="connsiteX67" fmla="*/ 5929 w 10000"/>
                            <a:gd name="connsiteY67" fmla="*/ 9386 h 10162"/>
                            <a:gd name="connsiteX68" fmla="*/ 5376 w 10000"/>
                            <a:gd name="connsiteY68" fmla="*/ 9740 h 10162"/>
                            <a:gd name="connsiteX69" fmla="*/ 4854 w 10000"/>
                            <a:gd name="connsiteY69" fmla="*/ 10066 h 10162"/>
                            <a:gd name="connsiteX70" fmla="*/ 4145 w 10000"/>
                            <a:gd name="connsiteY70" fmla="*/ 10110 h 10162"/>
                            <a:gd name="connsiteX0" fmla="*/ 4145 w 10000"/>
                            <a:gd name="connsiteY0" fmla="*/ 10110 h 10162"/>
                            <a:gd name="connsiteX1" fmla="*/ 3726 w 10000"/>
                            <a:gd name="connsiteY1" fmla="*/ 9938 h 10162"/>
                            <a:gd name="connsiteX2" fmla="*/ 3150 w 10000"/>
                            <a:gd name="connsiteY2" fmla="*/ 9594 h 10162"/>
                            <a:gd name="connsiteX3" fmla="*/ 2375 w 10000"/>
                            <a:gd name="connsiteY3" fmla="*/ 9267 h 10162"/>
                            <a:gd name="connsiteX4" fmla="*/ 1619 w 10000"/>
                            <a:gd name="connsiteY4" fmla="*/ 9158 h 10162"/>
                            <a:gd name="connsiteX5" fmla="*/ 1211 w 10000"/>
                            <a:gd name="connsiteY5" fmla="*/ 8884 h 10162"/>
                            <a:gd name="connsiteX6" fmla="*/ 299 w 10000"/>
                            <a:gd name="connsiteY6" fmla="*/ 8256 h 10162"/>
                            <a:gd name="connsiteX7" fmla="*/ 0 w 10000"/>
                            <a:gd name="connsiteY7" fmla="*/ 8196 h 10162"/>
                            <a:gd name="connsiteX8" fmla="*/ 143 w 10000"/>
                            <a:gd name="connsiteY8" fmla="*/ 7925 h 10162"/>
                            <a:gd name="connsiteX9" fmla="*/ 346 w 10000"/>
                            <a:gd name="connsiteY9" fmla="*/ 7611 h 10162"/>
                            <a:gd name="connsiteX10" fmla="*/ 744 w 10000"/>
                            <a:gd name="connsiteY10" fmla="*/ 7069 h 10162"/>
                            <a:gd name="connsiteX11" fmla="*/ 1077 w 10000"/>
                            <a:gd name="connsiteY11" fmla="*/ 6623 h 10162"/>
                            <a:gd name="connsiteX12" fmla="*/ 1019 w 10000"/>
                            <a:gd name="connsiteY12" fmla="*/ 6170 h 10162"/>
                            <a:gd name="connsiteX13" fmla="*/ 675 w 10000"/>
                            <a:gd name="connsiteY13" fmla="*/ 5331 h 10162"/>
                            <a:gd name="connsiteX14" fmla="*/ 246 w 10000"/>
                            <a:gd name="connsiteY14" fmla="*/ 3589 h 10162"/>
                            <a:gd name="connsiteX15" fmla="*/ 626 w 10000"/>
                            <a:gd name="connsiteY15" fmla="*/ 2471 h 10162"/>
                            <a:gd name="connsiteX16" fmla="*/ 1051 w 10000"/>
                            <a:gd name="connsiteY16" fmla="*/ 2233 h 10162"/>
                            <a:gd name="connsiteX17" fmla="*/ 1174 w 10000"/>
                            <a:gd name="connsiteY17" fmla="*/ 1289 h 10162"/>
                            <a:gd name="connsiteX18" fmla="*/ 1872 w 10000"/>
                            <a:gd name="connsiteY18" fmla="*/ 1508 h 10162"/>
                            <a:gd name="connsiteX19" fmla="*/ 2179 w 10000"/>
                            <a:gd name="connsiteY19" fmla="*/ 1700 h 10162"/>
                            <a:gd name="connsiteX20" fmla="*/ 2645 w 10000"/>
                            <a:gd name="connsiteY20" fmla="*/ 2035 h 10162"/>
                            <a:gd name="connsiteX21" fmla="*/ 3318 w 10000"/>
                            <a:gd name="connsiteY21" fmla="*/ 1860 h 10162"/>
                            <a:gd name="connsiteX22" fmla="*/ 3674 w 10000"/>
                            <a:gd name="connsiteY22" fmla="*/ 55 h 10162"/>
                            <a:gd name="connsiteX23" fmla="*/ 4008 w 10000"/>
                            <a:gd name="connsiteY23" fmla="*/ 178 h 10162"/>
                            <a:gd name="connsiteX24" fmla="*/ 4165 w 10000"/>
                            <a:gd name="connsiteY24" fmla="*/ 234 h 10162"/>
                            <a:gd name="connsiteX25" fmla="*/ 4477 w 10000"/>
                            <a:gd name="connsiteY25" fmla="*/ 813 h 10162"/>
                            <a:gd name="connsiteX26" fmla="*/ 4542 w 10000"/>
                            <a:gd name="connsiteY26" fmla="*/ 981 h 10162"/>
                            <a:gd name="connsiteX27" fmla="*/ 4676 w 10000"/>
                            <a:gd name="connsiteY27" fmla="*/ 1265 h 10162"/>
                            <a:gd name="connsiteX28" fmla="*/ 5309 w 10000"/>
                            <a:gd name="connsiteY28" fmla="*/ 1727 h 10162"/>
                            <a:gd name="connsiteX29" fmla="*/ 5650 w 10000"/>
                            <a:gd name="connsiteY29" fmla="*/ 1890 h 10162"/>
                            <a:gd name="connsiteX30" fmla="*/ 6069 w 10000"/>
                            <a:gd name="connsiteY30" fmla="*/ 2810 h 10162"/>
                            <a:gd name="connsiteX31" fmla="*/ 6644 w 10000"/>
                            <a:gd name="connsiteY31" fmla="*/ 3376 h 10162"/>
                            <a:gd name="connsiteX32" fmla="*/ 7104 w 10000"/>
                            <a:gd name="connsiteY32" fmla="*/ 3252 h 10162"/>
                            <a:gd name="connsiteX33" fmla="*/ 7073 w 10000"/>
                            <a:gd name="connsiteY33" fmla="*/ 3311 h 10162"/>
                            <a:gd name="connsiteX34" fmla="*/ 7645 w 10000"/>
                            <a:gd name="connsiteY34" fmla="*/ 4425 h 10162"/>
                            <a:gd name="connsiteX35" fmla="*/ 7820 w 10000"/>
                            <a:gd name="connsiteY35" fmla="*/ 4710 h 10162"/>
                            <a:gd name="connsiteX36" fmla="*/ 7898 w 10000"/>
                            <a:gd name="connsiteY36" fmla="*/ 4898 h 10162"/>
                            <a:gd name="connsiteX37" fmla="*/ 10000 w 10000"/>
                            <a:gd name="connsiteY37" fmla="*/ 5016 h 10162"/>
                            <a:gd name="connsiteX38" fmla="*/ 9737 w 10000"/>
                            <a:gd name="connsiteY38" fmla="*/ 6184 h 10162"/>
                            <a:gd name="connsiteX39" fmla="*/ 9458 w 10000"/>
                            <a:gd name="connsiteY39" fmla="*/ 7327 h 10162"/>
                            <a:gd name="connsiteX40" fmla="*/ 9583 w 10000"/>
                            <a:gd name="connsiteY40" fmla="*/ 7694 h 10162"/>
                            <a:gd name="connsiteX41" fmla="*/ 9654 w 10000"/>
                            <a:gd name="connsiteY41" fmla="*/ 8348 h 10162"/>
                            <a:gd name="connsiteX42" fmla="*/ 9560 w 10000"/>
                            <a:gd name="connsiteY42" fmla="*/ 8202 h 10162"/>
                            <a:gd name="connsiteX43" fmla="*/ 9453 w 10000"/>
                            <a:gd name="connsiteY43" fmla="*/ 8120 h 10162"/>
                            <a:gd name="connsiteX44" fmla="*/ 9202 w 10000"/>
                            <a:gd name="connsiteY44" fmla="*/ 7988 h 10162"/>
                            <a:gd name="connsiteX45" fmla="*/ 8954 w 10000"/>
                            <a:gd name="connsiteY45" fmla="*/ 7932 h 10162"/>
                            <a:gd name="connsiteX46" fmla="*/ 9064 w 10000"/>
                            <a:gd name="connsiteY46" fmla="*/ 8130 h 10162"/>
                            <a:gd name="connsiteX47" fmla="*/ 9772 w 10000"/>
                            <a:gd name="connsiteY47" fmla="*/ 8636 h 10162"/>
                            <a:gd name="connsiteX48" fmla="*/ 9347 w 10000"/>
                            <a:gd name="connsiteY48" fmla="*/ 8438 h 10162"/>
                            <a:gd name="connsiteX49" fmla="*/ 8702 w 10000"/>
                            <a:gd name="connsiteY49" fmla="*/ 8163 h 10162"/>
                            <a:gd name="connsiteX50" fmla="*/ 8419 w 10000"/>
                            <a:gd name="connsiteY50" fmla="*/ 7942 h 10162"/>
                            <a:gd name="connsiteX51" fmla="*/ 8582 w 10000"/>
                            <a:gd name="connsiteY51" fmla="*/ 7935 h 10162"/>
                            <a:gd name="connsiteX52" fmla="*/ 8637 w 10000"/>
                            <a:gd name="connsiteY52" fmla="*/ 7892 h 10162"/>
                            <a:gd name="connsiteX53" fmla="*/ 8508 w 10000"/>
                            <a:gd name="connsiteY53" fmla="*/ 7694 h 10162"/>
                            <a:gd name="connsiteX54" fmla="*/ 8266 w 10000"/>
                            <a:gd name="connsiteY54" fmla="*/ 7737 h 10162"/>
                            <a:gd name="connsiteX55" fmla="*/ 8070 w 10000"/>
                            <a:gd name="connsiteY55" fmla="*/ 7694 h 10162"/>
                            <a:gd name="connsiteX56" fmla="*/ 7761 w 10000"/>
                            <a:gd name="connsiteY56" fmla="*/ 7614 h 10162"/>
                            <a:gd name="connsiteX57" fmla="*/ 7840 w 10000"/>
                            <a:gd name="connsiteY57" fmla="*/ 7922 h 10162"/>
                            <a:gd name="connsiteX58" fmla="*/ 7913 w 10000"/>
                            <a:gd name="connsiteY58" fmla="*/ 7958 h 10162"/>
                            <a:gd name="connsiteX59" fmla="*/ 7692 w 10000"/>
                            <a:gd name="connsiteY59" fmla="*/ 8097 h 10162"/>
                            <a:gd name="connsiteX60" fmla="*/ 7851 w 10000"/>
                            <a:gd name="connsiteY60" fmla="*/ 8107 h 10162"/>
                            <a:gd name="connsiteX61" fmla="*/ 8070 w 10000"/>
                            <a:gd name="connsiteY61" fmla="*/ 8163 h 10162"/>
                            <a:gd name="connsiteX62" fmla="*/ 7590 w 10000"/>
                            <a:gd name="connsiteY62" fmla="*/ 8256 h 10162"/>
                            <a:gd name="connsiteX63" fmla="*/ 6959 w 10000"/>
                            <a:gd name="connsiteY63" fmla="*/ 8629 h 10162"/>
                            <a:gd name="connsiteX64" fmla="*/ 6602 w 10000"/>
                            <a:gd name="connsiteY64" fmla="*/ 9003 h 10162"/>
                            <a:gd name="connsiteX65" fmla="*/ 6336 w 10000"/>
                            <a:gd name="connsiteY65" fmla="*/ 9152 h 10162"/>
                            <a:gd name="connsiteX66" fmla="*/ 5929 w 10000"/>
                            <a:gd name="connsiteY66" fmla="*/ 9386 h 10162"/>
                            <a:gd name="connsiteX67" fmla="*/ 5376 w 10000"/>
                            <a:gd name="connsiteY67" fmla="*/ 9740 h 10162"/>
                            <a:gd name="connsiteX68" fmla="*/ 4854 w 10000"/>
                            <a:gd name="connsiteY68" fmla="*/ 10066 h 10162"/>
                            <a:gd name="connsiteX69" fmla="*/ 4145 w 10000"/>
                            <a:gd name="connsiteY69" fmla="*/ 10110 h 10162"/>
                            <a:gd name="connsiteX0" fmla="*/ 4145 w 10000"/>
                            <a:gd name="connsiteY0" fmla="*/ 10110 h 10162"/>
                            <a:gd name="connsiteX1" fmla="*/ 3726 w 10000"/>
                            <a:gd name="connsiteY1" fmla="*/ 9938 h 10162"/>
                            <a:gd name="connsiteX2" fmla="*/ 3150 w 10000"/>
                            <a:gd name="connsiteY2" fmla="*/ 9594 h 10162"/>
                            <a:gd name="connsiteX3" fmla="*/ 2375 w 10000"/>
                            <a:gd name="connsiteY3" fmla="*/ 9267 h 10162"/>
                            <a:gd name="connsiteX4" fmla="*/ 1619 w 10000"/>
                            <a:gd name="connsiteY4" fmla="*/ 9158 h 10162"/>
                            <a:gd name="connsiteX5" fmla="*/ 1211 w 10000"/>
                            <a:gd name="connsiteY5" fmla="*/ 8884 h 10162"/>
                            <a:gd name="connsiteX6" fmla="*/ 299 w 10000"/>
                            <a:gd name="connsiteY6" fmla="*/ 8256 h 10162"/>
                            <a:gd name="connsiteX7" fmla="*/ 0 w 10000"/>
                            <a:gd name="connsiteY7" fmla="*/ 8196 h 10162"/>
                            <a:gd name="connsiteX8" fmla="*/ 143 w 10000"/>
                            <a:gd name="connsiteY8" fmla="*/ 7925 h 10162"/>
                            <a:gd name="connsiteX9" fmla="*/ 346 w 10000"/>
                            <a:gd name="connsiteY9" fmla="*/ 7611 h 10162"/>
                            <a:gd name="connsiteX10" fmla="*/ 744 w 10000"/>
                            <a:gd name="connsiteY10" fmla="*/ 7069 h 10162"/>
                            <a:gd name="connsiteX11" fmla="*/ 1077 w 10000"/>
                            <a:gd name="connsiteY11" fmla="*/ 6623 h 10162"/>
                            <a:gd name="connsiteX12" fmla="*/ 1019 w 10000"/>
                            <a:gd name="connsiteY12" fmla="*/ 6170 h 10162"/>
                            <a:gd name="connsiteX13" fmla="*/ 675 w 10000"/>
                            <a:gd name="connsiteY13" fmla="*/ 5331 h 10162"/>
                            <a:gd name="connsiteX14" fmla="*/ 246 w 10000"/>
                            <a:gd name="connsiteY14" fmla="*/ 3589 h 10162"/>
                            <a:gd name="connsiteX15" fmla="*/ 626 w 10000"/>
                            <a:gd name="connsiteY15" fmla="*/ 2471 h 10162"/>
                            <a:gd name="connsiteX16" fmla="*/ 1051 w 10000"/>
                            <a:gd name="connsiteY16" fmla="*/ 2233 h 10162"/>
                            <a:gd name="connsiteX17" fmla="*/ 1174 w 10000"/>
                            <a:gd name="connsiteY17" fmla="*/ 1289 h 10162"/>
                            <a:gd name="connsiteX18" fmla="*/ 1872 w 10000"/>
                            <a:gd name="connsiteY18" fmla="*/ 1508 h 10162"/>
                            <a:gd name="connsiteX19" fmla="*/ 2179 w 10000"/>
                            <a:gd name="connsiteY19" fmla="*/ 1700 h 10162"/>
                            <a:gd name="connsiteX20" fmla="*/ 2645 w 10000"/>
                            <a:gd name="connsiteY20" fmla="*/ 2035 h 10162"/>
                            <a:gd name="connsiteX21" fmla="*/ 3318 w 10000"/>
                            <a:gd name="connsiteY21" fmla="*/ 1860 h 10162"/>
                            <a:gd name="connsiteX22" fmla="*/ 3674 w 10000"/>
                            <a:gd name="connsiteY22" fmla="*/ 55 h 10162"/>
                            <a:gd name="connsiteX23" fmla="*/ 4008 w 10000"/>
                            <a:gd name="connsiteY23" fmla="*/ 178 h 10162"/>
                            <a:gd name="connsiteX24" fmla="*/ 4165 w 10000"/>
                            <a:gd name="connsiteY24" fmla="*/ 234 h 10162"/>
                            <a:gd name="connsiteX25" fmla="*/ 4477 w 10000"/>
                            <a:gd name="connsiteY25" fmla="*/ 813 h 10162"/>
                            <a:gd name="connsiteX26" fmla="*/ 4542 w 10000"/>
                            <a:gd name="connsiteY26" fmla="*/ 981 h 10162"/>
                            <a:gd name="connsiteX27" fmla="*/ 4676 w 10000"/>
                            <a:gd name="connsiteY27" fmla="*/ 1265 h 10162"/>
                            <a:gd name="connsiteX28" fmla="*/ 5309 w 10000"/>
                            <a:gd name="connsiteY28" fmla="*/ 1727 h 10162"/>
                            <a:gd name="connsiteX29" fmla="*/ 5650 w 10000"/>
                            <a:gd name="connsiteY29" fmla="*/ 1890 h 10162"/>
                            <a:gd name="connsiteX30" fmla="*/ 6069 w 10000"/>
                            <a:gd name="connsiteY30" fmla="*/ 2810 h 10162"/>
                            <a:gd name="connsiteX31" fmla="*/ 6644 w 10000"/>
                            <a:gd name="connsiteY31" fmla="*/ 3376 h 10162"/>
                            <a:gd name="connsiteX32" fmla="*/ 7104 w 10000"/>
                            <a:gd name="connsiteY32" fmla="*/ 3252 h 10162"/>
                            <a:gd name="connsiteX33" fmla="*/ 7645 w 10000"/>
                            <a:gd name="connsiteY33" fmla="*/ 4425 h 10162"/>
                            <a:gd name="connsiteX34" fmla="*/ 7820 w 10000"/>
                            <a:gd name="connsiteY34" fmla="*/ 4710 h 10162"/>
                            <a:gd name="connsiteX35" fmla="*/ 7898 w 10000"/>
                            <a:gd name="connsiteY35" fmla="*/ 4898 h 10162"/>
                            <a:gd name="connsiteX36" fmla="*/ 10000 w 10000"/>
                            <a:gd name="connsiteY36" fmla="*/ 5016 h 10162"/>
                            <a:gd name="connsiteX37" fmla="*/ 9737 w 10000"/>
                            <a:gd name="connsiteY37" fmla="*/ 6184 h 10162"/>
                            <a:gd name="connsiteX38" fmla="*/ 9458 w 10000"/>
                            <a:gd name="connsiteY38" fmla="*/ 7327 h 10162"/>
                            <a:gd name="connsiteX39" fmla="*/ 9583 w 10000"/>
                            <a:gd name="connsiteY39" fmla="*/ 7694 h 10162"/>
                            <a:gd name="connsiteX40" fmla="*/ 9654 w 10000"/>
                            <a:gd name="connsiteY40" fmla="*/ 8348 h 10162"/>
                            <a:gd name="connsiteX41" fmla="*/ 9560 w 10000"/>
                            <a:gd name="connsiteY41" fmla="*/ 8202 h 10162"/>
                            <a:gd name="connsiteX42" fmla="*/ 9453 w 10000"/>
                            <a:gd name="connsiteY42" fmla="*/ 8120 h 10162"/>
                            <a:gd name="connsiteX43" fmla="*/ 9202 w 10000"/>
                            <a:gd name="connsiteY43" fmla="*/ 7988 h 10162"/>
                            <a:gd name="connsiteX44" fmla="*/ 8954 w 10000"/>
                            <a:gd name="connsiteY44" fmla="*/ 7932 h 10162"/>
                            <a:gd name="connsiteX45" fmla="*/ 9064 w 10000"/>
                            <a:gd name="connsiteY45" fmla="*/ 8130 h 10162"/>
                            <a:gd name="connsiteX46" fmla="*/ 9772 w 10000"/>
                            <a:gd name="connsiteY46" fmla="*/ 8636 h 10162"/>
                            <a:gd name="connsiteX47" fmla="*/ 9347 w 10000"/>
                            <a:gd name="connsiteY47" fmla="*/ 8438 h 10162"/>
                            <a:gd name="connsiteX48" fmla="*/ 8702 w 10000"/>
                            <a:gd name="connsiteY48" fmla="*/ 8163 h 10162"/>
                            <a:gd name="connsiteX49" fmla="*/ 8419 w 10000"/>
                            <a:gd name="connsiteY49" fmla="*/ 7942 h 10162"/>
                            <a:gd name="connsiteX50" fmla="*/ 8582 w 10000"/>
                            <a:gd name="connsiteY50" fmla="*/ 7935 h 10162"/>
                            <a:gd name="connsiteX51" fmla="*/ 8637 w 10000"/>
                            <a:gd name="connsiteY51" fmla="*/ 7892 h 10162"/>
                            <a:gd name="connsiteX52" fmla="*/ 8508 w 10000"/>
                            <a:gd name="connsiteY52" fmla="*/ 7694 h 10162"/>
                            <a:gd name="connsiteX53" fmla="*/ 8266 w 10000"/>
                            <a:gd name="connsiteY53" fmla="*/ 7737 h 10162"/>
                            <a:gd name="connsiteX54" fmla="*/ 8070 w 10000"/>
                            <a:gd name="connsiteY54" fmla="*/ 7694 h 10162"/>
                            <a:gd name="connsiteX55" fmla="*/ 7761 w 10000"/>
                            <a:gd name="connsiteY55" fmla="*/ 7614 h 10162"/>
                            <a:gd name="connsiteX56" fmla="*/ 7840 w 10000"/>
                            <a:gd name="connsiteY56" fmla="*/ 7922 h 10162"/>
                            <a:gd name="connsiteX57" fmla="*/ 7913 w 10000"/>
                            <a:gd name="connsiteY57" fmla="*/ 7958 h 10162"/>
                            <a:gd name="connsiteX58" fmla="*/ 7692 w 10000"/>
                            <a:gd name="connsiteY58" fmla="*/ 8097 h 10162"/>
                            <a:gd name="connsiteX59" fmla="*/ 7851 w 10000"/>
                            <a:gd name="connsiteY59" fmla="*/ 8107 h 10162"/>
                            <a:gd name="connsiteX60" fmla="*/ 8070 w 10000"/>
                            <a:gd name="connsiteY60" fmla="*/ 8163 h 10162"/>
                            <a:gd name="connsiteX61" fmla="*/ 7590 w 10000"/>
                            <a:gd name="connsiteY61" fmla="*/ 8256 h 10162"/>
                            <a:gd name="connsiteX62" fmla="*/ 6959 w 10000"/>
                            <a:gd name="connsiteY62" fmla="*/ 8629 h 10162"/>
                            <a:gd name="connsiteX63" fmla="*/ 6602 w 10000"/>
                            <a:gd name="connsiteY63" fmla="*/ 9003 h 10162"/>
                            <a:gd name="connsiteX64" fmla="*/ 6336 w 10000"/>
                            <a:gd name="connsiteY64" fmla="*/ 9152 h 10162"/>
                            <a:gd name="connsiteX65" fmla="*/ 5929 w 10000"/>
                            <a:gd name="connsiteY65" fmla="*/ 9386 h 10162"/>
                            <a:gd name="connsiteX66" fmla="*/ 5376 w 10000"/>
                            <a:gd name="connsiteY66" fmla="*/ 9740 h 10162"/>
                            <a:gd name="connsiteX67" fmla="*/ 4854 w 10000"/>
                            <a:gd name="connsiteY67" fmla="*/ 10066 h 10162"/>
                            <a:gd name="connsiteX68" fmla="*/ 4145 w 10000"/>
                            <a:gd name="connsiteY68" fmla="*/ 10110 h 10162"/>
                            <a:gd name="connsiteX0" fmla="*/ 4145 w 10000"/>
                            <a:gd name="connsiteY0" fmla="*/ 10110 h 10162"/>
                            <a:gd name="connsiteX1" fmla="*/ 3726 w 10000"/>
                            <a:gd name="connsiteY1" fmla="*/ 9938 h 10162"/>
                            <a:gd name="connsiteX2" fmla="*/ 3150 w 10000"/>
                            <a:gd name="connsiteY2" fmla="*/ 9594 h 10162"/>
                            <a:gd name="connsiteX3" fmla="*/ 2375 w 10000"/>
                            <a:gd name="connsiteY3" fmla="*/ 9267 h 10162"/>
                            <a:gd name="connsiteX4" fmla="*/ 1619 w 10000"/>
                            <a:gd name="connsiteY4" fmla="*/ 9158 h 10162"/>
                            <a:gd name="connsiteX5" fmla="*/ 1211 w 10000"/>
                            <a:gd name="connsiteY5" fmla="*/ 8884 h 10162"/>
                            <a:gd name="connsiteX6" fmla="*/ 299 w 10000"/>
                            <a:gd name="connsiteY6" fmla="*/ 8256 h 10162"/>
                            <a:gd name="connsiteX7" fmla="*/ 0 w 10000"/>
                            <a:gd name="connsiteY7" fmla="*/ 8196 h 10162"/>
                            <a:gd name="connsiteX8" fmla="*/ 143 w 10000"/>
                            <a:gd name="connsiteY8" fmla="*/ 7925 h 10162"/>
                            <a:gd name="connsiteX9" fmla="*/ 346 w 10000"/>
                            <a:gd name="connsiteY9" fmla="*/ 7611 h 10162"/>
                            <a:gd name="connsiteX10" fmla="*/ 744 w 10000"/>
                            <a:gd name="connsiteY10" fmla="*/ 7069 h 10162"/>
                            <a:gd name="connsiteX11" fmla="*/ 1077 w 10000"/>
                            <a:gd name="connsiteY11" fmla="*/ 6623 h 10162"/>
                            <a:gd name="connsiteX12" fmla="*/ 1019 w 10000"/>
                            <a:gd name="connsiteY12" fmla="*/ 6170 h 10162"/>
                            <a:gd name="connsiteX13" fmla="*/ 675 w 10000"/>
                            <a:gd name="connsiteY13" fmla="*/ 5331 h 10162"/>
                            <a:gd name="connsiteX14" fmla="*/ 246 w 10000"/>
                            <a:gd name="connsiteY14" fmla="*/ 3589 h 10162"/>
                            <a:gd name="connsiteX15" fmla="*/ 626 w 10000"/>
                            <a:gd name="connsiteY15" fmla="*/ 2471 h 10162"/>
                            <a:gd name="connsiteX16" fmla="*/ 1051 w 10000"/>
                            <a:gd name="connsiteY16" fmla="*/ 2233 h 10162"/>
                            <a:gd name="connsiteX17" fmla="*/ 1174 w 10000"/>
                            <a:gd name="connsiteY17" fmla="*/ 1289 h 10162"/>
                            <a:gd name="connsiteX18" fmla="*/ 1872 w 10000"/>
                            <a:gd name="connsiteY18" fmla="*/ 1508 h 10162"/>
                            <a:gd name="connsiteX19" fmla="*/ 2179 w 10000"/>
                            <a:gd name="connsiteY19" fmla="*/ 1700 h 10162"/>
                            <a:gd name="connsiteX20" fmla="*/ 2645 w 10000"/>
                            <a:gd name="connsiteY20" fmla="*/ 2035 h 10162"/>
                            <a:gd name="connsiteX21" fmla="*/ 3318 w 10000"/>
                            <a:gd name="connsiteY21" fmla="*/ 1860 h 10162"/>
                            <a:gd name="connsiteX22" fmla="*/ 3674 w 10000"/>
                            <a:gd name="connsiteY22" fmla="*/ 55 h 10162"/>
                            <a:gd name="connsiteX23" fmla="*/ 4008 w 10000"/>
                            <a:gd name="connsiteY23" fmla="*/ 178 h 10162"/>
                            <a:gd name="connsiteX24" fmla="*/ 4165 w 10000"/>
                            <a:gd name="connsiteY24" fmla="*/ 234 h 10162"/>
                            <a:gd name="connsiteX25" fmla="*/ 4477 w 10000"/>
                            <a:gd name="connsiteY25" fmla="*/ 813 h 10162"/>
                            <a:gd name="connsiteX26" fmla="*/ 4542 w 10000"/>
                            <a:gd name="connsiteY26" fmla="*/ 981 h 10162"/>
                            <a:gd name="connsiteX27" fmla="*/ 4676 w 10000"/>
                            <a:gd name="connsiteY27" fmla="*/ 1265 h 10162"/>
                            <a:gd name="connsiteX28" fmla="*/ 5309 w 10000"/>
                            <a:gd name="connsiteY28" fmla="*/ 1727 h 10162"/>
                            <a:gd name="connsiteX29" fmla="*/ 5650 w 10000"/>
                            <a:gd name="connsiteY29" fmla="*/ 1890 h 10162"/>
                            <a:gd name="connsiteX30" fmla="*/ 6069 w 10000"/>
                            <a:gd name="connsiteY30" fmla="*/ 2810 h 10162"/>
                            <a:gd name="connsiteX31" fmla="*/ 6799 w 10000"/>
                            <a:gd name="connsiteY31" fmla="*/ 2978 h 10162"/>
                            <a:gd name="connsiteX32" fmla="*/ 7104 w 10000"/>
                            <a:gd name="connsiteY32" fmla="*/ 3252 h 10162"/>
                            <a:gd name="connsiteX33" fmla="*/ 7645 w 10000"/>
                            <a:gd name="connsiteY33" fmla="*/ 4425 h 10162"/>
                            <a:gd name="connsiteX34" fmla="*/ 7820 w 10000"/>
                            <a:gd name="connsiteY34" fmla="*/ 4710 h 10162"/>
                            <a:gd name="connsiteX35" fmla="*/ 7898 w 10000"/>
                            <a:gd name="connsiteY35" fmla="*/ 4898 h 10162"/>
                            <a:gd name="connsiteX36" fmla="*/ 10000 w 10000"/>
                            <a:gd name="connsiteY36" fmla="*/ 5016 h 10162"/>
                            <a:gd name="connsiteX37" fmla="*/ 9737 w 10000"/>
                            <a:gd name="connsiteY37" fmla="*/ 6184 h 10162"/>
                            <a:gd name="connsiteX38" fmla="*/ 9458 w 10000"/>
                            <a:gd name="connsiteY38" fmla="*/ 7327 h 10162"/>
                            <a:gd name="connsiteX39" fmla="*/ 9583 w 10000"/>
                            <a:gd name="connsiteY39" fmla="*/ 7694 h 10162"/>
                            <a:gd name="connsiteX40" fmla="*/ 9654 w 10000"/>
                            <a:gd name="connsiteY40" fmla="*/ 8348 h 10162"/>
                            <a:gd name="connsiteX41" fmla="*/ 9560 w 10000"/>
                            <a:gd name="connsiteY41" fmla="*/ 8202 h 10162"/>
                            <a:gd name="connsiteX42" fmla="*/ 9453 w 10000"/>
                            <a:gd name="connsiteY42" fmla="*/ 8120 h 10162"/>
                            <a:gd name="connsiteX43" fmla="*/ 9202 w 10000"/>
                            <a:gd name="connsiteY43" fmla="*/ 7988 h 10162"/>
                            <a:gd name="connsiteX44" fmla="*/ 8954 w 10000"/>
                            <a:gd name="connsiteY44" fmla="*/ 7932 h 10162"/>
                            <a:gd name="connsiteX45" fmla="*/ 9064 w 10000"/>
                            <a:gd name="connsiteY45" fmla="*/ 8130 h 10162"/>
                            <a:gd name="connsiteX46" fmla="*/ 9772 w 10000"/>
                            <a:gd name="connsiteY46" fmla="*/ 8636 h 10162"/>
                            <a:gd name="connsiteX47" fmla="*/ 9347 w 10000"/>
                            <a:gd name="connsiteY47" fmla="*/ 8438 h 10162"/>
                            <a:gd name="connsiteX48" fmla="*/ 8702 w 10000"/>
                            <a:gd name="connsiteY48" fmla="*/ 8163 h 10162"/>
                            <a:gd name="connsiteX49" fmla="*/ 8419 w 10000"/>
                            <a:gd name="connsiteY49" fmla="*/ 7942 h 10162"/>
                            <a:gd name="connsiteX50" fmla="*/ 8582 w 10000"/>
                            <a:gd name="connsiteY50" fmla="*/ 7935 h 10162"/>
                            <a:gd name="connsiteX51" fmla="*/ 8637 w 10000"/>
                            <a:gd name="connsiteY51" fmla="*/ 7892 h 10162"/>
                            <a:gd name="connsiteX52" fmla="*/ 8508 w 10000"/>
                            <a:gd name="connsiteY52" fmla="*/ 7694 h 10162"/>
                            <a:gd name="connsiteX53" fmla="*/ 8266 w 10000"/>
                            <a:gd name="connsiteY53" fmla="*/ 7737 h 10162"/>
                            <a:gd name="connsiteX54" fmla="*/ 8070 w 10000"/>
                            <a:gd name="connsiteY54" fmla="*/ 7694 h 10162"/>
                            <a:gd name="connsiteX55" fmla="*/ 7761 w 10000"/>
                            <a:gd name="connsiteY55" fmla="*/ 7614 h 10162"/>
                            <a:gd name="connsiteX56" fmla="*/ 7840 w 10000"/>
                            <a:gd name="connsiteY56" fmla="*/ 7922 h 10162"/>
                            <a:gd name="connsiteX57" fmla="*/ 7913 w 10000"/>
                            <a:gd name="connsiteY57" fmla="*/ 7958 h 10162"/>
                            <a:gd name="connsiteX58" fmla="*/ 7692 w 10000"/>
                            <a:gd name="connsiteY58" fmla="*/ 8097 h 10162"/>
                            <a:gd name="connsiteX59" fmla="*/ 7851 w 10000"/>
                            <a:gd name="connsiteY59" fmla="*/ 8107 h 10162"/>
                            <a:gd name="connsiteX60" fmla="*/ 8070 w 10000"/>
                            <a:gd name="connsiteY60" fmla="*/ 8163 h 10162"/>
                            <a:gd name="connsiteX61" fmla="*/ 7590 w 10000"/>
                            <a:gd name="connsiteY61" fmla="*/ 8256 h 10162"/>
                            <a:gd name="connsiteX62" fmla="*/ 6959 w 10000"/>
                            <a:gd name="connsiteY62" fmla="*/ 8629 h 10162"/>
                            <a:gd name="connsiteX63" fmla="*/ 6602 w 10000"/>
                            <a:gd name="connsiteY63" fmla="*/ 9003 h 10162"/>
                            <a:gd name="connsiteX64" fmla="*/ 6336 w 10000"/>
                            <a:gd name="connsiteY64" fmla="*/ 9152 h 10162"/>
                            <a:gd name="connsiteX65" fmla="*/ 5929 w 10000"/>
                            <a:gd name="connsiteY65" fmla="*/ 9386 h 10162"/>
                            <a:gd name="connsiteX66" fmla="*/ 5376 w 10000"/>
                            <a:gd name="connsiteY66" fmla="*/ 9740 h 10162"/>
                            <a:gd name="connsiteX67" fmla="*/ 4854 w 10000"/>
                            <a:gd name="connsiteY67" fmla="*/ 10066 h 10162"/>
                            <a:gd name="connsiteX68" fmla="*/ 4145 w 10000"/>
                            <a:gd name="connsiteY68" fmla="*/ 10110 h 101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</a:cxnLst>
                          <a:rect l="l" t="t" r="r" b="b"/>
                          <a:pathLst>
                            <a:path w="10000" h="10162">
                              <a:moveTo>
                                <a:pt x="4145" y="10110"/>
                              </a:moveTo>
                              <a:cubicBezTo>
                                <a:pt x="4089" y="10063"/>
                                <a:pt x="3901" y="9984"/>
                                <a:pt x="3726" y="9938"/>
                              </a:cubicBezTo>
                              <a:cubicBezTo>
                                <a:pt x="3550" y="9889"/>
                                <a:pt x="3291" y="9733"/>
                                <a:pt x="3150" y="9594"/>
                              </a:cubicBezTo>
                              <a:cubicBezTo>
                                <a:pt x="2949" y="9396"/>
                                <a:pt x="2777" y="9323"/>
                                <a:pt x="2375" y="9267"/>
                              </a:cubicBezTo>
                              <a:lnTo>
                                <a:pt x="1619" y="9158"/>
                              </a:lnTo>
                              <a:cubicBezTo>
                                <a:pt x="1476" y="9134"/>
                                <a:pt x="1311" y="9026"/>
                                <a:pt x="1211" y="8884"/>
                              </a:cubicBezTo>
                              <a:cubicBezTo>
                                <a:pt x="901" y="8454"/>
                                <a:pt x="615" y="8256"/>
                                <a:pt x="299" y="8256"/>
                              </a:cubicBezTo>
                              <a:cubicBezTo>
                                <a:pt x="134" y="8256"/>
                                <a:pt x="0" y="8230"/>
                                <a:pt x="0" y="8196"/>
                              </a:cubicBezTo>
                              <a:cubicBezTo>
                                <a:pt x="0" y="8163"/>
                                <a:pt x="65" y="8041"/>
                                <a:pt x="143" y="7925"/>
                              </a:cubicBezTo>
                              <a:cubicBezTo>
                                <a:pt x="219" y="7806"/>
                                <a:pt x="313" y="7664"/>
                                <a:pt x="346" y="7611"/>
                              </a:cubicBezTo>
                              <a:cubicBezTo>
                                <a:pt x="382" y="7558"/>
                                <a:pt x="561" y="7314"/>
                                <a:pt x="744" y="7069"/>
                              </a:cubicBezTo>
                              <a:lnTo>
                                <a:pt x="1077" y="6623"/>
                              </a:lnTo>
                              <a:cubicBezTo>
                                <a:pt x="1058" y="6472"/>
                                <a:pt x="1038" y="6321"/>
                                <a:pt x="1019" y="6170"/>
                              </a:cubicBezTo>
                              <a:cubicBezTo>
                                <a:pt x="972" y="5806"/>
                                <a:pt x="903" y="5638"/>
                                <a:pt x="675" y="5331"/>
                              </a:cubicBezTo>
                              <a:cubicBezTo>
                                <a:pt x="342" y="4877"/>
                                <a:pt x="261" y="4551"/>
                                <a:pt x="246" y="3589"/>
                              </a:cubicBezTo>
                              <a:cubicBezTo>
                                <a:pt x="230" y="2720"/>
                                <a:pt x="492" y="2697"/>
                                <a:pt x="626" y="2471"/>
                              </a:cubicBezTo>
                              <a:cubicBezTo>
                                <a:pt x="760" y="2245"/>
                                <a:pt x="960" y="2430"/>
                                <a:pt x="1051" y="2233"/>
                              </a:cubicBezTo>
                              <a:cubicBezTo>
                                <a:pt x="976" y="2025"/>
                                <a:pt x="1092" y="1500"/>
                                <a:pt x="1174" y="1289"/>
                              </a:cubicBezTo>
                              <a:cubicBezTo>
                                <a:pt x="1292" y="975"/>
                                <a:pt x="1705" y="1440"/>
                                <a:pt x="1872" y="1508"/>
                              </a:cubicBezTo>
                              <a:cubicBezTo>
                                <a:pt x="2039" y="1576"/>
                                <a:pt x="2106" y="1604"/>
                                <a:pt x="2179" y="1700"/>
                              </a:cubicBezTo>
                              <a:cubicBezTo>
                                <a:pt x="2308" y="1788"/>
                                <a:pt x="2455" y="2008"/>
                                <a:pt x="2645" y="2035"/>
                              </a:cubicBezTo>
                              <a:cubicBezTo>
                                <a:pt x="2835" y="2062"/>
                                <a:pt x="3147" y="2190"/>
                                <a:pt x="3318" y="1860"/>
                              </a:cubicBezTo>
                              <a:cubicBezTo>
                                <a:pt x="3489" y="1530"/>
                                <a:pt x="3672" y="369"/>
                                <a:pt x="3674" y="55"/>
                              </a:cubicBezTo>
                              <a:cubicBezTo>
                                <a:pt x="3676" y="-107"/>
                                <a:pt x="3937" y="135"/>
                                <a:pt x="4008" y="178"/>
                              </a:cubicBezTo>
                              <a:cubicBezTo>
                                <a:pt x="4064" y="207"/>
                                <a:pt x="4133" y="234"/>
                                <a:pt x="4165" y="234"/>
                              </a:cubicBezTo>
                              <a:cubicBezTo>
                                <a:pt x="4261" y="234"/>
                                <a:pt x="4477" y="634"/>
                                <a:pt x="4477" y="813"/>
                              </a:cubicBezTo>
                              <a:cubicBezTo>
                                <a:pt x="4477" y="905"/>
                                <a:pt x="4506" y="981"/>
                                <a:pt x="4542" y="981"/>
                              </a:cubicBezTo>
                              <a:cubicBezTo>
                                <a:pt x="4580" y="981"/>
                                <a:pt x="4640" y="1110"/>
                                <a:pt x="4676" y="1265"/>
                              </a:cubicBezTo>
                              <a:cubicBezTo>
                                <a:pt x="4754" y="1593"/>
                                <a:pt x="4937" y="1727"/>
                                <a:pt x="5309" y="1727"/>
                              </a:cubicBezTo>
                              <a:cubicBezTo>
                                <a:pt x="5480" y="1727"/>
                                <a:pt x="5523" y="1710"/>
                                <a:pt x="5650" y="1890"/>
                              </a:cubicBezTo>
                              <a:cubicBezTo>
                                <a:pt x="5777" y="2071"/>
                                <a:pt x="5878" y="2629"/>
                                <a:pt x="6069" y="2810"/>
                              </a:cubicBezTo>
                              <a:cubicBezTo>
                                <a:pt x="6261" y="2991"/>
                                <a:pt x="6627" y="2904"/>
                                <a:pt x="6799" y="2978"/>
                              </a:cubicBezTo>
                              <a:cubicBezTo>
                                <a:pt x="6972" y="3052"/>
                                <a:pt x="6963" y="3011"/>
                                <a:pt x="7104" y="3252"/>
                              </a:cubicBezTo>
                              <a:cubicBezTo>
                                <a:pt x="7245" y="3493"/>
                                <a:pt x="7526" y="4182"/>
                                <a:pt x="7645" y="4425"/>
                              </a:cubicBezTo>
                              <a:cubicBezTo>
                                <a:pt x="7764" y="4668"/>
                                <a:pt x="7820" y="4590"/>
                                <a:pt x="7820" y="4710"/>
                              </a:cubicBezTo>
                              <a:cubicBezTo>
                                <a:pt x="7820" y="4812"/>
                                <a:pt x="7853" y="4898"/>
                                <a:pt x="7898" y="4898"/>
                              </a:cubicBezTo>
                              <a:cubicBezTo>
                                <a:pt x="8279" y="4901"/>
                                <a:pt x="9987" y="4997"/>
                                <a:pt x="10000" y="5016"/>
                              </a:cubicBezTo>
                              <a:cubicBezTo>
                                <a:pt x="10009" y="5030"/>
                                <a:pt x="9891" y="5555"/>
                                <a:pt x="9737" y="6184"/>
                              </a:cubicBezTo>
                              <a:lnTo>
                                <a:pt x="9458" y="7327"/>
                              </a:lnTo>
                              <a:cubicBezTo>
                                <a:pt x="9500" y="7449"/>
                                <a:pt x="9541" y="7571"/>
                                <a:pt x="9583" y="7694"/>
                              </a:cubicBezTo>
                              <a:cubicBezTo>
                                <a:pt x="9719" y="8084"/>
                                <a:pt x="9748" y="8348"/>
                                <a:pt x="9654" y="8348"/>
                              </a:cubicBezTo>
                              <a:cubicBezTo>
                                <a:pt x="9623" y="8348"/>
                                <a:pt x="9580" y="8282"/>
                                <a:pt x="9560" y="8202"/>
                              </a:cubicBezTo>
                              <a:cubicBezTo>
                                <a:pt x="9540" y="8123"/>
                                <a:pt x="9491" y="8087"/>
                                <a:pt x="9453" y="8120"/>
                              </a:cubicBezTo>
                              <a:cubicBezTo>
                                <a:pt x="9414" y="8156"/>
                                <a:pt x="9300" y="8097"/>
                                <a:pt x="9202" y="7988"/>
                              </a:cubicBezTo>
                              <a:cubicBezTo>
                                <a:pt x="8988" y="7753"/>
                                <a:pt x="8954" y="7743"/>
                                <a:pt x="8954" y="7932"/>
                              </a:cubicBezTo>
                              <a:cubicBezTo>
                                <a:pt x="8954" y="8011"/>
                                <a:pt x="9004" y="8100"/>
                                <a:pt x="9064" y="8130"/>
                              </a:cubicBezTo>
                              <a:cubicBezTo>
                                <a:pt x="9345" y="8269"/>
                                <a:pt x="9772" y="8576"/>
                                <a:pt x="9772" y="8636"/>
                              </a:cubicBezTo>
                              <a:cubicBezTo>
                                <a:pt x="9772" y="8675"/>
                                <a:pt x="9583" y="8582"/>
                                <a:pt x="9347" y="8438"/>
                              </a:cubicBezTo>
                              <a:cubicBezTo>
                                <a:pt x="9113" y="8289"/>
                                <a:pt x="8823" y="8166"/>
                                <a:pt x="8702" y="8163"/>
                              </a:cubicBezTo>
                              <a:cubicBezTo>
                                <a:pt x="8425" y="8160"/>
                                <a:pt x="8261" y="8030"/>
                                <a:pt x="8419" y="7942"/>
                              </a:cubicBezTo>
                              <a:cubicBezTo>
                                <a:pt x="8477" y="7909"/>
                                <a:pt x="8550" y="7905"/>
                                <a:pt x="8582" y="7935"/>
                              </a:cubicBezTo>
                              <a:cubicBezTo>
                                <a:pt x="8613" y="7965"/>
                                <a:pt x="8637" y="7945"/>
                                <a:pt x="8637" y="7892"/>
                              </a:cubicBezTo>
                              <a:cubicBezTo>
                                <a:pt x="8637" y="7839"/>
                                <a:pt x="8579" y="7750"/>
                                <a:pt x="8508" y="7694"/>
                              </a:cubicBezTo>
                              <a:cubicBezTo>
                                <a:pt x="8403" y="7611"/>
                                <a:pt x="8352" y="7621"/>
                                <a:pt x="8266" y="7737"/>
                              </a:cubicBezTo>
                              <a:cubicBezTo>
                                <a:pt x="8119" y="7932"/>
                                <a:pt x="8070" y="7922"/>
                                <a:pt x="8070" y="7694"/>
                              </a:cubicBezTo>
                              <a:cubicBezTo>
                                <a:pt x="8070" y="7406"/>
                                <a:pt x="7900" y="7363"/>
                                <a:pt x="7761" y="7614"/>
                              </a:cubicBezTo>
                              <a:cubicBezTo>
                                <a:pt x="7619" y="7879"/>
                                <a:pt x="7652" y="8007"/>
                                <a:pt x="7840" y="7922"/>
                              </a:cubicBezTo>
                              <a:cubicBezTo>
                                <a:pt x="7933" y="7882"/>
                                <a:pt x="7956" y="7892"/>
                                <a:pt x="7913" y="7958"/>
                              </a:cubicBezTo>
                              <a:cubicBezTo>
                                <a:pt x="7878" y="8011"/>
                                <a:pt x="7779" y="8074"/>
                                <a:pt x="7692" y="8097"/>
                              </a:cubicBezTo>
                              <a:cubicBezTo>
                                <a:pt x="7605" y="8120"/>
                                <a:pt x="7677" y="8127"/>
                                <a:pt x="7851" y="8107"/>
                              </a:cubicBezTo>
                              <a:cubicBezTo>
                                <a:pt x="8067" y="8084"/>
                                <a:pt x="8136" y="8100"/>
                                <a:pt x="8070" y="8163"/>
                              </a:cubicBezTo>
                              <a:cubicBezTo>
                                <a:pt x="8018" y="8212"/>
                                <a:pt x="7802" y="8253"/>
                                <a:pt x="7590" y="8256"/>
                              </a:cubicBezTo>
                              <a:cubicBezTo>
                                <a:pt x="7224" y="8256"/>
                                <a:pt x="7191" y="8276"/>
                                <a:pt x="6959" y="8629"/>
                              </a:cubicBezTo>
                              <a:cubicBezTo>
                                <a:pt x="6825" y="8834"/>
                                <a:pt x="6664" y="9003"/>
                                <a:pt x="6602" y="9003"/>
                              </a:cubicBezTo>
                              <a:cubicBezTo>
                                <a:pt x="6542" y="9003"/>
                                <a:pt x="6421" y="9069"/>
                                <a:pt x="6336" y="9152"/>
                              </a:cubicBezTo>
                              <a:cubicBezTo>
                                <a:pt x="6252" y="9234"/>
                                <a:pt x="6068" y="9340"/>
                                <a:pt x="5929" y="9386"/>
                              </a:cubicBezTo>
                              <a:cubicBezTo>
                                <a:pt x="5791" y="9432"/>
                                <a:pt x="5541" y="9591"/>
                                <a:pt x="5376" y="9740"/>
                              </a:cubicBezTo>
                              <a:cubicBezTo>
                                <a:pt x="5210" y="9892"/>
                                <a:pt x="4975" y="10037"/>
                                <a:pt x="4854" y="10066"/>
                              </a:cubicBezTo>
                              <a:cubicBezTo>
                                <a:pt x="4366" y="10182"/>
                                <a:pt x="4243" y="10189"/>
                                <a:pt x="4145" y="1011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190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/>
                        </a:p>
                      </p:txBody>
                    </p:sp>
                    <p:sp>
                      <p:nvSpPr>
                        <p:cNvPr id="36" name="jalisco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83852" y="2902446"/>
                          <a:ext cx="1061252" cy="1086529"/>
                        </a:xfrm>
                        <a:custGeom>
                          <a:avLst/>
                          <a:gdLst>
                            <a:gd name="T0" fmla="*/ 2064 w 4004"/>
                            <a:gd name="T1" fmla="*/ 3736 h 3976"/>
                            <a:gd name="T2" fmla="*/ 2008 w 4004"/>
                            <a:gd name="T3" fmla="*/ 3426 h 3976"/>
                            <a:gd name="T4" fmla="*/ 1493 w 4004"/>
                            <a:gd name="T5" fmla="*/ 3495 h 3976"/>
                            <a:gd name="T6" fmla="*/ 865 w 4004"/>
                            <a:gd name="T7" fmla="*/ 3607 h 3976"/>
                            <a:gd name="T8" fmla="*/ 541 w 4004"/>
                            <a:gd name="T9" fmla="*/ 3322 h 3976"/>
                            <a:gd name="T10" fmla="*/ 288 w 4004"/>
                            <a:gd name="T11" fmla="*/ 3002 h 3976"/>
                            <a:gd name="T12" fmla="*/ 118 w 4004"/>
                            <a:gd name="T13" fmla="*/ 2699 h 3976"/>
                            <a:gd name="T14" fmla="*/ 44 w 4004"/>
                            <a:gd name="T15" fmla="*/ 2380 h 3976"/>
                            <a:gd name="T16" fmla="*/ 383 w 4004"/>
                            <a:gd name="T17" fmla="*/ 2225 h 3976"/>
                            <a:gd name="T18" fmla="*/ 841 w 4004"/>
                            <a:gd name="T19" fmla="*/ 1865 h 3976"/>
                            <a:gd name="T20" fmla="*/ 1313 w 4004"/>
                            <a:gd name="T21" fmla="*/ 2075 h 3976"/>
                            <a:gd name="T22" fmla="*/ 1417 w 4004"/>
                            <a:gd name="T23" fmla="*/ 1797 h 3976"/>
                            <a:gd name="T24" fmla="*/ 1439 w 4004"/>
                            <a:gd name="T25" fmla="*/ 1526 h 3976"/>
                            <a:gd name="T26" fmla="*/ 1570 w 4004"/>
                            <a:gd name="T27" fmla="*/ 1280 h 3976"/>
                            <a:gd name="T28" fmla="*/ 1459 w 4004"/>
                            <a:gd name="T29" fmla="*/ 855 h 3976"/>
                            <a:gd name="T30" fmla="*/ 1405 w 4004"/>
                            <a:gd name="T31" fmla="*/ 546 h 3976"/>
                            <a:gd name="T32" fmla="*/ 1722 w 4004"/>
                            <a:gd name="T33" fmla="*/ 219 h 3976"/>
                            <a:gd name="T34" fmla="*/ 1774 w 4004"/>
                            <a:gd name="T35" fmla="*/ 10 h 3976"/>
                            <a:gd name="T36" fmla="*/ 1708 w 4004"/>
                            <a:gd name="T37" fmla="*/ 439 h 3976"/>
                            <a:gd name="T38" fmla="*/ 1869 w 4004"/>
                            <a:gd name="T39" fmla="*/ 277 h 3976"/>
                            <a:gd name="T40" fmla="*/ 1956 w 4004"/>
                            <a:gd name="T41" fmla="*/ 298 h 3976"/>
                            <a:gd name="T42" fmla="*/ 1890 w 4004"/>
                            <a:gd name="T43" fmla="*/ 648 h 3976"/>
                            <a:gd name="T44" fmla="*/ 2150 w 4004"/>
                            <a:gd name="T45" fmla="*/ 530 h 3976"/>
                            <a:gd name="T46" fmla="*/ 2372 w 4004"/>
                            <a:gd name="T47" fmla="*/ 658 h 3976"/>
                            <a:gd name="T48" fmla="*/ 2130 w 4004"/>
                            <a:gd name="T49" fmla="*/ 844 h 3976"/>
                            <a:gd name="T50" fmla="*/ 2206 w 4004"/>
                            <a:gd name="T51" fmla="*/ 907 h 3976"/>
                            <a:gd name="T52" fmla="*/ 1975 w 4004"/>
                            <a:gd name="T53" fmla="*/ 1000 h 3976"/>
                            <a:gd name="T54" fmla="*/ 1937 w 4004"/>
                            <a:gd name="T55" fmla="*/ 1101 h 3976"/>
                            <a:gd name="T56" fmla="*/ 1792 w 4004"/>
                            <a:gd name="T57" fmla="*/ 1406 h 3976"/>
                            <a:gd name="T58" fmla="*/ 1734 w 4004"/>
                            <a:gd name="T59" fmla="*/ 1658 h 3976"/>
                            <a:gd name="T60" fmla="*/ 1969 w 4004"/>
                            <a:gd name="T61" fmla="*/ 1739 h 3976"/>
                            <a:gd name="T62" fmla="*/ 2780 w 4004"/>
                            <a:gd name="T63" fmla="*/ 1596 h 3976"/>
                            <a:gd name="T64" fmla="*/ 2868 w 4004"/>
                            <a:gd name="T65" fmla="*/ 1157 h 3976"/>
                            <a:gd name="T66" fmla="*/ 3469 w 4004"/>
                            <a:gd name="T67" fmla="*/ 1116 h 3976"/>
                            <a:gd name="T68" fmla="*/ 3737 w 4004"/>
                            <a:gd name="T69" fmla="*/ 875 h 3976"/>
                            <a:gd name="T70" fmla="*/ 3963 w 4004"/>
                            <a:gd name="T71" fmla="*/ 1049 h 3976"/>
                            <a:gd name="T72" fmla="*/ 3908 w 4004"/>
                            <a:gd name="T73" fmla="*/ 1299 h 3976"/>
                            <a:gd name="T74" fmla="*/ 3792 w 4004"/>
                            <a:gd name="T75" fmla="*/ 1640 h 3976"/>
                            <a:gd name="T76" fmla="*/ 3572 w 4004"/>
                            <a:gd name="T77" fmla="*/ 1928 h 3976"/>
                            <a:gd name="T78" fmla="*/ 3446 w 4004"/>
                            <a:gd name="T79" fmla="*/ 2401 h 3976"/>
                            <a:gd name="T80" fmla="*/ 2913 w 4004"/>
                            <a:gd name="T81" fmla="*/ 2614 h 3976"/>
                            <a:gd name="T82" fmla="*/ 2410 w 4004"/>
                            <a:gd name="T83" fmla="*/ 2836 h 3976"/>
                            <a:gd name="T84" fmla="*/ 2663 w 4004"/>
                            <a:gd name="T85" fmla="*/ 3015 h 3976"/>
                            <a:gd name="T86" fmla="*/ 2772 w 4004"/>
                            <a:gd name="T87" fmla="*/ 3340 h 3976"/>
                            <a:gd name="T88" fmla="*/ 2953 w 4004"/>
                            <a:gd name="T89" fmla="*/ 3473 h 3976"/>
                            <a:gd name="T90" fmla="*/ 2530 w 4004"/>
                            <a:gd name="T91" fmla="*/ 3828 h 3976"/>
                            <a:gd name="T92" fmla="*/ 2139 w 4004"/>
                            <a:gd name="T93" fmla="*/ 3951 h 3976"/>
                            <a:gd name="connsiteX0" fmla="*/ 5055 w 9948"/>
                            <a:gd name="connsiteY0" fmla="*/ 9860 h 9954"/>
                            <a:gd name="connsiteX1" fmla="*/ 5123 w 9948"/>
                            <a:gd name="connsiteY1" fmla="*/ 9374 h 9954"/>
                            <a:gd name="connsiteX2" fmla="*/ 5088 w 9948"/>
                            <a:gd name="connsiteY2" fmla="*/ 8806 h 9954"/>
                            <a:gd name="connsiteX3" fmla="*/ 4983 w 9948"/>
                            <a:gd name="connsiteY3" fmla="*/ 8595 h 9954"/>
                            <a:gd name="connsiteX4" fmla="*/ 4371 w 9948"/>
                            <a:gd name="connsiteY4" fmla="*/ 8612 h 9954"/>
                            <a:gd name="connsiteX5" fmla="*/ 3697 w 9948"/>
                            <a:gd name="connsiteY5" fmla="*/ 8768 h 9954"/>
                            <a:gd name="connsiteX6" fmla="*/ 2940 w 9948"/>
                            <a:gd name="connsiteY6" fmla="*/ 9037 h 9954"/>
                            <a:gd name="connsiteX7" fmla="*/ 2128 w 9948"/>
                            <a:gd name="connsiteY7" fmla="*/ 9050 h 9954"/>
                            <a:gd name="connsiteX8" fmla="*/ 1904 w 9948"/>
                            <a:gd name="connsiteY8" fmla="*/ 8934 h 9954"/>
                            <a:gd name="connsiteX9" fmla="*/ 1319 w 9948"/>
                            <a:gd name="connsiteY9" fmla="*/ 8333 h 9954"/>
                            <a:gd name="connsiteX10" fmla="*/ 1042 w 9948"/>
                            <a:gd name="connsiteY10" fmla="*/ 8036 h 9954"/>
                            <a:gd name="connsiteX11" fmla="*/ 687 w 9948"/>
                            <a:gd name="connsiteY11" fmla="*/ 7528 h 9954"/>
                            <a:gd name="connsiteX12" fmla="*/ 315 w 9948"/>
                            <a:gd name="connsiteY12" fmla="*/ 6957 h 9954"/>
                            <a:gd name="connsiteX13" fmla="*/ 263 w 9948"/>
                            <a:gd name="connsiteY13" fmla="*/ 6766 h 9954"/>
                            <a:gd name="connsiteX14" fmla="*/ 113 w 9948"/>
                            <a:gd name="connsiteY14" fmla="*/ 6341 h 9954"/>
                            <a:gd name="connsiteX15" fmla="*/ 78 w 9948"/>
                            <a:gd name="connsiteY15" fmla="*/ 5964 h 9954"/>
                            <a:gd name="connsiteX16" fmla="*/ 522 w 9948"/>
                            <a:gd name="connsiteY16" fmla="*/ 5775 h 9954"/>
                            <a:gd name="connsiteX17" fmla="*/ 925 w 9948"/>
                            <a:gd name="connsiteY17" fmla="*/ 5574 h 9954"/>
                            <a:gd name="connsiteX18" fmla="*/ 1701 w 9948"/>
                            <a:gd name="connsiteY18" fmla="*/ 4817 h 9954"/>
                            <a:gd name="connsiteX19" fmla="*/ 2068 w 9948"/>
                            <a:gd name="connsiteY19" fmla="*/ 4669 h 9954"/>
                            <a:gd name="connsiteX20" fmla="*/ 2935 w 9948"/>
                            <a:gd name="connsiteY20" fmla="*/ 4910 h 9954"/>
                            <a:gd name="connsiteX21" fmla="*/ 3247 w 9948"/>
                            <a:gd name="connsiteY21" fmla="*/ 5197 h 9954"/>
                            <a:gd name="connsiteX22" fmla="*/ 3342 w 9948"/>
                            <a:gd name="connsiteY22" fmla="*/ 4867 h 9954"/>
                            <a:gd name="connsiteX23" fmla="*/ 3507 w 9948"/>
                            <a:gd name="connsiteY23" fmla="*/ 4498 h 9954"/>
                            <a:gd name="connsiteX24" fmla="*/ 3472 w 9948"/>
                            <a:gd name="connsiteY24" fmla="*/ 4065 h 9954"/>
                            <a:gd name="connsiteX25" fmla="*/ 3562 w 9948"/>
                            <a:gd name="connsiteY25" fmla="*/ 3816 h 9954"/>
                            <a:gd name="connsiteX26" fmla="*/ 4034 w 9948"/>
                            <a:gd name="connsiteY26" fmla="*/ 3549 h 9954"/>
                            <a:gd name="connsiteX27" fmla="*/ 3889 w 9948"/>
                            <a:gd name="connsiteY27" fmla="*/ 3197 h 9954"/>
                            <a:gd name="connsiteX28" fmla="*/ 3777 w 9948"/>
                            <a:gd name="connsiteY28" fmla="*/ 2762 h 9954"/>
                            <a:gd name="connsiteX29" fmla="*/ 3612 w 9948"/>
                            <a:gd name="connsiteY29" fmla="*/ 2128 h 9954"/>
                            <a:gd name="connsiteX30" fmla="*/ 3365 w 9948"/>
                            <a:gd name="connsiteY30" fmla="*/ 1854 h 9954"/>
                            <a:gd name="connsiteX31" fmla="*/ 3477 w 9948"/>
                            <a:gd name="connsiteY31" fmla="*/ 1351 h 9954"/>
                            <a:gd name="connsiteX32" fmla="*/ 4069 w 9948"/>
                            <a:gd name="connsiteY32" fmla="*/ 738 h 9954"/>
                            <a:gd name="connsiteX33" fmla="*/ 4269 w 9948"/>
                            <a:gd name="connsiteY33" fmla="*/ 529 h 9954"/>
                            <a:gd name="connsiteX34" fmla="*/ 4206 w 9948"/>
                            <a:gd name="connsiteY34" fmla="*/ 272 h 9954"/>
                            <a:gd name="connsiteX35" fmla="*/ 4399 w 9948"/>
                            <a:gd name="connsiteY35" fmla="*/ 3 h 9954"/>
                            <a:gd name="connsiteX36" fmla="*/ 4548 w 9948"/>
                            <a:gd name="connsiteY36" fmla="*/ 202 h 9954"/>
                            <a:gd name="connsiteX37" fmla="*/ 4234 w 9948"/>
                            <a:gd name="connsiteY37" fmla="*/ 1082 h 9954"/>
                            <a:gd name="connsiteX38" fmla="*/ 4289 w 9948"/>
                            <a:gd name="connsiteY38" fmla="*/ 1253 h 9954"/>
                            <a:gd name="connsiteX39" fmla="*/ 4636 w 9948"/>
                            <a:gd name="connsiteY39" fmla="*/ 675 h 9954"/>
                            <a:gd name="connsiteX40" fmla="*/ 4811 w 9948"/>
                            <a:gd name="connsiteY40" fmla="*/ 559 h 9954"/>
                            <a:gd name="connsiteX41" fmla="*/ 4853 w 9948"/>
                            <a:gd name="connsiteY41" fmla="*/ 727 h 9954"/>
                            <a:gd name="connsiteX42" fmla="*/ 4738 w 9948"/>
                            <a:gd name="connsiteY42" fmla="*/ 1208 h 9954"/>
                            <a:gd name="connsiteX43" fmla="*/ 4688 w 9948"/>
                            <a:gd name="connsiteY43" fmla="*/ 1608 h 9954"/>
                            <a:gd name="connsiteX44" fmla="*/ 4911 w 9948"/>
                            <a:gd name="connsiteY44" fmla="*/ 1658 h 9954"/>
                            <a:gd name="connsiteX45" fmla="*/ 5338 w 9948"/>
                            <a:gd name="connsiteY45" fmla="*/ 1311 h 9954"/>
                            <a:gd name="connsiteX46" fmla="*/ 5812 w 9948"/>
                            <a:gd name="connsiteY46" fmla="*/ 997 h 9954"/>
                            <a:gd name="connsiteX47" fmla="*/ 5892 w 9948"/>
                            <a:gd name="connsiteY47" fmla="*/ 1633 h 9954"/>
                            <a:gd name="connsiteX48" fmla="*/ 5530 w 9948"/>
                            <a:gd name="connsiteY48" fmla="*/ 2030 h 9954"/>
                            <a:gd name="connsiteX49" fmla="*/ 5288 w 9948"/>
                            <a:gd name="connsiteY49" fmla="*/ 2101 h 9954"/>
                            <a:gd name="connsiteX50" fmla="*/ 5368 w 9948"/>
                            <a:gd name="connsiteY50" fmla="*/ 2191 h 9954"/>
                            <a:gd name="connsiteX51" fmla="*/ 5020 w 9948"/>
                            <a:gd name="connsiteY51" fmla="*/ 2385 h 9954"/>
                            <a:gd name="connsiteX52" fmla="*/ 4901 w 9948"/>
                            <a:gd name="connsiteY52" fmla="*/ 2493 h 9954"/>
                            <a:gd name="connsiteX53" fmla="*/ 4843 w 9948"/>
                            <a:gd name="connsiteY53" fmla="*/ 2616 h 9954"/>
                            <a:gd name="connsiteX54" fmla="*/ 4806 w 9948"/>
                            <a:gd name="connsiteY54" fmla="*/ 2747 h 9954"/>
                            <a:gd name="connsiteX55" fmla="*/ 4703 w 9948"/>
                            <a:gd name="connsiteY55" fmla="*/ 3006 h 9954"/>
                            <a:gd name="connsiteX56" fmla="*/ 4444 w 9948"/>
                            <a:gd name="connsiteY56" fmla="*/ 3514 h 9954"/>
                            <a:gd name="connsiteX57" fmla="*/ 4231 w 9948"/>
                            <a:gd name="connsiteY57" fmla="*/ 3894 h 9954"/>
                            <a:gd name="connsiteX58" fmla="*/ 4299 w 9948"/>
                            <a:gd name="connsiteY58" fmla="*/ 4148 h 9954"/>
                            <a:gd name="connsiteX59" fmla="*/ 4533 w 9948"/>
                            <a:gd name="connsiteY59" fmla="*/ 4304 h 9954"/>
                            <a:gd name="connsiteX60" fmla="*/ 4886 w 9948"/>
                            <a:gd name="connsiteY60" fmla="*/ 4352 h 9954"/>
                            <a:gd name="connsiteX61" fmla="*/ 5477 w 9948"/>
                            <a:gd name="connsiteY61" fmla="*/ 4286 h 9954"/>
                            <a:gd name="connsiteX62" fmla="*/ 6911 w 9948"/>
                            <a:gd name="connsiteY62" fmla="*/ 3992 h 9954"/>
                            <a:gd name="connsiteX63" fmla="*/ 7101 w 9948"/>
                            <a:gd name="connsiteY63" fmla="*/ 3220 h 9954"/>
                            <a:gd name="connsiteX64" fmla="*/ 7131 w 9948"/>
                            <a:gd name="connsiteY64" fmla="*/ 2888 h 9954"/>
                            <a:gd name="connsiteX65" fmla="*/ 7668 w 9948"/>
                            <a:gd name="connsiteY65" fmla="*/ 2966 h 9954"/>
                            <a:gd name="connsiteX66" fmla="*/ 8632 w 9948"/>
                            <a:gd name="connsiteY66" fmla="*/ 2785 h 9954"/>
                            <a:gd name="connsiteX67" fmla="*/ 9076 w 9948"/>
                            <a:gd name="connsiteY67" fmla="*/ 2380 h 9954"/>
                            <a:gd name="connsiteX68" fmla="*/ 9301 w 9948"/>
                            <a:gd name="connsiteY68" fmla="*/ 2179 h 9954"/>
                            <a:gd name="connsiteX69" fmla="*/ 9526 w 9948"/>
                            <a:gd name="connsiteY69" fmla="*/ 2398 h 9954"/>
                            <a:gd name="connsiteX70" fmla="*/ 9866 w 9948"/>
                            <a:gd name="connsiteY70" fmla="*/ 2616 h 9954"/>
                            <a:gd name="connsiteX71" fmla="*/ 9916 w 9948"/>
                            <a:gd name="connsiteY71" fmla="*/ 2838 h 9954"/>
                            <a:gd name="connsiteX72" fmla="*/ 9728 w 9948"/>
                            <a:gd name="connsiteY72" fmla="*/ 3245 h 9954"/>
                            <a:gd name="connsiteX73" fmla="*/ 9626 w 9948"/>
                            <a:gd name="connsiteY73" fmla="*/ 3723 h 9954"/>
                            <a:gd name="connsiteX74" fmla="*/ 9439 w 9948"/>
                            <a:gd name="connsiteY74" fmla="*/ 4103 h 9954"/>
                            <a:gd name="connsiteX75" fmla="*/ 9186 w 9948"/>
                            <a:gd name="connsiteY75" fmla="*/ 4354 h 9954"/>
                            <a:gd name="connsiteX76" fmla="*/ 8889 w 9948"/>
                            <a:gd name="connsiteY76" fmla="*/ 4827 h 9954"/>
                            <a:gd name="connsiteX77" fmla="*/ 8614 w 9948"/>
                            <a:gd name="connsiteY77" fmla="*/ 5619 h 9954"/>
                            <a:gd name="connsiteX78" fmla="*/ 8574 w 9948"/>
                            <a:gd name="connsiteY78" fmla="*/ 6017 h 9954"/>
                            <a:gd name="connsiteX79" fmla="*/ 8092 w 9948"/>
                            <a:gd name="connsiteY79" fmla="*/ 6276 h 9954"/>
                            <a:gd name="connsiteX80" fmla="*/ 7243 w 9948"/>
                            <a:gd name="connsiteY80" fmla="*/ 6552 h 9954"/>
                            <a:gd name="connsiteX81" fmla="*/ 6689 w 9948"/>
                            <a:gd name="connsiteY81" fmla="*/ 6731 h 9954"/>
                            <a:gd name="connsiteX82" fmla="*/ 5987 w 9948"/>
                            <a:gd name="connsiteY82" fmla="*/ 7111 h 9954"/>
                            <a:gd name="connsiteX83" fmla="*/ 6134 w 9948"/>
                            <a:gd name="connsiteY83" fmla="*/ 7443 h 9954"/>
                            <a:gd name="connsiteX84" fmla="*/ 6619 w 9948"/>
                            <a:gd name="connsiteY84" fmla="*/ 7561 h 9954"/>
                            <a:gd name="connsiteX85" fmla="*/ 6879 w 9948"/>
                            <a:gd name="connsiteY85" fmla="*/ 7860 h 9954"/>
                            <a:gd name="connsiteX86" fmla="*/ 6891 w 9948"/>
                            <a:gd name="connsiteY86" fmla="*/ 8378 h 9954"/>
                            <a:gd name="connsiteX87" fmla="*/ 7133 w 9948"/>
                            <a:gd name="connsiteY87" fmla="*/ 8680 h 9954"/>
                            <a:gd name="connsiteX88" fmla="*/ 7343 w 9948"/>
                            <a:gd name="connsiteY88" fmla="*/ 8713 h 9954"/>
                            <a:gd name="connsiteX89" fmla="*/ 6881 w 9948"/>
                            <a:gd name="connsiteY89" fmla="*/ 9244 h 9954"/>
                            <a:gd name="connsiteX90" fmla="*/ 6287 w 9948"/>
                            <a:gd name="connsiteY90" fmla="*/ 9606 h 9954"/>
                            <a:gd name="connsiteX91" fmla="*/ 5730 w 9948"/>
                            <a:gd name="connsiteY91" fmla="*/ 9887 h 9954"/>
                            <a:gd name="connsiteX92" fmla="*/ 5310 w 9948"/>
                            <a:gd name="connsiteY92" fmla="*/ 9915 h 9954"/>
                            <a:gd name="connsiteX93" fmla="*/ 5055 w 9948"/>
                            <a:gd name="connsiteY93" fmla="*/ 9860 h 9954"/>
                            <a:gd name="connsiteX0" fmla="*/ 5081 w 10000"/>
                            <a:gd name="connsiteY0" fmla="*/ 9906 h 10000"/>
                            <a:gd name="connsiteX1" fmla="*/ 5150 w 10000"/>
                            <a:gd name="connsiteY1" fmla="*/ 9417 h 10000"/>
                            <a:gd name="connsiteX2" fmla="*/ 5115 w 10000"/>
                            <a:gd name="connsiteY2" fmla="*/ 8847 h 10000"/>
                            <a:gd name="connsiteX3" fmla="*/ 5009 w 10000"/>
                            <a:gd name="connsiteY3" fmla="*/ 8635 h 10000"/>
                            <a:gd name="connsiteX4" fmla="*/ 4394 w 10000"/>
                            <a:gd name="connsiteY4" fmla="*/ 8652 h 10000"/>
                            <a:gd name="connsiteX5" fmla="*/ 3716 w 10000"/>
                            <a:gd name="connsiteY5" fmla="*/ 8809 h 10000"/>
                            <a:gd name="connsiteX6" fmla="*/ 2955 w 10000"/>
                            <a:gd name="connsiteY6" fmla="*/ 9079 h 10000"/>
                            <a:gd name="connsiteX7" fmla="*/ 2139 w 10000"/>
                            <a:gd name="connsiteY7" fmla="*/ 9092 h 10000"/>
                            <a:gd name="connsiteX8" fmla="*/ 1914 w 10000"/>
                            <a:gd name="connsiteY8" fmla="*/ 8975 h 10000"/>
                            <a:gd name="connsiteX9" fmla="*/ 1326 w 10000"/>
                            <a:gd name="connsiteY9" fmla="*/ 8372 h 10000"/>
                            <a:gd name="connsiteX10" fmla="*/ 1047 w 10000"/>
                            <a:gd name="connsiteY10" fmla="*/ 8073 h 10000"/>
                            <a:gd name="connsiteX11" fmla="*/ 691 w 10000"/>
                            <a:gd name="connsiteY11" fmla="*/ 7563 h 10000"/>
                            <a:gd name="connsiteX12" fmla="*/ 317 w 10000"/>
                            <a:gd name="connsiteY12" fmla="*/ 6989 h 10000"/>
                            <a:gd name="connsiteX13" fmla="*/ 264 w 10000"/>
                            <a:gd name="connsiteY13" fmla="*/ 6797 h 10000"/>
                            <a:gd name="connsiteX14" fmla="*/ 114 w 10000"/>
                            <a:gd name="connsiteY14" fmla="*/ 6370 h 10000"/>
                            <a:gd name="connsiteX15" fmla="*/ 78 w 10000"/>
                            <a:gd name="connsiteY15" fmla="*/ 5992 h 10000"/>
                            <a:gd name="connsiteX16" fmla="*/ 525 w 10000"/>
                            <a:gd name="connsiteY16" fmla="*/ 5802 h 10000"/>
                            <a:gd name="connsiteX17" fmla="*/ 930 w 10000"/>
                            <a:gd name="connsiteY17" fmla="*/ 5600 h 10000"/>
                            <a:gd name="connsiteX18" fmla="*/ 1710 w 10000"/>
                            <a:gd name="connsiteY18" fmla="*/ 4839 h 10000"/>
                            <a:gd name="connsiteX19" fmla="*/ 2079 w 10000"/>
                            <a:gd name="connsiteY19" fmla="*/ 4691 h 10000"/>
                            <a:gd name="connsiteX20" fmla="*/ 2950 w 10000"/>
                            <a:gd name="connsiteY20" fmla="*/ 4933 h 10000"/>
                            <a:gd name="connsiteX21" fmla="*/ 3264 w 10000"/>
                            <a:gd name="connsiteY21" fmla="*/ 5221 h 10000"/>
                            <a:gd name="connsiteX22" fmla="*/ 3359 w 10000"/>
                            <a:gd name="connsiteY22" fmla="*/ 4889 h 10000"/>
                            <a:gd name="connsiteX23" fmla="*/ 3525 w 10000"/>
                            <a:gd name="connsiteY23" fmla="*/ 4519 h 10000"/>
                            <a:gd name="connsiteX24" fmla="*/ 3490 w 10000"/>
                            <a:gd name="connsiteY24" fmla="*/ 4084 h 10000"/>
                            <a:gd name="connsiteX25" fmla="*/ 3581 w 10000"/>
                            <a:gd name="connsiteY25" fmla="*/ 3834 h 10000"/>
                            <a:gd name="connsiteX26" fmla="*/ 4055 w 10000"/>
                            <a:gd name="connsiteY26" fmla="*/ 3565 h 10000"/>
                            <a:gd name="connsiteX27" fmla="*/ 3909 w 10000"/>
                            <a:gd name="connsiteY27" fmla="*/ 3212 h 10000"/>
                            <a:gd name="connsiteX28" fmla="*/ 3797 w 10000"/>
                            <a:gd name="connsiteY28" fmla="*/ 2775 h 10000"/>
                            <a:gd name="connsiteX29" fmla="*/ 3631 w 10000"/>
                            <a:gd name="connsiteY29" fmla="*/ 2138 h 10000"/>
                            <a:gd name="connsiteX30" fmla="*/ 3383 w 10000"/>
                            <a:gd name="connsiteY30" fmla="*/ 1863 h 10000"/>
                            <a:gd name="connsiteX31" fmla="*/ 3495 w 10000"/>
                            <a:gd name="connsiteY31" fmla="*/ 1357 h 10000"/>
                            <a:gd name="connsiteX32" fmla="*/ 4090 w 10000"/>
                            <a:gd name="connsiteY32" fmla="*/ 741 h 10000"/>
                            <a:gd name="connsiteX33" fmla="*/ 4291 w 10000"/>
                            <a:gd name="connsiteY33" fmla="*/ 531 h 10000"/>
                            <a:gd name="connsiteX34" fmla="*/ 4228 w 10000"/>
                            <a:gd name="connsiteY34" fmla="*/ 273 h 10000"/>
                            <a:gd name="connsiteX35" fmla="*/ 4422 w 10000"/>
                            <a:gd name="connsiteY35" fmla="*/ 3 h 10000"/>
                            <a:gd name="connsiteX36" fmla="*/ 4572 w 10000"/>
                            <a:gd name="connsiteY36" fmla="*/ 203 h 10000"/>
                            <a:gd name="connsiteX37" fmla="*/ 4256 w 10000"/>
                            <a:gd name="connsiteY37" fmla="*/ 1087 h 10000"/>
                            <a:gd name="connsiteX38" fmla="*/ 4311 w 10000"/>
                            <a:gd name="connsiteY38" fmla="*/ 1259 h 10000"/>
                            <a:gd name="connsiteX39" fmla="*/ 4660 w 10000"/>
                            <a:gd name="connsiteY39" fmla="*/ 678 h 10000"/>
                            <a:gd name="connsiteX40" fmla="*/ 4836 w 10000"/>
                            <a:gd name="connsiteY40" fmla="*/ 562 h 10000"/>
                            <a:gd name="connsiteX41" fmla="*/ 4878 w 10000"/>
                            <a:gd name="connsiteY41" fmla="*/ 730 h 10000"/>
                            <a:gd name="connsiteX42" fmla="*/ 4763 w 10000"/>
                            <a:gd name="connsiteY42" fmla="*/ 1214 h 10000"/>
                            <a:gd name="connsiteX43" fmla="*/ 4713 w 10000"/>
                            <a:gd name="connsiteY43" fmla="*/ 1615 h 10000"/>
                            <a:gd name="connsiteX44" fmla="*/ 4937 w 10000"/>
                            <a:gd name="connsiteY44" fmla="*/ 1666 h 10000"/>
                            <a:gd name="connsiteX45" fmla="*/ 5366 w 10000"/>
                            <a:gd name="connsiteY45" fmla="*/ 1317 h 10000"/>
                            <a:gd name="connsiteX46" fmla="*/ 5842 w 10000"/>
                            <a:gd name="connsiteY46" fmla="*/ 1002 h 10000"/>
                            <a:gd name="connsiteX47" fmla="*/ 5923 w 10000"/>
                            <a:gd name="connsiteY47" fmla="*/ 1641 h 10000"/>
                            <a:gd name="connsiteX48" fmla="*/ 5559 w 10000"/>
                            <a:gd name="connsiteY48" fmla="*/ 2039 h 10000"/>
                            <a:gd name="connsiteX49" fmla="*/ 5316 w 10000"/>
                            <a:gd name="connsiteY49" fmla="*/ 2111 h 10000"/>
                            <a:gd name="connsiteX50" fmla="*/ 5396 w 10000"/>
                            <a:gd name="connsiteY50" fmla="*/ 2201 h 10000"/>
                            <a:gd name="connsiteX51" fmla="*/ 5046 w 10000"/>
                            <a:gd name="connsiteY51" fmla="*/ 2396 h 10000"/>
                            <a:gd name="connsiteX52" fmla="*/ 4927 w 10000"/>
                            <a:gd name="connsiteY52" fmla="*/ 2505 h 10000"/>
                            <a:gd name="connsiteX53" fmla="*/ 4868 w 10000"/>
                            <a:gd name="connsiteY53" fmla="*/ 2628 h 10000"/>
                            <a:gd name="connsiteX54" fmla="*/ 4728 w 10000"/>
                            <a:gd name="connsiteY54" fmla="*/ 3020 h 10000"/>
                            <a:gd name="connsiteX55" fmla="*/ 4467 w 10000"/>
                            <a:gd name="connsiteY55" fmla="*/ 3530 h 10000"/>
                            <a:gd name="connsiteX56" fmla="*/ 4253 w 10000"/>
                            <a:gd name="connsiteY56" fmla="*/ 3912 h 10000"/>
                            <a:gd name="connsiteX57" fmla="*/ 4321 w 10000"/>
                            <a:gd name="connsiteY57" fmla="*/ 4167 h 10000"/>
                            <a:gd name="connsiteX58" fmla="*/ 4557 w 10000"/>
                            <a:gd name="connsiteY58" fmla="*/ 4324 h 10000"/>
                            <a:gd name="connsiteX59" fmla="*/ 4912 w 10000"/>
                            <a:gd name="connsiteY59" fmla="*/ 4372 h 10000"/>
                            <a:gd name="connsiteX60" fmla="*/ 5506 w 10000"/>
                            <a:gd name="connsiteY60" fmla="*/ 4306 h 10000"/>
                            <a:gd name="connsiteX61" fmla="*/ 6947 w 10000"/>
                            <a:gd name="connsiteY61" fmla="*/ 4010 h 10000"/>
                            <a:gd name="connsiteX62" fmla="*/ 7138 w 10000"/>
                            <a:gd name="connsiteY62" fmla="*/ 3235 h 10000"/>
                            <a:gd name="connsiteX63" fmla="*/ 7168 w 10000"/>
                            <a:gd name="connsiteY63" fmla="*/ 2901 h 10000"/>
                            <a:gd name="connsiteX64" fmla="*/ 7708 w 10000"/>
                            <a:gd name="connsiteY64" fmla="*/ 2980 h 10000"/>
                            <a:gd name="connsiteX65" fmla="*/ 8677 w 10000"/>
                            <a:gd name="connsiteY65" fmla="*/ 2798 h 10000"/>
                            <a:gd name="connsiteX66" fmla="*/ 9123 w 10000"/>
                            <a:gd name="connsiteY66" fmla="*/ 2391 h 10000"/>
                            <a:gd name="connsiteX67" fmla="*/ 9350 w 10000"/>
                            <a:gd name="connsiteY67" fmla="*/ 2189 h 10000"/>
                            <a:gd name="connsiteX68" fmla="*/ 9576 w 10000"/>
                            <a:gd name="connsiteY68" fmla="*/ 2409 h 10000"/>
                            <a:gd name="connsiteX69" fmla="*/ 9918 w 10000"/>
                            <a:gd name="connsiteY69" fmla="*/ 2628 h 10000"/>
                            <a:gd name="connsiteX70" fmla="*/ 9968 w 10000"/>
                            <a:gd name="connsiteY70" fmla="*/ 2851 h 10000"/>
                            <a:gd name="connsiteX71" fmla="*/ 9779 w 10000"/>
                            <a:gd name="connsiteY71" fmla="*/ 3260 h 10000"/>
                            <a:gd name="connsiteX72" fmla="*/ 9676 w 10000"/>
                            <a:gd name="connsiteY72" fmla="*/ 3740 h 10000"/>
                            <a:gd name="connsiteX73" fmla="*/ 9488 w 10000"/>
                            <a:gd name="connsiteY73" fmla="*/ 4122 h 10000"/>
                            <a:gd name="connsiteX74" fmla="*/ 9234 w 10000"/>
                            <a:gd name="connsiteY74" fmla="*/ 4374 h 10000"/>
                            <a:gd name="connsiteX75" fmla="*/ 8935 w 10000"/>
                            <a:gd name="connsiteY75" fmla="*/ 4849 h 10000"/>
                            <a:gd name="connsiteX76" fmla="*/ 8659 w 10000"/>
                            <a:gd name="connsiteY76" fmla="*/ 5645 h 10000"/>
                            <a:gd name="connsiteX77" fmla="*/ 8619 w 10000"/>
                            <a:gd name="connsiteY77" fmla="*/ 6045 h 10000"/>
                            <a:gd name="connsiteX78" fmla="*/ 8134 w 10000"/>
                            <a:gd name="connsiteY78" fmla="*/ 6305 h 10000"/>
                            <a:gd name="connsiteX79" fmla="*/ 7281 w 10000"/>
                            <a:gd name="connsiteY79" fmla="*/ 6582 h 10000"/>
                            <a:gd name="connsiteX80" fmla="*/ 6724 w 10000"/>
                            <a:gd name="connsiteY80" fmla="*/ 6762 h 10000"/>
                            <a:gd name="connsiteX81" fmla="*/ 6018 w 10000"/>
                            <a:gd name="connsiteY81" fmla="*/ 7144 h 10000"/>
                            <a:gd name="connsiteX82" fmla="*/ 6166 w 10000"/>
                            <a:gd name="connsiteY82" fmla="*/ 7477 h 10000"/>
                            <a:gd name="connsiteX83" fmla="*/ 6654 w 10000"/>
                            <a:gd name="connsiteY83" fmla="*/ 7596 h 10000"/>
                            <a:gd name="connsiteX84" fmla="*/ 6915 w 10000"/>
                            <a:gd name="connsiteY84" fmla="*/ 7896 h 10000"/>
                            <a:gd name="connsiteX85" fmla="*/ 6927 w 10000"/>
                            <a:gd name="connsiteY85" fmla="*/ 8417 h 10000"/>
                            <a:gd name="connsiteX86" fmla="*/ 7170 w 10000"/>
                            <a:gd name="connsiteY86" fmla="*/ 8720 h 10000"/>
                            <a:gd name="connsiteX87" fmla="*/ 7381 w 10000"/>
                            <a:gd name="connsiteY87" fmla="*/ 8753 h 10000"/>
                            <a:gd name="connsiteX88" fmla="*/ 6917 w 10000"/>
                            <a:gd name="connsiteY88" fmla="*/ 9287 h 10000"/>
                            <a:gd name="connsiteX89" fmla="*/ 6320 w 10000"/>
                            <a:gd name="connsiteY89" fmla="*/ 9650 h 10000"/>
                            <a:gd name="connsiteX90" fmla="*/ 5760 w 10000"/>
                            <a:gd name="connsiteY90" fmla="*/ 9933 h 10000"/>
                            <a:gd name="connsiteX91" fmla="*/ 5338 w 10000"/>
                            <a:gd name="connsiteY91" fmla="*/ 9961 h 10000"/>
                            <a:gd name="connsiteX92" fmla="*/ 5081 w 10000"/>
                            <a:gd name="connsiteY92" fmla="*/ 9906 h 10000"/>
                            <a:gd name="connsiteX0" fmla="*/ 5081 w 10000"/>
                            <a:gd name="connsiteY0" fmla="*/ 9906 h 10000"/>
                            <a:gd name="connsiteX1" fmla="*/ 5150 w 10000"/>
                            <a:gd name="connsiteY1" fmla="*/ 9417 h 10000"/>
                            <a:gd name="connsiteX2" fmla="*/ 5115 w 10000"/>
                            <a:gd name="connsiteY2" fmla="*/ 8847 h 10000"/>
                            <a:gd name="connsiteX3" fmla="*/ 5009 w 10000"/>
                            <a:gd name="connsiteY3" fmla="*/ 8635 h 10000"/>
                            <a:gd name="connsiteX4" fmla="*/ 4394 w 10000"/>
                            <a:gd name="connsiteY4" fmla="*/ 8652 h 10000"/>
                            <a:gd name="connsiteX5" fmla="*/ 3716 w 10000"/>
                            <a:gd name="connsiteY5" fmla="*/ 8809 h 10000"/>
                            <a:gd name="connsiteX6" fmla="*/ 2955 w 10000"/>
                            <a:gd name="connsiteY6" fmla="*/ 9079 h 10000"/>
                            <a:gd name="connsiteX7" fmla="*/ 2139 w 10000"/>
                            <a:gd name="connsiteY7" fmla="*/ 9092 h 10000"/>
                            <a:gd name="connsiteX8" fmla="*/ 1914 w 10000"/>
                            <a:gd name="connsiteY8" fmla="*/ 8975 h 10000"/>
                            <a:gd name="connsiteX9" fmla="*/ 1326 w 10000"/>
                            <a:gd name="connsiteY9" fmla="*/ 8372 h 10000"/>
                            <a:gd name="connsiteX10" fmla="*/ 1047 w 10000"/>
                            <a:gd name="connsiteY10" fmla="*/ 8073 h 10000"/>
                            <a:gd name="connsiteX11" fmla="*/ 691 w 10000"/>
                            <a:gd name="connsiteY11" fmla="*/ 7563 h 10000"/>
                            <a:gd name="connsiteX12" fmla="*/ 317 w 10000"/>
                            <a:gd name="connsiteY12" fmla="*/ 6989 h 10000"/>
                            <a:gd name="connsiteX13" fmla="*/ 264 w 10000"/>
                            <a:gd name="connsiteY13" fmla="*/ 6797 h 10000"/>
                            <a:gd name="connsiteX14" fmla="*/ 114 w 10000"/>
                            <a:gd name="connsiteY14" fmla="*/ 6370 h 10000"/>
                            <a:gd name="connsiteX15" fmla="*/ 78 w 10000"/>
                            <a:gd name="connsiteY15" fmla="*/ 5992 h 10000"/>
                            <a:gd name="connsiteX16" fmla="*/ 525 w 10000"/>
                            <a:gd name="connsiteY16" fmla="*/ 5802 h 10000"/>
                            <a:gd name="connsiteX17" fmla="*/ 930 w 10000"/>
                            <a:gd name="connsiteY17" fmla="*/ 5600 h 10000"/>
                            <a:gd name="connsiteX18" fmla="*/ 1710 w 10000"/>
                            <a:gd name="connsiteY18" fmla="*/ 4839 h 10000"/>
                            <a:gd name="connsiteX19" fmla="*/ 2079 w 10000"/>
                            <a:gd name="connsiteY19" fmla="*/ 4691 h 10000"/>
                            <a:gd name="connsiteX20" fmla="*/ 2950 w 10000"/>
                            <a:gd name="connsiteY20" fmla="*/ 4933 h 10000"/>
                            <a:gd name="connsiteX21" fmla="*/ 3264 w 10000"/>
                            <a:gd name="connsiteY21" fmla="*/ 5221 h 10000"/>
                            <a:gd name="connsiteX22" fmla="*/ 3359 w 10000"/>
                            <a:gd name="connsiteY22" fmla="*/ 4889 h 10000"/>
                            <a:gd name="connsiteX23" fmla="*/ 3525 w 10000"/>
                            <a:gd name="connsiteY23" fmla="*/ 4519 h 10000"/>
                            <a:gd name="connsiteX24" fmla="*/ 3490 w 10000"/>
                            <a:gd name="connsiteY24" fmla="*/ 4084 h 10000"/>
                            <a:gd name="connsiteX25" fmla="*/ 3581 w 10000"/>
                            <a:gd name="connsiteY25" fmla="*/ 3834 h 10000"/>
                            <a:gd name="connsiteX26" fmla="*/ 4055 w 10000"/>
                            <a:gd name="connsiteY26" fmla="*/ 3565 h 10000"/>
                            <a:gd name="connsiteX27" fmla="*/ 3909 w 10000"/>
                            <a:gd name="connsiteY27" fmla="*/ 3212 h 10000"/>
                            <a:gd name="connsiteX28" fmla="*/ 3797 w 10000"/>
                            <a:gd name="connsiteY28" fmla="*/ 2775 h 10000"/>
                            <a:gd name="connsiteX29" fmla="*/ 3631 w 10000"/>
                            <a:gd name="connsiteY29" fmla="*/ 2138 h 10000"/>
                            <a:gd name="connsiteX30" fmla="*/ 3383 w 10000"/>
                            <a:gd name="connsiteY30" fmla="*/ 1863 h 10000"/>
                            <a:gd name="connsiteX31" fmla="*/ 3495 w 10000"/>
                            <a:gd name="connsiteY31" fmla="*/ 1357 h 10000"/>
                            <a:gd name="connsiteX32" fmla="*/ 4090 w 10000"/>
                            <a:gd name="connsiteY32" fmla="*/ 741 h 10000"/>
                            <a:gd name="connsiteX33" fmla="*/ 4291 w 10000"/>
                            <a:gd name="connsiteY33" fmla="*/ 531 h 10000"/>
                            <a:gd name="connsiteX34" fmla="*/ 4228 w 10000"/>
                            <a:gd name="connsiteY34" fmla="*/ 273 h 10000"/>
                            <a:gd name="connsiteX35" fmla="*/ 4422 w 10000"/>
                            <a:gd name="connsiteY35" fmla="*/ 3 h 10000"/>
                            <a:gd name="connsiteX36" fmla="*/ 4572 w 10000"/>
                            <a:gd name="connsiteY36" fmla="*/ 203 h 10000"/>
                            <a:gd name="connsiteX37" fmla="*/ 4256 w 10000"/>
                            <a:gd name="connsiteY37" fmla="*/ 1087 h 10000"/>
                            <a:gd name="connsiteX38" fmla="*/ 4311 w 10000"/>
                            <a:gd name="connsiteY38" fmla="*/ 1259 h 10000"/>
                            <a:gd name="connsiteX39" fmla="*/ 4660 w 10000"/>
                            <a:gd name="connsiteY39" fmla="*/ 678 h 10000"/>
                            <a:gd name="connsiteX40" fmla="*/ 4836 w 10000"/>
                            <a:gd name="connsiteY40" fmla="*/ 562 h 10000"/>
                            <a:gd name="connsiteX41" fmla="*/ 4878 w 10000"/>
                            <a:gd name="connsiteY41" fmla="*/ 730 h 10000"/>
                            <a:gd name="connsiteX42" fmla="*/ 4763 w 10000"/>
                            <a:gd name="connsiteY42" fmla="*/ 1214 h 10000"/>
                            <a:gd name="connsiteX43" fmla="*/ 4713 w 10000"/>
                            <a:gd name="connsiteY43" fmla="*/ 1615 h 10000"/>
                            <a:gd name="connsiteX44" fmla="*/ 4937 w 10000"/>
                            <a:gd name="connsiteY44" fmla="*/ 1666 h 10000"/>
                            <a:gd name="connsiteX45" fmla="*/ 5366 w 10000"/>
                            <a:gd name="connsiteY45" fmla="*/ 1317 h 10000"/>
                            <a:gd name="connsiteX46" fmla="*/ 5842 w 10000"/>
                            <a:gd name="connsiteY46" fmla="*/ 1002 h 10000"/>
                            <a:gd name="connsiteX47" fmla="*/ 5923 w 10000"/>
                            <a:gd name="connsiteY47" fmla="*/ 1641 h 10000"/>
                            <a:gd name="connsiteX48" fmla="*/ 5559 w 10000"/>
                            <a:gd name="connsiteY48" fmla="*/ 2039 h 10000"/>
                            <a:gd name="connsiteX49" fmla="*/ 5316 w 10000"/>
                            <a:gd name="connsiteY49" fmla="*/ 2111 h 10000"/>
                            <a:gd name="connsiteX50" fmla="*/ 5396 w 10000"/>
                            <a:gd name="connsiteY50" fmla="*/ 2201 h 10000"/>
                            <a:gd name="connsiteX51" fmla="*/ 5046 w 10000"/>
                            <a:gd name="connsiteY51" fmla="*/ 2396 h 10000"/>
                            <a:gd name="connsiteX52" fmla="*/ 4868 w 10000"/>
                            <a:gd name="connsiteY52" fmla="*/ 2628 h 10000"/>
                            <a:gd name="connsiteX53" fmla="*/ 4728 w 10000"/>
                            <a:gd name="connsiteY53" fmla="*/ 3020 h 10000"/>
                            <a:gd name="connsiteX54" fmla="*/ 4467 w 10000"/>
                            <a:gd name="connsiteY54" fmla="*/ 3530 h 10000"/>
                            <a:gd name="connsiteX55" fmla="*/ 4253 w 10000"/>
                            <a:gd name="connsiteY55" fmla="*/ 3912 h 10000"/>
                            <a:gd name="connsiteX56" fmla="*/ 4321 w 10000"/>
                            <a:gd name="connsiteY56" fmla="*/ 4167 h 10000"/>
                            <a:gd name="connsiteX57" fmla="*/ 4557 w 10000"/>
                            <a:gd name="connsiteY57" fmla="*/ 4324 h 10000"/>
                            <a:gd name="connsiteX58" fmla="*/ 4912 w 10000"/>
                            <a:gd name="connsiteY58" fmla="*/ 4372 h 10000"/>
                            <a:gd name="connsiteX59" fmla="*/ 5506 w 10000"/>
                            <a:gd name="connsiteY59" fmla="*/ 4306 h 10000"/>
                            <a:gd name="connsiteX60" fmla="*/ 6947 w 10000"/>
                            <a:gd name="connsiteY60" fmla="*/ 4010 h 10000"/>
                            <a:gd name="connsiteX61" fmla="*/ 7138 w 10000"/>
                            <a:gd name="connsiteY61" fmla="*/ 3235 h 10000"/>
                            <a:gd name="connsiteX62" fmla="*/ 7168 w 10000"/>
                            <a:gd name="connsiteY62" fmla="*/ 2901 h 10000"/>
                            <a:gd name="connsiteX63" fmla="*/ 7708 w 10000"/>
                            <a:gd name="connsiteY63" fmla="*/ 2980 h 10000"/>
                            <a:gd name="connsiteX64" fmla="*/ 8677 w 10000"/>
                            <a:gd name="connsiteY64" fmla="*/ 2798 h 10000"/>
                            <a:gd name="connsiteX65" fmla="*/ 9123 w 10000"/>
                            <a:gd name="connsiteY65" fmla="*/ 2391 h 10000"/>
                            <a:gd name="connsiteX66" fmla="*/ 9350 w 10000"/>
                            <a:gd name="connsiteY66" fmla="*/ 2189 h 10000"/>
                            <a:gd name="connsiteX67" fmla="*/ 9576 w 10000"/>
                            <a:gd name="connsiteY67" fmla="*/ 2409 h 10000"/>
                            <a:gd name="connsiteX68" fmla="*/ 9918 w 10000"/>
                            <a:gd name="connsiteY68" fmla="*/ 2628 h 10000"/>
                            <a:gd name="connsiteX69" fmla="*/ 9968 w 10000"/>
                            <a:gd name="connsiteY69" fmla="*/ 2851 h 10000"/>
                            <a:gd name="connsiteX70" fmla="*/ 9779 w 10000"/>
                            <a:gd name="connsiteY70" fmla="*/ 3260 h 10000"/>
                            <a:gd name="connsiteX71" fmla="*/ 9676 w 10000"/>
                            <a:gd name="connsiteY71" fmla="*/ 3740 h 10000"/>
                            <a:gd name="connsiteX72" fmla="*/ 9488 w 10000"/>
                            <a:gd name="connsiteY72" fmla="*/ 4122 h 10000"/>
                            <a:gd name="connsiteX73" fmla="*/ 9234 w 10000"/>
                            <a:gd name="connsiteY73" fmla="*/ 4374 h 10000"/>
                            <a:gd name="connsiteX74" fmla="*/ 8935 w 10000"/>
                            <a:gd name="connsiteY74" fmla="*/ 4849 h 10000"/>
                            <a:gd name="connsiteX75" fmla="*/ 8659 w 10000"/>
                            <a:gd name="connsiteY75" fmla="*/ 5645 h 10000"/>
                            <a:gd name="connsiteX76" fmla="*/ 8619 w 10000"/>
                            <a:gd name="connsiteY76" fmla="*/ 6045 h 10000"/>
                            <a:gd name="connsiteX77" fmla="*/ 8134 w 10000"/>
                            <a:gd name="connsiteY77" fmla="*/ 6305 h 10000"/>
                            <a:gd name="connsiteX78" fmla="*/ 7281 w 10000"/>
                            <a:gd name="connsiteY78" fmla="*/ 6582 h 10000"/>
                            <a:gd name="connsiteX79" fmla="*/ 6724 w 10000"/>
                            <a:gd name="connsiteY79" fmla="*/ 6762 h 10000"/>
                            <a:gd name="connsiteX80" fmla="*/ 6018 w 10000"/>
                            <a:gd name="connsiteY80" fmla="*/ 7144 h 10000"/>
                            <a:gd name="connsiteX81" fmla="*/ 6166 w 10000"/>
                            <a:gd name="connsiteY81" fmla="*/ 7477 h 10000"/>
                            <a:gd name="connsiteX82" fmla="*/ 6654 w 10000"/>
                            <a:gd name="connsiteY82" fmla="*/ 7596 h 10000"/>
                            <a:gd name="connsiteX83" fmla="*/ 6915 w 10000"/>
                            <a:gd name="connsiteY83" fmla="*/ 7896 h 10000"/>
                            <a:gd name="connsiteX84" fmla="*/ 6927 w 10000"/>
                            <a:gd name="connsiteY84" fmla="*/ 8417 h 10000"/>
                            <a:gd name="connsiteX85" fmla="*/ 7170 w 10000"/>
                            <a:gd name="connsiteY85" fmla="*/ 8720 h 10000"/>
                            <a:gd name="connsiteX86" fmla="*/ 7381 w 10000"/>
                            <a:gd name="connsiteY86" fmla="*/ 8753 h 10000"/>
                            <a:gd name="connsiteX87" fmla="*/ 6917 w 10000"/>
                            <a:gd name="connsiteY87" fmla="*/ 9287 h 10000"/>
                            <a:gd name="connsiteX88" fmla="*/ 6320 w 10000"/>
                            <a:gd name="connsiteY88" fmla="*/ 9650 h 10000"/>
                            <a:gd name="connsiteX89" fmla="*/ 5760 w 10000"/>
                            <a:gd name="connsiteY89" fmla="*/ 9933 h 10000"/>
                            <a:gd name="connsiteX90" fmla="*/ 5338 w 10000"/>
                            <a:gd name="connsiteY90" fmla="*/ 9961 h 10000"/>
                            <a:gd name="connsiteX91" fmla="*/ 5081 w 10000"/>
                            <a:gd name="connsiteY91" fmla="*/ 9906 h 10000"/>
                            <a:gd name="connsiteX0" fmla="*/ 5081 w 10000"/>
                            <a:gd name="connsiteY0" fmla="*/ 9906 h 10000"/>
                            <a:gd name="connsiteX1" fmla="*/ 5150 w 10000"/>
                            <a:gd name="connsiteY1" fmla="*/ 9417 h 10000"/>
                            <a:gd name="connsiteX2" fmla="*/ 5115 w 10000"/>
                            <a:gd name="connsiteY2" fmla="*/ 8847 h 10000"/>
                            <a:gd name="connsiteX3" fmla="*/ 5009 w 10000"/>
                            <a:gd name="connsiteY3" fmla="*/ 8635 h 10000"/>
                            <a:gd name="connsiteX4" fmla="*/ 4394 w 10000"/>
                            <a:gd name="connsiteY4" fmla="*/ 8652 h 10000"/>
                            <a:gd name="connsiteX5" fmla="*/ 3716 w 10000"/>
                            <a:gd name="connsiteY5" fmla="*/ 8809 h 10000"/>
                            <a:gd name="connsiteX6" fmla="*/ 2955 w 10000"/>
                            <a:gd name="connsiteY6" fmla="*/ 9079 h 10000"/>
                            <a:gd name="connsiteX7" fmla="*/ 2139 w 10000"/>
                            <a:gd name="connsiteY7" fmla="*/ 9092 h 10000"/>
                            <a:gd name="connsiteX8" fmla="*/ 1914 w 10000"/>
                            <a:gd name="connsiteY8" fmla="*/ 8975 h 10000"/>
                            <a:gd name="connsiteX9" fmla="*/ 1326 w 10000"/>
                            <a:gd name="connsiteY9" fmla="*/ 8372 h 10000"/>
                            <a:gd name="connsiteX10" fmla="*/ 1047 w 10000"/>
                            <a:gd name="connsiteY10" fmla="*/ 8073 h 10000"/>
                            <a:gd name="connsiteX11" fmla="*/ 691 w 10000"/>
                            <a:gd name="connsiteY11" fmla="*/ 7563 h 10000"/>
                            <a:gd name="connsiteX12" fmla="*/ 317 w 10000"/>
                            <a:gd name="connsiteY12" fmla="*/ 6989 h 10000"/>
                            <a:gd name="connsiteX13" fmla="*/ 264 w 10000"/>
                            <a:gd name="connsiteY13" fmla="*/ 6797 h 10000"/>
                            <a:gd name="connsiteX14" fmla="*/ 114 w 10000"/>
                            <a:gd name="connsiteY14" fmla="*/ 6370 h 10000"/>
                            <a:gd name="connsiteX15" fmla="*/ 78 w 10000"/>
                            <a:gd name="connsiteY15" fmla="*/ 5992 h 10000"/>
                            <a:gd name="connsiteX16" fmla="*/ 525 w 10000"/>
                            <a:gd name="connsiteY16" fmla="*/ 5802 h 10000"/>
                            <a:gd name="connsiteX17" fmla="*/ 930 w 10000"/>
                            <a:gd name="connsiteY17" fmla="*/ 5600 h 10000"/>
                            <a:gd name="connsiteX18" fmla="*/ 1710 w 10000"/>
                            <a:gd name="connsiteY18" fmla="*/ 4839 h 10000"/>
                            <a:gd name="connsiteX19" fmla="*/ 2079 w 10000"/>
                            <a:gd name="connsiteY19" fmla="*/ 4691 h 10000"/>
                            <a:gd name="connsiteX20" fmla="*/ 2950 w 10000"/>
                            <a:gd name="connsiteY20" fmla="*/ 4933 h 10000"/>
                            <a:gd name="connsiteX21" fmla="*/ 3264 w 10000"/>
                            <a:gd name="connsiteY21" fmla="*/ 5221 h 10000"/>
                            <a:gd name="connsiteX22" fmla="*/ 3359 w 10000"/>
                            <a:gd name="connsiteY22" fmla="*/ 4889 h 10000"/>
                            <a:gd name="connsiteX23" fmla="*/ 3525 w 10000"/>
                            <a:gd name="connsiteY23" fmla="*/ 4519 h 10000"/>
                            <a:gd name="connsiteX24" fmla="*/ 3490 w 10000"/>
                            <a:gd name="connsiteY24" fmla="*/ 4084 h 10000"/>
                            <a:gd name="connsiteX25" fmla="*/ 3581 w 10000"/>
                            <a:gd name="connsiteY25" fmla="*/ 3834 h 10000"/>
                            <a:gd name="connsiteX26" fmla="*/ 4055 w 10000"/>
                            <a:gd name="connsiteY26" fmla="*/ 3565 h 10000"/>
                            <a:gd name="connsiteX27" fmla="*/ 3909 w 10000"/>
                            <a:gd name="connsiteY27" fmla="*/ 3212 h 10000"/>
                            <a:gd name="connsiteX28" fmla="*/ 3797 w 10000"/>
                            <a:gd name="connsiteY28" fmla="*/ 2775 h 10000"/>
                            <a:gd name="connsiteX29" fmla="*/ 3631 w 10000"/>
                            <a:gd name="connsiteY29" fmla="*/ 2138 h 10000"/>
                            <a:gd name="connsiteX30" fmla="*/ 3383 w 10000"/>
                            <a:gd name="connsiteY30" fmla="*/ 1863 h 10000"/>
                            <a:gd name="connsiteX31" fmla="*/ 3495 w 10000"/>
                            <a:gd name="connsiteY31" fmla="*/ 1357 h 10000"/>
                            <a:gd name="connsiteX32" fmla="*/ 4090 w 10000"/>
                            <a:gd name="connsiteY32" fmla="*/ 741 h 10000"/>
                            <a:gd name="connsiteX33" fmla="*/ 4291 w 10000"/>
                            <a:gd name="connsiteY33" fmla="*/ 531 h 10000"/>
                            <a:gd name="connsiteX34" fmla="*/ 4228 w 10000"/>
                            <a:gd name="connsiteY34" fmla="*/ 273 h 10000"/>
                            <a:gd name="connsiteX35" fmla="*/ 4422 w 10000"/>
                            <a:gd name="connsiteY35" fmla="*/ 3 h 10000"/>
                            <a:gd name="connsiteX36" fmla="*/ 4572 w 10000"/>
                            <a:gd name="connsiteY36" fmla="*/ 203 h 10000"/>
                            <a:gd name="connsiteX37" fmla="*/ 4256 w 10000"/>
                            <a:gd name="connsiteY37" fmla="*/ 1087 h 10000"/>
                            <a:gd name="connsiteX38" fmla="*/ 4311 w 10000"/>
                            <a:gd name="connsiteY38" fmla="*/ 1259 h 10000"/>
                            <a:gd name="connsiteX39" fmla="*/ 4660 w 10000"/>
                            <a:gd name="connsiteY39" fmla="*/ 678 h 10000"/>
                            <a:gd name="connsiteX40" fmla="*/ 4836 w 10000"/>
                            <a:gd name="connsiteY40" fmla="*/ 562 h 10000"/>
                            <a:gd name="connsiteX41" fmla="*/ 4878 w 10000"/>
                            <a:gd name="connsiteY41" fmla="*/ 730 h 10000"/>
                            <a:gd name="connsiteX42" fmla="*/ 4763 w 10000"/>
                            <a:gd name="connsiteY42" fmla="*/ 1214 h 10000"/>
                            <a:gd name="connsiteX43" fmla="*/ 4713 w 10000"/>
                            <a:gd name="connsiteY43" fmla="*/ 1615 h 10000"/>
                            <a:gd name="connsiteX44" fmla="*/ 4937 w 10000"/>
                            <a:gd name="connsiteY44" fmla="*/ 1666 h 10000"/>
                            <a:gd name="connsiteX45" fmla="*/ 5366 w 10000"/>
                            <a:gd name="connsiteY45" fmla="*/ 1317 h 10000"/>
                            <a:gd name="connsiteX46" fmla="*/ 5842 w 10000"/>
                            <a:gd name="connsiteY46" fmla="*/ 1002 h 10000"/>
                            <a:gd name="connsiteX47" fmla="*/ 5923 w 10000"/>
                            <a:gd name="connsiteY47" fmla="*/ 1641 h 10000"/>
                            <a:gd name="connsiteX48" fmla="*/ 5559 w 10000"/>
                            <a:gd name="connsiteY48" fmla="*/ 2039 h 10000"/>
                            <a:gd name="connsiteX49" fmla="*/ 5316 w 10000"/>
                            <a:gd name="connsiteY49" fmla="*/ 2111 h 10000"/>
                            <a:gd name="connsiteX50" fmla="*/ 5046 w 10000"/>
                            <a:gd name="connsiteY50" fmla="*/ 2396 h 10000"/>
                            <a:gd name="connsiteX51" fmla="*/ 4868 w 10000"/>
                            <a:gd name="connsiteY51" fmla="*/ 2628 h 10000"/>
                            <a:gd name="connsiteX52" fmla="*/ 4728 w 10000"/>
                            <a:gd name="connsiteY52" fmla="*/ 3020 h 10000"/>
                            <a:gd name="connsiteX53" fmla="*/ 4467 w 10000"/>
                            <a:gd name="connsiteY53" fmla="*/ 3530 h 10000"/>
                            <a:gd name="connsiteX54" fmla="*/ 4253 w 10000"/>
                            <a:gd name="connsiteY54" fmla="*/ 3912 h 10000"/>
                            <a:gd name="connsiteX55" fmla="*/ 4321 w 10000"/>
                            <a:gd name="connsiteY55" fmla="*/ 4167 h 10000"/>
                            <a:gd name="connsiteX56" fmla="*/ 4557 w 10000"/>
                            <a:gd name="connsiteY56" fmla="*/ 4324 h 10000"/>
                            <a:gd name="connsiteX57" fmla="*/ 4912 w 10000"/>
                            <a:gd name="connsiteY57" fmla="*/ 4372 h 10000"/>
                            <a:gd name="connsiteX58" fmla="*/ 5506 w 10000"/>
                            <a:gd name="connsiteY58" fmla="*/ 4306 h 10000"/>
                            <a:gd name="connsiteX59" fmla="*/ 6947 w 10000"/>
                            <a:gd name="connsiteY59" fmla="*/ 4010 h 10000"/>
                            <a:gd name="connsiteX60" fmla="*/ 7138 w 10000"/>
                            <a:gd name="connsiteY60" fmla="*/ 3235 h 10000"/>
                            <a:gd name="connsiteX61" fmla="*/ 7168 w 10000"/>
                            <a:gd name="connsiteY61" fmla="*/ 2901 h 10000"/>
                            <a:gd name="connsiteX62" fmla="*/ 7708 w 10000"/>
                            <a:gd name="connsiteY62" fmla="*/ 2980 h 10000"/>
                            <a:gd name="connsiteX63" fmla="*/ 8677 w 10000"/>
                            <a:gd name="connsiteY63" fmla="*/ 2798 h 10000"/>
                            <a:gd name="connsiteX64" fmla="*/ 9123 w 10000"/>
                            <a:gd name="connsiteY64" fmla="*/ 2391 h 10000"/>
                            <a:gd name="connsiteX65" fmla="*/ 9350 w 10000"/>
                            <a:gd name="connsiteY65" fmla="*/ 2189 h 10000"/>
                            <a:gd name="connsiteX66" fmla="*/ 9576 w 10000"/>
                            <a:gd name="connsiteY66" fmla="*/ 2409 h 10000"/>
                            <a:gd name="connsiteX67" fmla="*/ 9918 w 10000"/>
                            <a:gd name="connsiteY67" fmla="*/ 2628 h 10000"/>
                            <a:gd name="connsiteX68" fmla="*/ 9968 w 10000"/>
                            <a:gd name="connsiteY68" fmla="*/ 2851 h 10000"/>
                            <a:gd name="connsiteX69" fmla="*/ 9779 w 10000"/>
                            <a:gd name="connsiteY69" fmla="*/ 3260 h 10000"/>
                            <a:gd name="connsiteX70" fmla="*/ 9676 w 10000"/>
                            <a:gd name="connsiteY70" fmla="*/ 3740 h 10000"/>
                            <a:gd name="connsiteX71" fmla="*/ 9488 w 10000"/>
                            <a:gd name="connsiteY71" fmla="*/ 4122 h 10000"/>
                            <a:gd name="connsiteX72" fmla="*/ 9234 w 10000"/>
                            <a:gd name="connsiteY72" fmla="*/ 4374 h 10000"/>
                            <a:gd name="connsiteX73" fmla="*/ 8935 w 10000"/>
                            <a:gd name="connsiteY73" fmla="*/ 4849 h 10000"/>
                            <a:gd name="connsiteX74" fmla="*/ 8659 w 10000"/>
                            <a:gd name="connsiteY74" fmla="*/ 5645 h 10000"/>
                            <a:gd name="connsiteX75" fmla="*/ 8619 w 10000"/>
                            <a:gd name="connsiteY75" fmla="*/ 6045 h 10000"/>
                            <a:gd name="connsiteX76" fmla="*/ 8134 w 10000"/>
                            <a:gd name="connsiteY76" fmla="*/ 6305 h 10000"/>
                            <a:gd name="connsiteX77" fmla="*/ 7281 w 10000"/>
                            <a:gd name="connsiteY77" fmla="*/ 6582 h 10000"/>
                            <a:gd name="connsiteX78" fmla="*/ 6724 w 10000"/>
                            <a:gd name="connsiteY78" fmla="*/ 6762 h 10000"/>
                            <a:gd name="connsiteX79" fmla="*/ 6018 w 10000"/>
                            <a:gd name="connsiteY79" fmla="*/ 7144 h 10000"/>
                            <a:gd name="connsiteX80" fmla="*/ 6166 w 10000"/>
                            <a:gd name="connsiteY80" fmla="*/ 7477 h 10000"/>
                            <a:gd name="connsiteX81" fmla="*/ 6654 w 10000"/>
                            <a:gd name="connsiteY81" fmla="*/ 7596 h 10000"/>
                            <a:gd name="connsiteX82" fmla="*/ 6915 w 10000"/>
                            <a:gd name="connsiteY82" fmla="*/ 7896 h 10000"/>
                            <a:gd name="connsiteX83" fmla="*/ 6927 w 10000"/>
                            <a:gd name="connsiteY83" fmla="*/ 8417 h 10000"/>
                            <a:gd name="connsiteX84" fmla="*/ 7170 w 10000"/>
                            <a:gd name="connsiteY84" fmla="*/ 8720 h 10000"/>
                            <a:gd name="connsiteX85" fmla="*/ 7381 w 10000"/>
                            <a:gd name="connsiteY85" fmla="*/ 8753 h 10000"/>
                            <a:gd name="connsiteX86" fmla="*/ 6917 w 10000"/>
                            <a:gd name="connsiteY86" fmla="*/ 9287 h 10000"/>
                            <a:gd name="connsiteX87" fmla="*/ 6320 w 10000"/>
                            <a:gd name="connsiteY87" fmla="*/ 9650 h 10000"/>
                            <a:gd name="connsiteX88" fmla="*/ 5760 w 10000"/>
                            <a:gd name="connsiteY88" fmla="*/ 9933 h 10000"/>
                            <a:gd name="connsiteX89" fmla="*/ 5338 w 10000"/>
                            <a:gd name="connsiteY89" fmla="*/ 9961 h 10000"/>
                            <a:gd name="connsiteX90" fmla="*/ 5081 w 10000"/>
                            <a:gd name="connsiteY90" fmla="*/ 9906 h 10000"/>
                            <a:gd name="connsiteX0" fmla="*/ 5081 w 10000"/>
                            <a:gd name="connsiteY0" fmla="*/ 9906 h 10000"/>
                            <a:gd name="connsiteX1" fmla="*/ 5150 w 10000"/>
                            <a:gd name="connsiteY1" fmla="*/ 9417 h 10000"/>
                            <a:gd name="connsiteX2" fmla="*/ 5115 w 10000"/>
                            <a:gd name="connsiteY2" fmla="*/ 8847 h 10000"/>
                            <a:gd name="connsiteX3" fmla="*/ 5009 w 10000"/>
                            <a:gd name="connsiteY3" fmla="*/ 8635 h 10000"/>
                            <a:gd name="connsiteX4" fmla="*/ 4394 w 10000"/>
                            <a:gd name="connsiteY4" fmla="*/ 8652 h 10000"/>
                            <a:gd name="connsiteX5" fmla="*/ 3716 w 10000"/>
                            <a:gd name="connsiteY5" fmla="*/ 8809 h 10000"/>
                            <a:gd name="connsiteX6" fmla="*/ 2955 w 10000"/>
                            <a:gd name="connsiteY6" fmla="*/ 9079 h 10000"/>
                            <a:gd name="connsiteX7" fmla="*/ 2139 w 10000"/>
                            <a:gd name="connsiteY7" fmla="*/ 9092 h 10000"/>
                            <a:gd name="connsiteX8" fmla="*/ 1914 w 10000"/>
                            <a:gd name="connsiteY8" fmla="*/ 8975 h 10000"/>
                            <a:gd name="connsiteX9" fmla="*/ 1326 w 10000"/>
                            <a:gd name="connsiteY9" fmla="*/ 8372 h 10000"/>
                            <a:gd name="connsiteX10" fmla="*/ 1047 w 10000"/>
                            <a:gd name="connsiteY10" fmla="*/ 8073 h 10000"/>
                            <a:gd name="connsiteX11" fmla="*/ 691 w 10000"/>
                            <a:gd name="connsiteY11" fmla="*/ 7563 h 10000"/>
                            <a:gd name="connsiteX12" fmla="*/ 317 w 10000"/>
                            <a:gd name="connsiteY12" fmla="*/ 6989 h 10000"/>
                            <a:gd name="connsiteX13" fmla="*/ 264 w 10000"/>
                            <a:gd name="connsiteY13" fmla="*/ 6797 h 10000"/>
                            <a:gd name="connsiteX14" fmla="*/ 114 w 10000"/>
                            <a:gd name="connsiteY14" fmla="*/ 6370 h 10000"/>
                            <a:gd name="connsiteX15" fmla="*/ 78 w 10000"/>
                            <a:gd name="connsiteY15" fmla="*/ 5992 h 10000"/>
                            <a:gd name="connsiteX16" fmla="*/ 525 w 10000"/>
                            <a:gd name="connsiteY16" fmla="*/ 5802 h 10000"/>
                            <a:gd name="connsiteX17" fmla="*/ 930 w 10000"/>
                            <a:gd name="connsiteY17" fmla="*/ 5600 h 10000"/>
                            <a:gd name="connsiteX18" fmla="*/ 1710 w 10000"/>
                            <a:gd name="connsiteY18" fmla="*/ 4839 h 10000"/>
                            <a:gd name="connsiteX19" fmla="*/ 2079 w 10000"/>
                            <a:gd name="connsiteY19" fmla="*/ 4691 h 10000"/>
                            <a:gd name="connsiteX20" fmla="*/ 2950 w 10000"/>
                            <a:gd name="connsiteY20" fmla="*/ 4933 h 10000"/>
                            <a:gd name="connsiteX21" fmla="*/ 3264 w 10000"/>
                            <a:gd name="connsiteY21" fmla="*/ 5221 h 10000"/>
                            <a:gd name="connsiteX22" fmla="*/ 3359 w 10000"/>
                            <a:gd name="connsiteY22" fmla="*/ 4889 h 10000"/>
                            <a:gd name="connsiteX23" fmla="*/ 3525 w 10000"/>
                            <a:gd name="connsiteY23" fmla="*/ 4519 h 10000"/>
                            <a:gd name="connsiteX24" fmla="*/ 3490 w 10000"/>
                            <a:gd name="connsiteY24" fmla="*/ 4084 h 10000"/>
                            <a:gd name="connsiteX25" fmla="*/ 3581 w 10000"/>
                            <a:gd name="connsiteY25" fmla="*/ 3834 h 10000"/>
                            <a:gd name="connsiteX26" fmla="*/ 4055 w 10000"/>
                            <a:gd name="connsiteY26" fmla="*/ 3565 h 10000"/>
                            <a:gd name="connsiteX27" fmla="*/ 3909 w 10000"/>
                            <a:gd name="connsiteY27" fmla="*/ 3212 h 10000"/>
                            <a:gd name="connsiteX28" fmla="*/ 3797 w 10000"/>
                            <a:gd name="connsiteY28" fmla="*/ 2775 h 10000"/>
                            <a:gd name="connsiteX29" fmla="*/ 3631 w 10000"/>
                            <a:gd name="connsiteY29" fmla="*/ 2138 h 10000"/>
                            <a:gd name="connsiteX30" fmla="*/ 3383 w 10000"/>
                            <a:gd name="connsiteY30" fmla="*/ 1863 h 10000"/>
                            <a:gd name="connsiteX31" fmla="*/ 3495 w 10000"/>
                            <a:gd name="connsiteY31" fmla="*/ 1357 h 10000"/>
                            <a:gd name="connsiteX32" fmla="*/ 4090 w 10000"/>
                            <a:gd name="connsiteY32" fmla="*/ 741 h 10000"/>
                            <a:gd name="connsiteX33" fmla="*/ 4291 w 10000"/>
                            <a:gd name="connsiteY33" fmla="*/ 531 h 10000"/>
                            <a:gd name="connsiteX34" fmla="*/ 4228 w 10000"/>
                            <a:gd name="connsiteY34" fmla="*/ 273 h 10000"/>
                            <a:gd name="connsiteX35" fmla="*/ 4422 w 10000"/>
                            <a:gd name="connsiteY35" fmla="*/ 3 h 10000"/>
                            <a:gd name="connsiteX36" fmla="*/ 4572 w 10000"/>
                            <a:gd name="connsiteY36" fmla="*/ 203 h 10000"/>
                            <a:gd name="connsiteX37" fmla="*/ 4256 w 10000"/>
                            <a:gd name="connsiteY37" fmla="*/ 1087 h 10000"/>
                            <a:gd name="connsiteX38" fmla="*/ 4311 w 10000"/>
                            <a:gd name="connsiteY38" fmla="*/ 1259 h 10000"/>
                            <a:gd name="connsiteX39" fmla="*/ 4660 w 10000"/>
                            <a:gd name="connsiteY39" fmla="*/ 678 h 10000"/>
                            <a:gd name="connsiteX40" fmla="*/ 4836 w 10000"/>
                            <a:gd name="connsiteY40" fmla="*/ 562 h 10000"/>
                            <a:gd name="connsiteX41" fmla="*/ 4878 w 10000"/>
                            <a:gd name="connsiteY41" fmla="*/ 730 h 10000"/>
                            <a:gd name="connsiteX42" fmla="*/ 4763 w 10000"/>
                            <a:gd name="connsiteY42" fmla="*/ 1214 h 10000"/>
                            <a:gd name="connsiteX43" fmla="*/ 4713 w 10000"/>
                            <a:gd name="connsiteY43" fmla="*/ 1615 h 10000"/>
                            <a:gd name="connsiteX44" fmla="*/ 4937 w 10000"/>
                            <a:gd name="connsiteY44" fmla="*/ 1666 h 10000"/>
                            <a:gd name="connsiteX45" fmla="*/ 5366 w 10000"/>
                            <a:gd name="connsiteY45" fmla="*/ 1317 h 10000"/>
                            <a:gd name="connsiteX46" fmla="*/ 5842 w 10000"/>
                            <a:gd name="connsiteY46" fmla="*/ 1002 h 10000"/>
                            <a:gd name="connsiteX47" fmla="*/ 5923 w 10000"/>
                            <a:gd name="connsiteY47" fmla="*/ 1641 h 10000"/>
                            <a:gd name="connsiteX48" fmla="*/ 5559 w 10000"/>
                            <a:gd name="connsiteY48" fmla="*/ 2039 h 10000"/>
                            <a:gd name="connsiteX49" fmla="*/ 5836 w 10000"/>
                            <a:gd name="connsiteY49" fmla="*/ 2630 h 10000"/>
                            <a:gd name="connsiteX50" fmla="*/ 5046 w 10000"/>
                            <a:gd name="connsiteY50" fmla="*/ 2396 h 10000"/>
                            <a:gd name="connsiteX51" fmla="*/ 4868 w 10000"/>
                            <a:gd name="connsiteY51" fmla="*/ 2628 h 10000"/>
                            <a:gd name="connsiteX52" fmla="*/ 4728 w 10000"/>
                            <a:gd name="connsiteY52" fmla="*/ 3020 h 10000"/>
                            <a:gd name="connsiteX53" fmla="*/ 4467 w 10000"/>
                            <a:gd name="connsiteY53" fmla="*/ 3530 h 10000"/>
                            <a:gd name="connsiteX54" fmla="*/ 4253 w 10000"/>
                            <a:gd name="connsiteY54" fmla="*/ 3912 h 10000"/>
                            <a:gd name="connsiteX55" fmla="*/ 4321 w 10000"/>
                            <a:gd name="connsiteY55" fmla="*/ 4167 h 10000"/>
                            <a:gd name="connsiteX56" fmla="*/ 4557 w 10000"/>
                            <a:gd name="connsiteY56" fmla="*/ 4324 h 10000"/>
                            <a:gd name="connsiteX57" fmla="*/ 4912 w 10000"/>
                            <a:gd name="connsiteY57" fmla="*/ 4372 h 10000"/>
                            <a:gd name="connsiteX58" fmla="*/ 5506 w 10000"/>
                            <a:gd name="connsiteY58" fmla="*/ 4306 h 10000"/>
                            <a:gd name="connsiteX59" fmla="*/ 6947 w 10000"/>
                            <a:gd name="connsiteY59" fmla="*/ 4010 h 10000"/>
                            <a:gd name="connsiteX60" fmla="*/ 7138 w 10000"/>
                            <a:gd name="connsiteY60" fmla="*/ 3235 h 10000"/>
                            <a:gd name="connsiteX61" fmla="*/ 7168 w 10000"/>
                            <a:gd name="connsiteY61" fmla="*/ 2901 h 10000"/>
                            <a:gd name="connsiteX62" fmla="*/ 7708 w 10000"/>
                            <a:gd name="connsiteY62" fmla="*/ 2980 h 10000"/>
                            <a:gd name="connsiteX63" fmla="*/ 8677 w 10000"/>
                            <a:gd name="connsiteY63" fmla="*/ 2798 h 10000"/>
                            <a:gd name="connsiteX64" fmla="*/ 9123 w 10000"/>
                            <a:gd name="connsiteY64" fmla="*/ 2391 h 10000"/>
                            <a:gd name="connsiteX65" fmla="*/ 9350 w 10000"/>
                            <a:gd name="connsiteY65" fmla="*/ 2189 h 10000"/>
                            <a:gd name="connsiteX66" fmla="*/ 9576 w 10000"/>
                            <a:gd name="connsiteY66" fmla="*/ 2409 h 10000"/>
                            <a:gd name="connsiteX67" fmla="*/ 9918 w 10000"/>
                            <a:gd name="connsiteY67" fmla="*/ 2628 h 10000"/>
                            <a:gd name="connsiteX68" fmla="*/ 9968 w 10000"/>
                            <a:gd name="connsiteY68" fmla="*/ 2851 h 10000"/>
                            <a:gd name="connsiteX69" fmla="*/ 9779 w 10000"/>
                            <a:gd name="connsiteY69" fmla="*/ 3260 h 10000"/>
                            <a:gd name="connsiteX70" fmla="*/ 9676 w 10000"/>
                            <a:gd name="connsiteY70" fmla="*/ 3740 h 10000"/>
                            <a:gd name="connsiteX71" fmla="*/ 9488 w 10000"/>
                            <a:gd name="connsiteY71" fmla="*/ 4122 h 10000"/>
                            <a:gd name="connsiteX72" fmla="*/ 9234 w 10000"/>
                            <a:gd name="connsiteY72" fmla="*/ 4374 h 10000"/>
                            <a:gd name="connsiteX73" fmla="*/ 8935 w 10000"/>
                            <a:gd name="connsiteY73" fmla="*/ 4849 h 10000"/>
                            <a:gd name="connsiteX74" fmla="*/ 8659 w 10000"/>
                            <a:gd name="connsiteY74" fmla="*/ 5645 h 10000"/>
                            <a:gd name="connsiteX75" fmla="*/ 8619 w 10000"/>
                            <a:gd name="connsiteY75" fmla="*/ 6045 h 10000"/>
                            <a:gd name="connsiteX76" fmla="*/ 8134 w 10000"/>
                            <a:gd name="connsiteY76" fmla="*/ 6305 h 10000"/>
                            <a:gd name="connsiteX77" fmla="*/ 7281 w 10000"/>
                            <a:gd name="connsiteY77" fmla="*/ 6582 h 10000"/>
                            <a:gd name="connsiteX78" fmla="*/ 6724 w 10000"/>
                            <a:gd name="connsiteY78" fmla="*/ 6762 h 10000"/>
                            <a:gd name="connsiteX79" fmla="*/ 6018 w 10000"/>
                            <a:gd name="connsiteY79" fmla="*/ 7144 h 10000"/>
                            <a:gd name="connsiteX80" fmla="*/ 6166 w 10000"/>
                            <a:gd name="connsiteY80" fmla="*/ 7477 h 10000"/>
                            <a:gd name="connsiteX81" fmla="*/ 6654 w 10000"/>
                            <a:gd name="connsiteY81" fmla="*/ 7596 h 10000"/>
                            <a:gd name="connsiteX82" fmla="*/ 6915 w 10000"/>
                            <a:gd name="connsiteY82" fmla="*/ 7896 h 10000"/>
                            <a:gd name="connsiteX83" fmla="*/ 6927 w 10000"/>
                            <a:gd name="connsiteY83" fmla="*/ 8417 h 10000"/>
                            <a:gd name="connsiteX84" fmla="*/ 7170 w 10000"/>
                            <a:gd name="connsiteY84" fmla="*/ 8720 h 10000"/>
                            <a:gd name="connsiteX85" fmla="*/ 7381 w 10000"/>
                            <a:gd name="connsiteY85" fmla="*/ 8753 h 10000"/>
                            <a:gd name="connsiteX86" fmla="*/ 6917 w 10000"/>
                            <a:gd name="connsiteY86" fmla="*/ 9287 h 10000"/>
                            <a:gd name="connsiteX87" fmla="*/ 6320 w 10000"/>
                            <a:gd name="connsiteY87" fmla="*/ 9650 h 10000"/>
                            <a:gd name="connsiteX88" fmla="*/ 5760 w 10000"/>
                            <a:gd name="connsiteY88" fmla="*/ 9933 h 10000"/>
                            <a:gd name="connsiteX89" fmla="*/ 5338 w 10000"/>
                            <a:gd name="connsiteY89" fmla="*/ 9961 h 10000"/>
                            <a:gd name="connsiteX90" fmla="*/ 5081 w 10000"/>
                            <a:gd name="connsiteY90" fmla="*/ 9906 h 10000"/>
                            <a:gd name="connsiteX0" fmla="*/ 5081 w 10000"/>
                            <a:gd name="connsiteY0" fmla="*/ 9906 h 10000"/>
                            <a:gd name="connsiteX1" fmla="*/ 5150 w 10000"/>
                            <a:gd name="connsiteY1" fmla="*/ 9417 h 10000"/>
                            <a:gd name="connsiteX2" fmla="*/ 5115 w 10000"/>
                            <a:gd name="connsiteY2" fmla="*/ 8847 h 10000"/>
                            <a:gd name="connsiteX3" fmla="*/ 5009 w 10000"/>
                            <a:gd name="connsiteY3" fmla="*/ 8635 h 10000"/>
                            <a:gd name="connsiteX4" fmla="*/ 4394 w 10000"/>
                            <a:gd name="connsiteY4" fmla="*/ 8652 h 10000"/>
                            <a:gd name="connsiteX5" fmla="*/ 3716 w 10000"/>
                            <a:gd name="connsiteY5" fmla="*/ 8809 h 10000"/>
                            <a:gd name="connsiteX6" fmla="*/ 2955 w 10000"/>
                            <a:gd name="connsiteY6" fmla="*/ 9079 h 10000"/>
                            <a:gd name="connsiteX7" fmla="*/ 2139 w 10000"/>
                            <a:gd name="connsiteY7" fmla="*/ 9092 h 10000"/>
                            <a:gd name="connsiteX8" fmla="*/ 1914 w 10000"/>
                            <a:gd name="connsiteY8" fmla="*/ 8975 h 10000"/>
                            <a:gd name="connsiteX9" fmla="*/ 1326 w 10000"/>
                            <a:gd name="connsiteY9" fmla="*/ 8372 h 10000"/>
                            <a:gd name="connsiteX10" fmla="*/ 1047 w 10000"/>
                            <a:gd name="connsiteY10" fmla="*/ 8073 h 10000"/>
                            <a:gd name="connsiteX11" fmla="*/ 691 w 10000"/>
                            <a:gd name="connsiteY11" fmla="*/ 7563 h 10000"/>
                            <a:gd name="connsiteX12" fmla="*/ 317 w 10000"/>
                            <a:gd name="connsiteY12" fmla="*/ 6989 h 10000"/>
                            <a:gd name="connsiteX13" fmla="*/ 264 w 10000"/>
                            <a:gd name="connsiteY13" fmla="*/ 6797 h 10000"/>
                            <a:gd name="connsiteX14" fmla="*/ 114 w 10000"/>
                            <a:gd name="connsiteY14" fmla="*/ 6370 h 10000"/>
                            <a:gd name="connsiteX15" fmla="*/ 78 w 10000"/>
                            <a:gd name="connsiteY15" fmla="*/ 5992 h 10000"/>
                            <a:gd name="connsiteX16" fmla="*/ 525 w 10000"/>
                            <a:gd name="connsiteY16" fmla="*/ 5802 h 10000"/>
                            <a:gd name="connsiteX17" fmla="*/ 930 w 10000"/>
                            <a:gd name="connsiteY17" fmla="*/ 5600 h 10000"/>
                            <a:gd name="connsiteX18" fmla="*/ 1710 w 10000"/>
                            <a:gd name="connsiteY18" fmla="*/ 4839 h 10000"/>
                            <a:gd name="connsiteX19" fmla="*/ 2079 w 10000"/>
                            <a:gd name="connsiteY19" fmla="*/ 4691 h 10000"/>
                            <a:gd name="connsiteX20" fmla="*/ 2950 w 10000"/>
                            <a:gd name="connsiteY20" fmla="*/ 4933 h 10000"/>
                            <a:gd name="connsiteX21" fmla="*/ 3264 w 10000"/>
                            <a:gd name="connsiteY21" fmla="*/ 5221 h 10000"/>
                            <a:gd name="connsiteX22" fmla="*/ 3359 w 10000"/>
                            <a:gd name="connsiteY22" fmla="*/ 4889 h 10000"/>
                            <a:gd name="connsiteX23" fmla="*/ 3525 w 10000"/>
                            <a:gd name="connsiteY23" fmla="*/ 4519 h 10000"/>
                            <a:gd name="connsiteX24" fmla="*/ 3490 w 10000"/>
                            <a:gd name="connsiteY24" fmla="*/ 4084 h 10000"/>
                            <a:gd name="connsiteX25" fmla="*/ 3581 w 10000"/>
                            <a:gd name="connsiteY25" fmla="*/ 3834 h 10000"/>
                            <a:gd name="connsiteX26" fmla="*/ 4055 w 10000"/>
                            <a:gd name="connsiteY26" fmla="*/ 3565 h 10000"/>
                            <a:gd name="connsiteX27" fmla="*/ 3909 w 10000"/>
                            <a:gd name="connsiteY27" fmla="*/ 3212 h 10000"/>
                            <a:gd name="connsiteX28" fmla="*/ 3797 w 10000"/>
                            <a:gd name="connsiteY28" fmla="*/ 2775 h 10000"/>
                            <a:gd name="connsiteX29" fmla="*/ 3631 w 10000"/>
                            <a:gd name="connsiteY29" fmla="*/ 2138 h 10000"/>
                            <a:gd name="connsiteX30" fmla="*/ 3383 w 10000"/>
                            <a:gd name="connsiteY30" fmla="*/ 1863 h 10000"/>
                            <a:gd name="connsiteX31" fmla="*/ 3495 w 10000"/>
                            <a:gd name="connsiteY31" fmla="*/ 1357 h 10000"/>
                            <a:gd name="connsiteX32" fmla="*/ 4090 w 10000"/>
                            <a:gd name="connsiteY32" fmla="*/ 741 h 10000"/>
                            <a:gd name="connsiteX33" fmla="*/ 4291 w 10000"/>
                            <a:gd name="connsiteY33" fmla="*/ 531 h 10000"/>
                            <a:gd name="connsiteX34" fmla="*/ 4228 w 10000"/>
                            <a:gd name="connsiteY34" fmla="*/ 273 h 10000"/>
                            <a:gd name="connsiteX35" fmla="*/ 4422 w 10000"/>
                            <a:gd name="connsiteY35" fmla="*/ 3 h 10000"/>
                            <a:gd name="connsiteX36" fmla="*/ 4572 w 10000"/>
                            <a:gd name="connsiteY36" fmla="*/ 203 h 10000"/>
                            <a:gd name="connsiteX37" fmla="*/ 4256 w 10000"/>
                            <a:gd name="connsiteY37" fmla="*/ 1087 h 10000"/>
                            <a:gd name="connsiteX38" fmla="*/ 4311 w 10000"/>
                            <a:gd name="connsiteY38" fmla="*/ 1259 h 10000"/>
                            <a:gd name="connsiteX39" fmla="*/ 4660 w 10000"/>
                            <a:gd name="connsiteY39" fmla="*/ 678 h 10000"/>
                            <a:gd name="connsiteX40" fmla="*/ 4836 w 10000"/>
                            <a:gd name="connsiteY40" fmla="*/ 562 h 10000"/>
                            <a:gd name="connsiteX41" fmla="*/ 4878 w 10000"/>
                            <a:gd name="connsiteY41" fmla="*/ 730 h 10000"/>
                            <a:gd name="connsiteX42" fmla="*/ 4763 w 10000"/>
                            <a:gd name="connsiteY42" fmla="*/ 1214 h 10000"/>
                            <a:gd name="connsiteX43" fmla="*/ 4713 w 10000"/>
                            <a:gd name="connsiteY43" fmla="*/ 1615 h 10000"/>
                            <a:gd name="connsiteX44" fmla="*/ 4937 w 10000"/>
                            <a:gd name="connsiteY44" fmla="*/ 1666 h 10000"/>
                            <a:gd name="connsiteX45" fmla="*/ 5366 w 10000"/>
                            <a:gd name="connsiteY45" fmla="*/ 1317 h 10000"/>
                            <a:gd name="connsiteX46" fmla="*/ 5842 w 10000"/>
                            <a:gd name="connsiteY46" fmla="*/ 1002 h 10000"/>
                            <a:gd name="connsiteX47" fmla="*/ 5923 w 10000"/>
                            <a:gd name="connsiteY47" fmla="*/ 1641 h 10000"/>
                            <a:gd name="connsiteX48" fmla="*/ 5559 w 10000"/>
                            <a:gd name="connsiteY48" fmla="*/ 2039 h 10000"/>
                            <a:gd name="connsiteX49" fmla="*/ 5836 w 10000"/>
                            <a:gd name="connsiteY49" fmla="*/ 2630 h 10000"/>
                            <a:gd name="connsiteX50" fmla="*/ 4868 w 10000"/>
                            <a:gd name="connsiteY50" fmla="*/ 2628 h 10000"/>
                            <a:gd name="connsiteX51" fmla="*/ 4728 w 10000"/>
                            <a:gd name="connsiteY51" fmla="*/ 3020 h 10000"/>
                            <a:gd name="connsiteX52" fmla="*/ 4467 w 10000"/>
                            <a:gd name="connsiteY52" fmla="*/ 3530 h 10000"/>
                            <a:gd name="connsiteX53" fmla="*/ 4253 w 10000"/>
                            <a:gd name="connsiteY53" fmla="*/ 3912 h 10000"/>
                            <a:gd name="connsiteX54" fmla="*/ 4321 w 10000"/>
                            <a:gd name="connsiteY54" fmla="*/ 4167 h 10000"/>
                            <a:gd name="connsiteX55" fmla="*/ 4557 w 10000"/>
                            <a:gd name="connsiteY55" fmla="*/ 4324 h 10000"/>
                            <a:gd name="connsiteX56" fmla="*/ 4912 w 10000"/>
                            <a:gd name="connsiteY56" fmla="*/ 4372 h 10000"/>
                            <a:gd name="connsiteX57" fmla="*/ 5506 w 10000"/>
                            <a:gd name="connsiteY57" fmla="*/ 4306 h 10000"/>
                            <a:gd name="connsiteX58" fmla="*/ 6947 w 10000"/>
                            <a:gd name="connsiteY58" fmla="*/ 4010 h 10000"/>
                            <a:gd name="connsiteX59" fmla="*/ 7138 w 10000"/>
                            <a:gd name="connsiteY59" fmla="*/ 3235 h 10000"/>
                            <a:gd name="connsiteX60" fmla="*/ 7168 w 10000"/>
                            <a:gd name="connsiteY60" fmla="*/ 2901 h 10000"/>
                            <a:gd name="connsiteX61" fmla="*/ 7708 w 10000"/>
                            <a:gd name="connsiteY61" fmla="*/ 2980 h 10000"/>
                            <a:gd name="connsiteX62" fmla="*/ 8677 w 10000"/>
                            <a:gd name="connsiteY62" fmla="*/ 2798 h 10000"/>
                            <a:gd name="connsiteX63" fmla="*/ 9123 w 10000"/>
                            <a:gd name="connsiteY63" fmla="*/ 2391 h 10000"/>
                            <a:gd name="connsiteX64" fmla="*/ 9350 w 10000"/>
                            <a:gd name="connsiteY64" fmla="*/ 2189 h 10000"/>
                            <a:gd name="connsiteX65" fmla="*/ 9576 w 10000"/>
                            <a:gd name="connsiteY65" fmla="*/ 2409 h 10000"/>
                            <a:gd name="connsiteX66" fmla="*/ 9918 w 10000"/>
                            <a:gd name="connsiteY66" fmla="*/ 2628 h 10000"/>
                            <a:gd name="connsiteX67" fmla="*/ 9968 w 10000"/>
                            <a:gd name="connsiteY67" fmla="*/ 2851 h 10000"/>
                            <a:gd name="connsiteX68" fmla="*/ 9779 w 10000"/>
                            <a:gd name="connsiteY68" fmla="*/ 3260 h 10000"/>
                            <a:gd name="connsiteX69" fmla="*/ 9676 w 10000"/>
                            <a:gd name="connsiteY69" fmla="*/ 3740 h 10000"/>
                            <a:gd name="connsiteX70" fmla="*/ 9488 w 10000"/>
                            <a:gd name="connsiteY70" fmla="*/ 4122 h 10000"/>
                            <a:gd name="connsiteX71" fmla="*/ 9234 w 10000"/>
                            <a:gd name="connsiteY71" fmla="*/ 4374 h 10000"/>
                            <a:gd name="connsiteX72" fmla="*/ 8935 w 10000"/>
                            <a:gd name="connsiteY72" fmla="*/ 4849 h 10000"/>
                            <a:gd name="connsiteX73" fmla="*/ 8659 w 10000"/>
                            <a:gd name="connsiteY73" fmla="*/ 5645 h 10000"/>
                            <a:gd name="connsiteX74" fmla="*/ 8619 w 10000"/>
                            <a:gd name="connsiteY74" fmla="*/ 6045 h 10000"/>
                            <a:gd name="connsiteX75" fmla="*/ 8134 w 10000"/>
                            <a:gd name="connsiteY75" fmla="*/ 6305 h 10000"/>
                            <a:gd name="connsiteX76" fmla="*/ 7281 w 10000"/>
                            <a:gd name="connsiteY76" fmla="*/ 6582 h 10000"/>
                            <a:gd name="connsiteX77" fmla="*/ 6724 w 10000"/>
                            <a:gd name="connsiteY77" fmla="*/ 6762 h 10000"/>
                            <a:gd name="connsiteX78" fmla="*/ 6018 w 10000"/>
                            <a:gd name="connsiteY78" fmla="*/ 7144 h 10000"/>
                            <a:gd name="connsiteX79" fmla="*/ 6166 w 10000"/>
                            <a:gd name="connsiteY79" fmla="*/ 7477 h 10000"/>
                            <a:gd name="connsiteX80" fmla="*/ 6654 w 10000"/>
                            <a:gd name="connsiteY80" fmla="*/ 7596 h 10000"/>
                            <a:gd name="connsiteX81" fmla="*/ 6915 w 10000"/>
                            <a:gd name="connsiteY81" fmla="*/ 7896 h 10000"/>
                            <a:gd name="connsiteX82" fmla="*/ 6927 w 10000"/>
                            <a:gd name="connsiteY82" fmla="*/ 8417 h 10000"/>
                            <a:gd name="connsiteX83" fmla="*/ 7170 w 10000"/>
                            <a:gd name="connsiteY83" fmla="*/ 8720 h 10000"/>
                            <a:gd name="connsiteX84" fmla="*/ 7381 w 10000"/>
                            <a:gd name="connsiteY84" fmla="*/ 8753 h 10000"/>
                            <a:gd name="connsiteX85" fmla="*/ 6917 w 10000"/>
                            <a:gd name="connsiteY85" fmla="*/ 9287 h 10000"/>
                            <a:gd name="connsiteX86" fmla="*/ 6320 w 10000"/>
                            <a:gd name="connsiteY86" fmla="*/ 9650 h 10000"/>
                            <a:gd name="connsiteX87" fmla="*/ 5760 w 10000"/>
                            <a:gd name="connsiteY87" fmla="*/ 9933 h 10000"/>
                            <a:gd name="connsiteX88" fmla="*/ 5338 w 10000"/>
                            <a:gd name="connsiteY88" fmla="*/ 9961 h 10000"/>
                            <a:gd name="connsiteX89" fmla="*/ 5081 w 10000"/>
                            <a:gd name="connsiteY89" fmla="*/ 9906 h 10000"/>
                            <a:gd name="connsiteX0" fmla="*/ 5081 w 10000"/>
                            <a:gd name="connsiteY0" fmla="*/ 9906 h 10000"/>
                            <a:gd name="connsiteX1" fmla="*/ 5150 w 10000"/>
                            <a:gd name="connsiteY1" fmla="*/ 9417 h 10000"/>
                            <a:gd name="connsiteX2" fmla="*/ 5115 w 10000"/>
                            <a:gd name="connsiteY2" fmla="*/ 8847 h 10000"/>
                            <a:gd name="connsiteX3" fmla="*/ 5009 w 10000"/>
                            <a:gd name="connsiteY3" fmla="*/ 8635 h 10000"/>
                            <a:gd name="connsiteX4" fmla="*/ 4394 w 10000"/>
                            <a:gd name="connsiteY4" fmla="*/ 8652 h 10000"/>
                            <a:gd name="connsiteX5" fmla="*/ 3716 w 10000"/>
                            <a:gd name="connsiteY5" fmla="*/ 8809 h 10000"/>
                            <a:gd name="connsiteX6" fmla="*/ 2955 w 10000"/>
                            <a:gd name="connsiteY6" fmla="*/ 9079 h 10000"/>
                            <a:gd name="connsiteX7" fmla="*/ 2139 w 10000"/>
                            <a:gd name="connsiteY7" fmla="*/ 9092 h 10000"/>
                            <a:gd name="connsiteX8" fmla="*/ 1914 w 10000"/>
                            <a:gd name="connsiteY8" fmla="*/ 8975 h 10000"/>
                            <a:gd name="connsiteX9" fmla="*/ 1326 w 10000"/>
                            <a:gd name="connsiteY9" fmla="*/ 8372 h 10000"/>
                            <a:gd name="connsiteX10" fmla="*/ 1047 w 10000"/>
                            <a:gd name="connsiteY10" fmla="*/ 8073 h 10000"/>
                            <a:gd name="connsiteX11" fmla="*/ 691 w 10000"/>
                            <a:gd name="connsiteY11" fmla="*/ 7563 h 10000"/>
                            <a:gd name="connsiteX12" fmla="*/ 317 w 10000"/>
                            <a:gd name="connsiteY12" fmla="*/ 6989 h 10000"/>
                            <a:gd name="connsiteX13" fmla="*/ 264 w 10000"/>
                            <a:gd name="connsiteY13" fmla="*/ 6797 h 10000"/>
                            <a:gd name="connsiteX14" fmla="*/ 114 w 10000"/>
                            <a:gd name="connsiteY14" fmla="*/ 6370 h 10000"/>
                            <a:gd name="connsiteX15" fmla="*/ 78 w 10000"/>
                            <a:gd name="connsiteY15" fmla="*/ 5992 h 10000"/>
                            <a:gd name="connsiteX16" fmla="*/ 525 w 10000"/>
                            <a:gd name="connsiteY16" fmla="*/ 5802 h 10000"/>
                            <a:gd name="connsiteX17" fmla="*/ 930 w 10000"/>
                            <a:gd name="connsiteY17" fmla="*/ 5600 h 10000"/>
                            <a:gd name="connsiteX18" fmla="*/ 1710 w 10000"/>
                            <a:gd name="connsiteY18" fmla="*/ 4839 h 10000"/>
                            <a:gd name="connsiteX19" fmla="*/ 2079 w 10000"/>
                            <a:gd name="connsiteY19" fmla="*/ 4691 h 10000"/>
                            <a:gd name="connsiteX20" fmla="*/ 2950 w 10000"/>
                            <a:gd name="connsiteY20" fmla="*/ 4933 h 10000"/>
                            <a:gd name="connsiteX21" fmla="*/ 3264 w 10000"/>
                            <a:gd name="connsiteY21" fmla="*/ 5221 h 10000"/>
                            <a:gd name="connsiteX22" fmla="*/ 3359 w 10000"/>
                            <a:gd name="connsiteY22" fmla="*/ 4889 h 10000"/>
                            <a:gd name="connsiteX23" fmla="*/ 3525 w 10000"/>
                            <a:gd name="connsiteY23" fmla="*/ 4519 h 10000"/>
                            <a:gd name="connsiteX24" fmla="*/ 3490 w 10000"/>
                            <a:gd name="connsiteY24" fmla="*/ 4084 h 10000"/>
                            <a:gd name="connsiteX25" fmla="*/ 3581 w 10000"/>
                            <a:gd name="connsiteY25" fmla="*/ 3834 h 10000"/>
                            <a:gd name="connsiteX26" fmla="*/ 4055 w 10000"/>
                            <a:gd name="connsiteY26" fmla="*/ 3565 h 10000"/>
                            <a:gd name="connsiteX27" fmla="*/ 3909 w 10000"/>
                            <a:gd name="connsiteY27" fmla="*/ 3212 h 10000"/>
                            <a:gd name="connsiteX28" fmla="*/ 3797 w 10000"/>
                            <a:gd name="connsiteY28" fmla="*/ 2775 h 10000"/>
                            <a:gd name="connsiteX29" fmla="*/ 3631 w 10000"/>
                            <a:gd name="connsiteY29" fmla="*/ 2138 h 10000"/>
                            <a:gd name="connsiteX30" fmla="*/ 3383 w 10000"/>
                            <a:gd name="connsiteY30" fmla="*/ 1863 h 10000"/>
                            <a:gd name="connsiteX31" fmla="*/ 3495 w 10000"/>
                            <a:gd name="connsiteY31" fmla="*/ 1357 h 10000"/>
                            <a:gd name="connsiteX32" fmla="*/ 4090 w 10000"/>
                            <a:gd name="connsiteY32" fmla="*/ 741 h 10000"/>
                            <a:gd name="connsiteX33" fmla="*/ 4291 w 10000"/>
                            <a:gd name="connsiteY33" fmla="*/ 531 h 10000"/>
                            <a:gd name="connsiteX34" fmla="*/ 4228 w 10000"/>
                            <a:gd name="connsiteY34" fmla="*/ 273 h 10000"/>
                            <a:gd name="connsiteX35" fmla="*/ 4422 w 10000"/>
                            <a:gd name="connsiteY35" fmla="*/ 3 h 10000"/>
                            <a:gd name="connsiteX36" fmla="*/ 4572 w 10000"/>
                            <a:gd name="connsiteY36" fmla="*/ 203 h 10000"/>
                            <a:gd name="connsiteX37" fmla="*/ 4256 w 10000"/>
                            <a:gd name="connsiteY37" fmla="*/ 1087 h 10000"/>
                            <a:gd name="connsiteX38" fmla="*/ 4311 w 10000"/>
                            <a:gd name="connsiteY38" fmla="*/ 1259 h 10000"/>
                            <a:gd name="connsiteX39" fmla="*/ 4660 w 10000"/>
                            <a:gd name="connsiteY39" fmla="*/ 678 h 10000"/>
                            <a:gd name="connsiteX40" fmla="*/ 4836 w 10000"/>
                            <a:gd name="connsiteY40" fmla="*/ 562 h 10000"/>
                            <a:gd name="connsiteX41" fmla="*/ 4878 w 10000"/>
                            <a:gd name="connsiteY41" fmla="*/ 730 h 10000"/>
                            <a:gd name="connsiteX42" fmla="*/ 4763 w 10000"/>
                            <a:gd name="connsiteY42" fmla="*/ 1214 h 10000"/>
                            <a:gd name="connsiteX43" fmla="*/ 4713 w 10000"/>
                            <a:gd name="connsiteY43" fmla="*/ 1615 h 10000"/>
                            <a:gd name="connsiteX44" fmla="*/ 4937 w 10000"/>
                            <a:gd name="connsiteY44" fmla="*/ 1666 h 10000"/>
                            <a:gd name="connsiteX45" fmla="*/ 5366 w 10000"/>
                            <a:gd name="connsiteY45" fmla="*/ 1317 h 10000"/>
                            <a:gd name="connsiteX46" fmla="*/ 5842 w 10000"/>
                            <a:gd name="connsiteY46" fmla="*/ 1002 h 10000"/>
                            <a:gd name="connsiteX47" fmla="*/ 5923 w 10000"/>
                            <a:gd name="connsiteY47" fmla="*/ 1641 h 10000"/>
                            <a:gd name="connsiteX48" fmla="*/ 6079 w 10000"/>
                            <a:gd name="connsiteY48" fmla="*/ 2228 h 10000"/>
                            <a:gd name="connsiteX49" fmla="*/ 5836 w 10000"/>
                            <a:gd name="connsiteY49" fmla="*/ 2630 h 10000"/>
                            <a:gd name="connsiteX50" fmla="*/ 4868 w 10000"/>
                            <a:gd name="connsiteY50" fmla="*/ 2628 h 10000"/>
                            <a:gd name="connsiteX51" fmla="*/ 4728 w 10000"/>
                            <a:gd name="connsiteY51" fmla="*/ 3020 h 10000"/>
                            <a:gd name="connsiteX52" fmla="*/ 4467 w 10000"/>
                            <a:gd name="connsiteY52" fmla="*/ 3530 h 10000"/>
                            <a:gd name="connsiteX53" fmla="*/ 4253 w 10000"/>
                            <a:gd name="connsiteY53" fmla="*/ 3912 h 10000"/>
                            <a:gd name="connsiteX54" fmla="*/ 4321 w 10000"/>
                            <a:gd name="connsiteY54" fmla="*/ 4167 h 10000"/>
                            <a:gd name="connsiteX55" fmla="*/ 4557 w 10000"/>
                            <a:gd name="connsiteY55" fmla="*/ 4324 h 10000"/>
                            <a:gd name="connsiteX56" fmla="*/ 4912 w 10000"/>
                            <a:gd name="connsiteY56" fmla="*/ 4372 h 10000"/>
                            <a:gd name="connsiteX57" fmla="*/ 5506 w 10000"/>
                            <a:gd name="connsiteY57" fmla="*/ 4306 h 10000"/>
                            <a:gd name="connsiteX58" fmla="*/ 6947 w 10000"/>
                            <a:gd name="connsiteY58" fmla="*/ 4010 h 10000"/>
                            <a:gd name="connsiteX59" fmla="*/ 7138 w 10000"/>
                            <a:gd name="connsiteY59" fmla="*/ 3235 h 10000"/>
                            <a:gd name="connsiteX60" fmla="*/ 7168 w 10000"/>
                            <a:gd name="connsiteY60" fmla="*/ 2901 h 10000"/>
                            <a:gd name="connsiteX61" fmla="*/ 7708 w 10000"/>
                            <a:gd name="connsiteY61" fmla="*/ 2980 h 10000"/>
                            <a:gd name="connsiteX62" fmla="*/ 8677 w 10000"/>
                            <a:gd name="connsiteY62" fmla="*/ 2798 h 10000"/>
                            <a:gd name="connsiteX63" fmla="*/ 9123 w 10000"/>
                            <a:gd name="connsiteY63" fmla="*/ 2391 h 10000"/>
                            <a:gd name="connsiteX64" fmla="*/ 9350 w 10000"/>
                            <a:gd name="connsiteY64" fmla="*/ 2189 h 10000"/>
                            <a:gd name="connsiteX65" fmla="*/ 9576 w 10000"/>
                            <a:gd name="connsiteY65" fmla="*/ 2409 h 10000"/>
                            <a:gd name="connsiteX66" fmla="*/ 9918 w 10000"/>
                            <a:gd name="connsiteY66" fmla="*/ 2628 h 10000"/>
                            <a:gd name="connsiteX67" fmla="*/ 9968 w 10000"/>
                            <a:gd name="connsiteY67" fmla="*/ 2851 h 10000"/>
                            <a:gd name="connsiteX68" fmla="*/ 9779 w 10000"/>
                            <a:gd name="connsiteY68" fmla="*/ 3260 h 10000"/>
                            <a:gd name="connsiteX69" fmla="*/ 9676 w 10000"/>
                            <a:gd name="connsiteY69" fmla="*/ 3740 h 10000"/>
                            <a:gd name="connsiteX70" fmla="*/ 9488 w 10000"/>
                            <a:gd name="connsiteY70" fmla="*/ 4122 h 10000"/>
                            <a:gd name="connsiteX71" fmla="*/ 9234 w 10000"/>
                            <a:gd name="connsiteY71" fmla="*/ 4374 h 10000"/>
                            <a:gd name="connsiteX72" fmla="*/ 8935 w 10000"/>
                            <a:gd name="connsiteY72" fmla="*/ 4849 h 10000"/>
                            <a:gd name="connsiteX73" fmla="*/ 8659 w 10000"/>
                            <a:gd name="connsiteY73" fmla="*/ 5645 h 10000"/>
                            <a:gd name="connsiteX74" fmla="*/ 8619 w 10000"/>
                            <a:gd name="connsiteY74" fmla="*/ 6045 h 10000"/>
                            <a:gd name="connsiteX75" fmla="*/ 8134 w 10000"/>
                            <a:gd name="connsiteY75" fmla="*/ 6305 h 10000"/>
                            <a:gd name="connsiteX76" fmla="*/ 7281 w 10000"/>
                            <a:gd name="connsiteY76" fmla="*/ 6582 h 10000"/>
                            <a:gd name="connsiteX77" fmla="*/ 6724 w 10000"/>
                            <a:gd name="connsiteY77" fmla="*/ 6762 h 10000"/>
                            <a:gd name="connsiteX78" fmla="*/ 6018 w 10000"/>
                            <a:gd name="connsiteY78" fmla="*/ 7144 h 10000"/>
                            <a:gd name="connsiteX79" fmla="*/ 6166 w 10000"/>
                            <a:gd name="connsiteY79" fmla="*/ 7477 h 10000"/>
                            <a:gd name="connsiteX80" fmla="*/ 6654 w 10000"/>
                            <a:gd name="connsiteY80" fmla="*/ 7596 h 10000"/>
                            <a:gd name="connsiteX81" fmla="*/ 6915 w 10000"/>
                            <a:gd name="connsiteY81" fmla="*/ 7896 h 10000"/>
                            <a:gd name="connsiteX82" fmla="*/ 6927 w 10000"/>
                            <a:gd name="connsiteY82" fmla="*/ 8417 h 10000"/>
                            <a:gd name="connsiteX83" fmla="*/ 7170 w 10000"/>
                            <a:gd name="connsiteY83" fmla="*/ 8720 h 10000"/>
                            <a:gd name="connsiteX84" fmla="*/ 7381 w 10000"/>
                            <a:gd name="connsiteY84" fmla="*/ 8753 h 10000"/>
                            <a:gd name="connsiteX85" fmla="*/ 6917 w 10000"/>
                            <a:gd name="connsiteY85" fmla="*/ 9287 h 10000"/>
                            <a:gd name="connsiteX86" fmla="*/ 6320 w 10000"/>
                            <a:gd name="connsiteY86" fmla="*/ 9650 h 10000"/>
                            <a:gd name="connsiteX87" fmla="*/ 5760 w 10000"/>
                            <a:gd name="connsiteY87" fmla="*/ 9933 h 10000"/>
                            <a:gd name="connsiteX88" fmla="*/ 5338 w 10000"/>
                            <a:gd name="connsiteY88" fmla="*/ 9961 h 10000"/>
                            <a:gd name="connsiteX89" fmla="*/ 5081 w 10000"/>
                            <a:gd name="connsiteY89" fmla="*/ 9906 h 10000"/>
                            <a:gd name="connsiteX0" fmla="*/ 5081 w 10000"/>
                            <a:gd name="connsiteY0" fmla="*/ 9906 h 10000"/>
                            <a:gd name="connsiteX1" fmla="*/ 5150 w 10000"/>
                            <a:gd name="connsiteY1" fmla="*/ 9417 h 10000"/>
                            <a:gd name="connsiteX2" fmla="*/ 5115 w 10000"/>
                            <a:gd name="connsiteY2" fmla="*/ 8847 h 10000"/>
                            <a:gd name="connsiteX3" fmla="*/ 5009 w 10000"/>
                            <a:gd name="connsiteY3" fmla="*/ 8635 h 10000"/>
                            <a:gd name="connsiteX4" fmla="*/ 4394 w 10000"/>
                            <a:gd name="connsiteY4" fmla="*/ 8652 h 10000"/>
                            <a:gd name="connsiteX5" fmla="*/ 3716 w 10000"/>
                            <a:gd name="connsiteY5" fmla="*/ 8809 h 10000"/>
                            <a:gd name="connsiteX6" fmla="*/ 2955 w 10000"/>
                            <a:gd name="connsiteY6" fmla="*/ 9079 h 10000"/>
                            <a:gd name="connsiteX7" fmla="*/ 2139 w 10000"/>
                            <a:gd name="connsiteY7" fmla="*/ 9092 h 10000"/>
                            <a:gd name="connsiteX8" fmla="*/ 1914 w 10000"/>
                            <a:gd name="connsiteY8" fmla="*/ 8975 h 10000"/>
                            <a:gd name="connsiteX9" fmla="*/ 1326 w 10000"/>
                            <a:gd name="connsiteY9" fmla="*/ 8372 h 10000"/>
                            <a:gd name="connsiteX10" fmla="*/ 1047 w 10000"/>
                            <a:gd name="connsiteY10" fmla="*/ 8073 h 10000"/>
                            <a:gd name="connsiteX11" fmla="*/ 691 w 10000"/>
                            <a:gd name="connsiteY11" fmla="*/ 7563 h 10000"/>
                            <a:gd name="connsiteX12" fmla="*/ 317 w 10000"/>
                            <a:gd name="connsiteY12" fmla="*/ 6989 h 10000"/>
                            <a:gd name="connsiteX13" fmla="*/ 264 w 10000"/>
                            <a:gd name="connsiteY13" fmla="*/ 6797 h 10000"/>
                            <a:gd name="connsiteX14" fmla="*/ 114 w 10000"/>
                            <a:gd name="connsiteY14" fmla="*/ 6370 h 10000"/>
                            <a:gd name="connsiteX15" fmla="*/ 78 w 10000"/>
                            <a:gd name="connsiteY15" fmla="*/ 5992 h 10000"/>
                            <a:gd name="connsiteX16" fmla="*/ 525 w 10000"/>
                            <a:gd name="connsiteY16" fmla="*/ 5802 h 10000"/>
                            <a:gd name="connsiteX17" fmla="*/ 930 w 10000"/>
                            <a:gd name="connsiteY17" fmla="*/ 5600 h 10000"/>
                            <a:gd name="connsiteX18" fmla="*/ 1710 w 10000"/>
                            <a:gd name="connsiteY18" fmla="*/ 4839 h 10000"/>
                            <a:gd name="connsiteX19" fmla="*/ 2079 w 10000"/>
                            <a:gd name="connsiteY19" fmla="*/ 4691 h 10000"/>
                            <a:gd name="connsiteX20" fmla="*/ 2950 w 10000"/>
                            <a:gd name="connsiteY20" fmla="*/ 4933 h 10000"/>
                            <a:gd name="connsiteX21" fmla="*/ 3264 w 10000"/>
                            <a:gd name="connsiteY21" fmla="*/ 5221 h 10000"/>
                            <a:gd name="connsiteX22" fmla="*/ 3359 w 10000"/>
                            <a:gd name="connsiteY22" fmla="*/ 4889 h 10000"/>
                            <a:gd name="connsiteX23" fmla="*/ 3525 w 10000"/>
                            <a:gd name="connsiteY23" fmla="*/ 4519 h 10000"/>
                            <a:gd name="connsiteX24" fmla="*/ 3490 w 10000"/>
                            <a:gd name="connsiteY24" fmla="*/ 4084 h 10000"/>
                            <a:gd name="connsiteX25" fmla="*/ 3581 w 10000"/>
                            <a:gd name="connsiteY25" fmla="*/ 3834 h 10000"/>
                            <a:gd name="connsiteX26" fmla="*/ 4055 w 10000"/>
                            <a:gd name="connsiteY26" fmla="*/ 3565 h 10000"/>
                            <a:gd name="connsiteX27" fmla="*/ 3909 w 10000"/>
                            <a:gd name="connsiteY27" fmla="*/ 3212 h 10000"/>
                            <a:gd name="connsiteX28" fmla="*/ 3797 w 10000"/>
                            <a:gd name="connsiteY28" fmla="*/ 2775 h 10000"/>
                            <a:gd name="connsiteX29" fmla="*/ 3631 w 10000"/>
                            <a:gd name="connsiteY29" fmla="*/ 2138 h 10000"/>
                            <a:gd name="connsiteX30" fmla="*/ 3383 w 10000"/>
                            <a:gd name="connsiteY30" fmla="*/ 1863 h 10000"/>
                            <a:gd name="connsiteX31" fmla="*/ 3495 w 10000"/>
                            <a:gd name="connsiteY31" fmla="*/ 1357 h 10000"/>
                            <a:gd name="connsiteX32" fmla="*/ 4090 w 10000"/>
                            <a:gd name="connsiteY32" fmla="*/ 741 h 10000"/>
                            <a:gd name="connsiteX33" fmla="*/ 4291 w 10000"/>
                            <a:gd name="connsiteY33" fmla="*/ 531 h 10000"/>
                            <a:gd name="connsiteX34" fmla="*/ 4228 w 10000"/>
                            <a:gd name="connsiteY34" fmla="*/ 273 h 10000"/>
                            <a:gd name="connsiteX35" fmla="*/ 4422 w 10000"/>
                            <a:gd name="connsiteY35" fmla="*/ 3 h 10000"/>
                            <a:gd name="connsiteX36" fmla="*/ 4572 w 10000"/>
                            <a:gd name="connsiteY36" fmla="*/ 203 h 10000"/>
                            <a:gd name="connsiteX37" fmla="*/ 4256 w 10000"/>
                            <a:gd name="connsiteY37" fmla="*/ 1087 h 10000"/>
                            <a:gd name="connsiteX38" fmla="*/ 4311 w 10000"/>
                            <a:gd name="connsiteY38" fmla="*/ 1259 h 10000"/>
                            <a:gd name="connsiteX39" fmla="*/ 4660 w 10000"/>
                            <a:gd name="connsiteY39" fmla="*/ 678 h 10000"/>
                            <a:gd name="connsiteX40" fmla="*/ 4836 w 10000"/>
                            <a:gd name="connsiteY40" fmla="*/ 562 h 10000"/>
                            <a:gd name="connsiteX41" fmla="*/ 4878 w 10000"/>
                            <a:gd name="connsiteY41" fmla="*/ 730 h 10000"/>
                            <a:gd name="connsiteX42" fmla="*/ 4763 w 10000"/>
                            <a:gd name="connsiteY42" fmla="*/ 1214 h 10000"/>
                            <a:gd name="connsiteX43" fmla="*/ 4713 w 10000"/>
                            <a:gd name="connsiteY43" fmla="*/ 1615 h 10000"/>
                            <a:gd name="connsiteX44" fmla="*/ 4937 w 10000"/>
                            <a:gd name="connsiteY44" fmla="*/ 1666 h 10000"/>
                            <a:gd name="connsiteX45" fmla="*/ 5366 w 10000"/>
                            <a:gd name="connsiteY45" fmla="*/ 1317 h 10000"/>
                            <a:gd name="connsiteX46" fmla="*/ 5842 w 10000"/>
                            <a:gd name="connsiteY46" fmla="*/ 1002 h 10000"/>
                            <a:gd name="connsiteX47" fmla="*/ 6348 w 10000"/>
                            <a:gd name="connsiteY47" fmla="*/ 1594 h 10000"/>
                            <a:gd name="connsiteX48" fmla="*/ 6079 w 10000"/>
                            <a:gd name="connsiteY48" fmla="*/ 2228 h 10000"/>
                            <a:gd name="connsiteX49" fmla="*/ 5836 w 10000"/>
                            <a:gd name="connsiteY49" fmla="*/ 2630 h 10000"/>
                            <a:gd name="connsiteX50" fmla="*/ 4868 w 10000"/>
                            <a:gd name="connsiteY50" fmla="*/ 2628 h 10000"/>
                            <a:gd name="connsiteX51" fmla="*/ 4728 w 10000"/>
                            <a:gd name="connsiteY51" fmla="*/ 3020 h 10000"/>
                            <a:gd name="connsiteX52" fmla="*/ 4467 w 10000"/>
                            <a:gd name="connsiteY52" fmla="*/ 3530 h 10000"/>
                            <a:gd name="connsiteX53" fmla="*/ 4253 w 10000"/>
                            <a:gd name="connsiteY53" fmla="*/ 3912 h 10000"/>
                            <a:gd name="connsiteX54" fmla="*/ 4321 w 10000"/>
                            <a:gd name="connsiteY54" fmla="*/ 4167 h 10000"/>
                            <a:gd name="connsiteX55" fmla="*/ 4557 w 10000"/>
                            <a:gd name="connsiteY55" fmla="*/ 4324 h 10000"/>
                            <a:gd name="connsiteX56" fmla="*/ 4912 w 10000"/>
                            <a:gd name="connsiteY56" fmla="*/ 4372 h 10000"/>
                            <a:gd name="connsiteX57" fmla="*/ 5506 w 10000"/>
                            <a:gd name="connsiteY57" fmla="*/ 4306 h 10000"/>
                            <a:gd name="connsiteX58" fmla="*/ 6947 w 10000"/>
                            <a:gd name="connsiteY58" fmla="*/ 4010 h 10000"/>
                            <a:gd name="connsiteX59" fmla="*/ 7138 w 10000"/>
                            <a:gd name="connsiteY59" fmla="*/ 3235 h 10000"/>
                            <a:gd name="connsiteX60" fmla="*/ 7168 w 10000"/>
                            <a:gd name="connsiteY60" fmla="*/ 2901 h 10000"/>
                            <a:gd name="connsiteX61" fmla="*/ 7708 w 10000"/>
                            <a:gd name="connsiteY61" fmla="*/ 2980 h 10000"/>
                            <a:gd name="connsiteX62" fmla="*/ 8677 w 10000"/>
                            <a:gd name="connsiteY62" fmla="*/ 2798 h 10000"/>
                            <a:gd name="connsiteX63" fmla="*/ 9123 w 10000"/>
                            <a:gd name="connsiteY63" fmla="*/ 2391 h 10000"/>
                            <a:gd name="connsiteX64" fmla="*/ 9350 w 10000"/>
                            <a:gd name="connsiteY64" fmla="*/ 2189 h 10000"/>
                            <a:gd name="connsiteX65" fmla="*/ 9576 w 10000"/>
                            <a:gd name="connsiteY65" fmla="*/ 2409 h 10000"/>
                            <a:gd name="connsiteX66" fmla="*/ 9918 w 10000"/>
                            <a:gd name="connsiteY66" fmla="*/ 2628 h 10000"/>
                            <a:gd name="connsiteX67" fmla="*/ 9968 w 10000"/>
                            <a:gd name="connsiteY67" fmla="*/ 2851 h 10000"/>
                            <a:gd name="connsiteX68" fmla="*/ 9779 w 10000"/>
                            <a:gd name="connsiteY68" fmla="*/ 3260 h 10000"/>
                            <a:gd name="connsiteX69" fmla="*/ 9676 w 10000"/>
                            <a:gd name="connsiteY69" fmla="*/ 3740 h 10000"/>
                            <a:gd name="connsiteX70" fmla="*/ 9488 w 10000"/>
                            <a:gd name="connsiteY70" fmla="*/ 4122 h 10000"/>
                            <a:gd name="connsiteX71" fmla="*/ 9234 w 10000"/>
                            <a:gd name="connsiteY71" fmla="*/ 4374 h 10000"/>
                            <a:gd name="connsiteX72" fmla="*/ 8935 w 10000"/>
                            <a:gd name="connsiteY72" fmla="*/ 4849 h 10000"/>
                            <a:gd name="connsiteX73" fmla="*/ 8659 w 10000"/>
                            <a:gd name="connsiteY73" fmla="*/ 5645 h 10000"/>
                            <a:gd name="connsiteX74" fmla="*/ 8619 w 10000"/>
                            <a:gd name="connsiteY74" fmla="*/ 6045 h 10000"/>
                            <a:gd name="connsiteX75" fmla="*/ 8134 w 10000"/>
                            <a:gd name="connsiteY75" fmla="*/ 6305 h 10000"/>
                            <a:gd name="connsiteX76" fmla="*/ 7281 w 10000"/>
                            <a:gd name="connsiteY76" fmla="*/ 6582 h 10000"/>
                            <a:gd name="connsiteX77" fmla="*/ 6724 w 10000"/>
                            <a:gd name="connsiteY77" fmla="*/ 6762 h 10000"/>
                            <a:gd name="connsiteX78" fmla="*/ 6018 w 10000"/>
                            <a:gd name="connsiteY78" fmla="*/ 7144 h 10000"/>
                            <a:gd name="connsiteX79" fmla="*/ 6166 w 10000"/>
                            <a:gd name="connsiteY79" fmla="*/ 7477 h 10000"/>
                            <a:gd name="connsiteX80" fmla="*/ 6654 w 10000"/>
                            <a:gd name="connsiteY80" fmla="*/ 7596 h 10000"/>
                            <a:gd name="connsiteX81" fmla="*/ 6915 w 10000"/>
                            <a:gd name="connsiteY81" fmla="*/ 7896 h 10000"/>
                            <a:gd name="connsiteX82" fmla="*/ 6927 w 10000"/>
                            <a:gd name="connsiteY82" fmla="*/ 8417 h 10000"/>
                            <a:gd name="connsiteX83" fmla="*/ 7170 w 10000"/>
                            <a:gd name="connsiteY83" fmla="*/ 8720 h 10000"/>
                            <a:gd name="connsiteX84" fmla="*/ 7381 w 10000"/>
                            <a:gd name="connsiteY84" fmla="*/ 8753 h 10000"/>
                            <a:gd name="connsiteX85" fmla="*/ 6917 w 10000"/>
                            <a:gd name="connsiteY85" fmla="*/ 9287 h 10000"/>
                            <a:gd name="connsiteX86" fmla="*/ 6320 w 10000"/>
                            <a:gd name="connsiteY86" fmla="*/ 9650 h 10000"/>
                            <a:gd name="connsiteX87" fmla="*/ 5760 w 10000"/>
                            <a:gd name="connsiteY87" fmla="*/ 9933 h 10000"/>
                            <a:gd name="connsiteX88" fmla="*/ 5338 w 10000"/>
                            <a:gd name="connsiteY88" fmla="*/ 9961 h 10000"/>
                            <a:gd name="connsiteX89" fmla="*/ 5081 w 10000"/>
                            <a:gd name="connsiteY89" fmla="*/ 9906 h 10000"/>
                            <a:gd name="connsiteX0" fmla="*/ 5081 w 10000"/>
                            <a:gd name="connsiteY0" fmla="*/ 9906 h 10000"/>
                            <a:gd name="connsiteX1" fmla="*/ 5150 w 10000"/>
                            <a:gd name="connsiteY1" fmla="*/ 9417 h 10000"/>
                            <a:gd name="connsiteX2" fmla="*/ 5115 w 10000"/>
                            <a:gd name="connsiteY2" fmla="*/ 8847 h 10000"/>
                            <a:gd name="connsiteX3" fmla="*/ 5009 w 10000"/>
                            <a:gd name="connsiteY3" fmla="*/ 8635 h 10000"/>
                            <a:gd name="connsiteX4" fmla="*/ 4394 w 10000"/>
                            <a:gd name="connsiteY4" fmla="*/ 8652 h 10000"/>
                            <a:gd name="connsiteX5" fmla="*/ 3716 w 10000"/>
                            <a:gd name="connsiteY5" fmla="*/ 8809 h 10000"/>
                            <a:gd name="connsiteX6" fmla="*/ 2955 w 10000"/>
                            <a:gd name="connsiteY6" fmla="*/ 9079 h 10000"/>
                            <a:gd name="connsiteX7" fmla="*/ 2139 w 10000"/>
                            <a:gd name="connsiteY7" fmla="*/ 9092 h 10000"/>
                            <a:gd name="connsiteX8" fmla="*/ 1914 w 10000"/>
                            <a:gd name="connsiteY8" fmla="*/ 8975 h 10000"/>
                            <a:gd name="connsiteX9" fmla="*/ 1326 w 10000"/>
                            <a:gd name="connsiteY9" fmla="*/ 8372 h 10000"/>
                            <a:gd name="connsiteX10" fmla="*/ 1047 w 10000"/>
                            <a:gd name="connsiteY10" fmla="*/ 8073 h 10000"/>
                            <a:gd name="connsiteX11" fmla="*/ 691 w 10000"/>
                            <a:gd name="connsiteY11" fmla="*/ 7563 h 10000"/>
                            <a:gd name="connsiteX12" fmla="*/ 317 w 10000"/>
                            <a:gd name="connsiteY12" fmla="*/ 6989 h 10000"/>
                            <a:gd name="connsiteX13" fmla="*/ 264 w 10000"/>
                            <a:gd name="connsiteY13" fmla="*/ 6797 h 10000"/>
                            <a:gd name="connsiteX14" fmla="*/ 114 w 10000"/>
                            <a:gd name="connsiteY14" fmla="*/ 6370 h 10000"/>
                            <a:gd name="connsiteX15" fmla="*/ 78 w 10000"/>
                            <a:gd name="connsiteY15" fmla="*/ 5992 h 10000"/>
                            <a:gd name="connsiteX16" fmla="*/ 525 w 10000"/>
                            <a:gd name="connsiteY16" fmla="*/ 5802 h 10000"/>
                            <a:gd name="connsiteX17" fmla="*/ 930 w 10000"/>
                            <a:gd name="connsiteY17" fmla="*/ 5600 h 10000"/>
                            <a:gd name="connsiteX18" fmla="*/ 1710 w 10000"/>
                            <a:gd name="connsiteY18" fmla="*/ 4839 h 10000"/>
                            <a:gd name="connsiteX19" fmla="*/ 2079 w 10000"/>
                            <a:gd name="connsiteY19" fmla="*/ 4691 h 10000"/>
                            <a:gd name="connsiteX20" fmla="*/ 2950 w 10000"/>
                            <a:gd name="connsiteY20" fmla="*/ 4933 h 10000"/>
                            <a:gd name="connsiteX21" fmla="*/ 3264 w 10000"/>
                            <a:gd name="connsiteY21" fmla="*/ 5221 h 10000"/>
                            <a:gd name="connsiteX22" fmla="*/ 3359 w 10000"/>
                            <a:gd name="connsiteY22" fmla="*/ 4889 h 10000"/>
                            <a:gd name="connsiteX23" fmla="*/ 3525 w 10000"/>
                            <a:gd name="connsiteY23" fmla="*/ 4519 h 10000"/>
                            <a:gd name="connsiteX24" fmla="*/ 3490 w 10000"/>
                            <a:gd name="connsiteY24" fmla="*/ 4084 h 10000"/>
                            <a:gd name="connsiteX25" fmla="*/ 3581 w 10000"/>
                            <a:gd name="connsiteY25" fmla="*/ 3834 h 10000"/>
                            <a:gd name="connsiteX26" fmla="*/ 4055 w 10000"/>
                            <a:gd name="connsiteY26" fmla="*/ 3565 h 10000"/>
                            <a:gd name="connsiteX27" fmla="*/ 3909 w 10000"/>
                            <a:gd name="connsiteY27" fmla="*/ 3212 h 10000"/>
                            <a:gd name="connsiteX28" fmla="*/ 3797 w 10000"/>
                            <a:gd name="connsiteY28" fmla="*/ 2775 h 10000"/>
                            <a:gd name="connsiteX29" fmla="*/ 3631 w 10000"/>
                            <a:gd name="connsiteY29" fmla="*/ 2138 h 10000"/>
                            <a:gd name="connsiteX30" fmla="*/ 3383 w 10000"/>
                            <a:gd name="connsiteY30" fmla="*/ 1863 h 10000"/>
                            <a:gd name="connsiteX31" fmla="*/ 3495 w 10000"/>
                            <a:gd name="connsiteY31" fmla="*/ 1357 h 10000"/>
                            <a:gd name="connsiteX32" fmla="*/ 4090 w 10000"/>
                            <a:gd name="connsiteY32" fmla="*/ 741 h 10000"/>
                            <a:gd name="connsiteX33" fmla="*/ 4291 w 10000"/>
                            <a:gd name="connsiteY33" fmla="*/ 531 h 10000"/>
                            <a:gd name="connsiteX34" fmla="*/ 4228 w 10000"/>
                            <a:gd name="connsiteY34" fmla="*/ 273 h 10000"/>
                            <a:gd name="connsiteX35" fmla="*/ 4422 w 10000"/>
                            <a:gd name="connsiteY35" fmla="*/ 3 h 10000"/>
                            <a:gd name="connsiteX36" fmla="*/ 4572 w 10000"/>
                            <a:gd name="connsiteY36" fmla="*/ 203 h 10000"/>
                            <a:gd name="connsiteX37" fmla="*/ 4256 w 10000"/>
                            <a:gd name="connsiteY37" fmla="*/ 1087 h 10000"/>
                            <a:gd name="connsiteX38" fmla="*/ 4311 w 10000"/>
                            <a:gd name="connsiteY38" fmla="*/ 1259 h 10000"/>
                            <a:gd name="connsiteX39" fmla="*/ 4660 w 10000"/>
                            <a:gd name="connsiteY39" fmla="*/ 678 h 10000"/>
                            <a:gd name="connsiteX40" fmla="*/ 4836 w 10000"/>
                            <a:gd name="connsiteY40" fmla="*/ 562 h 10000"/>
                            <a:gd name="connsiteX41" fmla="*/ 4878 w 10000"/>
                            <a:gd name="connsiteY41" fmla="*/ 730 h 10000"/>
                            <a:gd name="connsiteX42" fmla="*/ 4763 w 10000"/>
                            <a:gd name="connsiteY42" fmla="*/ 1214 h 10000"/>
                            <a:gd name="connsiteX43" fmla="*/ 4713 w 10000"/>
                            <a:gd name="connsiteY43" fmla="*/ 1615 h 10000"/>
                            <a:gd name="connsiteX44" fmla="*/ 4937 w 10000"/>
                            <a:gd name="connsiteY44" fmla="*/ 1666 h 10000"/>
                            <a:gd name="connsiteX45" fmla="*/ 5366 w 10000"/>
                            <a:gd name="connsiteY45" fmla="*/ 1317 h 10000"/>
                            <a:gd name="connsiteX46" fmla="*/ 5842 w 10000"/>
                            <a:gd name="connsiteY46" fmla="*/ 624 h 10000"/>
                            <a:gd name="connsiteX47" fmla="*/ 6348 w 10000"/>
                            <a:gd name="connsiteY47" fmla="*/ 1594 h 10000"/>
                            <a:gd name="connsiteX48" fmla="*/ 6079 w 10000"/>
                            <a:gd name="connsiteY48" fmla="*/ 2228 h 10000"/>
                            <a:gd name="connsiteX49" fmla="*/ 5836 w 10000"/>
                            <a:gd name="connsiteY49" fmla="*/ 2630 h 10000"/>
                            <a:gd name="connsiteX50" fmla="*/ 4868 w 10000"/>
                            <a:gd name="connsiteY50" fmla="*/ 2628 h 10000"/>
                            <a:gd name="connsiteX51" fmla="*/ 4728 w 10000"/>
                            <a:gd name="connsiteY51" fmla="*/ 3020 h 10000"/>
                            <a:gd name="connsiteX52" fmla="*/ 4467 w 10000"/>
                            <a:gd name="connsiteY52" fmla="*/ 3530 h 10000"/>
                            <a:gd name="connsiteX53" fmla="*/ 4253 w 10000"/>
                            <a:gd name="connsiteY53" fmla="*/ 3912 h 10000"/>
                            <a:gd name="connsiteX54" fmla="*/ 4321 w 10000"/>
                            <a:gd name="connsiteY54" fmla="*/ 4167 h 10000"/>
                            <a:gd name="connsiteX55" fmla="*/ 4557 w 10000"/>
                            <a:gd name="connsiteY55" fmla="*/ 4324 h 10000"/>
                            <a:gd name="connsiteX56" fmla="*/ 4912 w 10000"/>
                            <a:gd name="connsiteY56" fmla="*/ 4372 h 10000"/>
                            <a:gd name="connsiteX57" fmla="*/ 5506 w 10000"/>
                            <a:gd name="connsiteY57" fmla="*/ 4306 h 10000"/>
                            <a:gd name="connsiteX58" fmla="*/ 6947 w 10000"/>
                            <a:gd name="connsiteY58" fmla="*/ 4010 h 10000"/>
                            <a:gd name="connsiteX59" fmla="*/ 7138 w 10000"/>
                            <a:gd name="connsiteY59" fmla="*/ 3235 h 10000"/>
                            <a:gd name="connsiteX60" fmla="*/ 7168 w 10000"/>
                            <a:gd name="connsiteY60" fmla="*/ 2901 h 10000"/>
                            <a:gd name="connsiteX61" fmla="*/ 7708 w 10000"/>
                            <a:gd name="connsiteY61" fmla="*/ 2980 h 10000"/>
                            <a:gd name="connsiteX62" fmla="*/ 8677 w 10000"/>
                            <a:gd name="connsiteY62" fmla="*/ 2798 h 10000"/>
                            <a:gd name="connsiteX63" fmla="*/ 9123 w 10000"/>
                            <a:gd name="connsiteY63" fmla="*/ 2391 h 10000"/>
                            <a:gd name="connsiteX64" fmla="*/ 9350 w 10000"/>
                            <a:gd name="connsiteY64" fmla="*/ 2189 h 10000"/>
                            <a:gd name="connsiteX65" fmla="*/ 9576 w 10000"/>
                            <a:gd name="connsiteY65" fmla="*/ 2409 h 10000"/>
                            <a:gd name="connsiteX66" fmla="*/ 9918 w 10000"/>
                            <a:gd name="connsiteY66" fmla="*/ 2628 h 10000"/>
                            <a:gd name="connsiteX67" fmla="*/ 9968 w 10000"/>
                            <a:gd name="connsiteY67" fmla="*/ 2851 h 10000"/>
                            <a:gd name="connsiteX68" fmla="*/ 9779 w 10000"/>
                            <a:gd name="connsiteY68" fmla="*/ 3260 h 10000"/>
                            <a:gd name="connsiteX69" fmla="*/ 9676 w 10000"/>
                            <a:gd name="connsiteY69" fmla="*/ 3740 h 10000"/>
                            <a:gd name="connsiteX70" fmla="*/ 9488 w 10000"/>
                            <a:gd name="connsiteY70" fmla="*/ 4122 h 10000"/>
                            <a:gd name="connsiteX71" fmla="*/ 9234 w 10000"/>
                            <a:gd name="connsiteY71" fmla="*/ 4374 h 10000"/>
                            <a:gd name="connsiteX72" fmla="*/ 8935 w 10000"/>
                            <a:gd name="connsiteY72" fmla="*/ 4849 h 10000"/>
                            <a:gd name="connsiteX73" fmla="*/ 8659 w 10000"/>
                            <a:gd name="connsiteY73" fmla="*/ 5645 h 10000"/>
                            <a:gd name="connsiteX74" fmla="*/ 8619 w 10000"/>
                            <a:gd name="connsiteY74" fmla="*/ 6045 h 10000"/>
                            <a:gd name="connsiteX75" fmla="*/ 8134 w 10000"/>
                            <a:gd name="connsiteY75" fmla="*/ 6305 h 10000"/>
                            <a:gd name="connsiteX76" fmla="*/ 7281 w 10000"/>
                            <a:gd name="connsiteY76" fmla="*/ 6582 h 10000"/>
                            <a:gd name="connsiteX77" fmla="*/ 6724 w 10000"/>
                            <a:gd name="connsiteY77" fmla="*/ 6762 h 10000"/>
                            <a:gd name="connsiteX78" fmla="*/ 6018 w 10000"/>
                            <a:gd name="connsiteY78" fmla="*/ 7144 h 10000"/>
                            <a:gd name="connsiteX79" fmla="*/ 6166 w 10000"/>
                            <a:gd name="connsiteY79" fmla="*/ 7477 h 10000"/>
                            <a:gd name="connsiteX80" fmla="*/ 6654 w 10000"/>
                            <a:gd name="connsiteY80" fmla="*/ 7596 h 10000"/>
                            <a:gd name="connsiteX81" fmla="*/ 6915 w 10000"/>
                            <a:gd name="connsiteY81" fmla="*/ 7896 h 10000"/>
                            <a:gd name="connsiteX82" fmla="*/ 6927 w 10000"/>
                            <a:gd name="connsiteY82" fmla="*/ 8417 h 10000"/>
                            <a:gd name="connsiteX83" fmla="*/ 7170 w 10000"/>
                            <a:gd name="connsiteY83" fmla="*/ 8720 h 10000"/>
                            <a:gd name="connsiteX84" fmla="*/ 7381 w 10000"/>
                            <a:gd name="connsiteY84" fmla="*/ 8753 h 10000"/>
                            <a:gd name="connsiteX85" fmla="*/ 6917 w 10000"/>
                            <a:gd name="connsiteY85" fmla="*/ 9287 h 10000"/>
                            <a:gd name="connsiteX86" fmla="*/ 6320 w 10000"/>
                            <a:gd name="connsiteY86" fmla="*/ 9650 h 10000"/>
                            <a:gd name="connsiteX87" fmla="*/ 5760 w 10000"/>
                            <a:gd name="connsiteY87" fmla="*/ 9933 h 10000"/>
                            <a:gd name="connsiteX88" fmla="*/ 5338 w 10000"/>
                            <a:gd name="connsiteY88" fmla="*/ 9961 h 10000"/>
                            <a:gd name="connsiteX89" fmla="*/ 5081 w 10000"/>
                            <a:gd name="connsiteY89" fmla="*/ 9906 h 10000"/>
                            <a:gd name="connsiteX0" fmla="*/ 5081 w 10000"/>
                            <a:gd name="connsiteY0" fmla="*/ 9906 h 10000"/>
                            <a:gd name="connsiteX1" fmla="*/ 5150 w 10000"/>
                            <a:gd name="connsiteY1" fmla="*/ 9417 h 10000"/>
                            <a:gd name="connsiteX2" fmla="*/ 5115 w 10000"/>
                            <a:gd name="connsiteY2" fmla="*/ 8847 h 10000"/>
                            <a:gd name="connsiteX3" fmla="*/ 5009 w 10000"/>
                            <a:gd name="connsiteY3" fmla="*/ 8635 h 10000"/>
                            <a:gd name="connsiteX4" fmla="*/ 4394 w 10000"/>
                            <a:gd name="connsiteY4" fmla="*/ 8652 h 10000"/>
                            <a:gd name="connsiteX5" fmla="*/ 3716 w 10000"/>
                            <a:gd name="connsiteY5" fmla="*/ 8809 h 10000"/>
                            <a:gd name="connsiteX6" fmla="*/ 2955 w 10000"/>
                            <a:gd name="connsiteY6" fmla="*/ 9079 h 10000"/>
                            <a:gd name="connsiteX7" fmla="*/ 2139 w 10000"/>
                            <a:gd name="connsiteY7" fmla="*/ 9092 h 10000"/>
                            <a:gd name="connsiteX8" fmla="*/ 1914 w 10000"/>
                            <a:gd name="connsiteY8" fmla="*/ 8975 h 10000"/>
                            <a:gd name="connsiteX9" fmla="*/ 1326 w 10000"/>
                            <a:gd name="connsiteY9" fmla="*/ 8372 h 10000"/>
                            <a:gd name="connsiteX10" fmla="*/ 1047 w 10000"/>
                            <a:gd name="connsiteY10" fmla="*/ 8073 h 10000"/>
                            <a:gd name="connsiteX11" fmla="*/ 691 w 10000"/>
                            <a:gd name="connsiteY11" fmla="*/ 7563 h 10000"/>
                            <a:gd name="connsiteX12" fmla="*/ 317 w 10000"/>
                            <a:gd name="connsiteY12" fmla="*/ 6989 h 10000"/>
                            <a:gd name="connsiteX13" fmla="*/ 264 w 10000"/>
                            <a:gd name="connsiteY13" fmla="*/ 6797 h 10000"/>
                            <a:gd name="connsiteX14" fmla="*/ 114 w 10000"/>
                            <a:gd name="connsiteY14" fmla="*/ 6370 h 10000"/>
                            <a:gd name="connsiteX15" fmla="*/ 78 w 10000"/>
                            <a:gd name="connsiteY15" fmla="*/ 5992 h 10000"/>
                            <a:gd name="connsiteX16" fmla="*/ 525 w 10000"/>
                            <a:gd name="connsiteY16" fmla="*/ 5802 h 10000"/>
                            <a:gd name="connsiteX17" fmla="*/ 930 w 10000"/>
                            <a:gd name="connsiteY17" fmla="*/ 5600 h 10000"/>
                            <a:gd name="connsiteX18" fmla="*/ 1710 w 10000"/>
                            <a:gd name="connsiteY18" fmla="*/ 4839 h 10000"/>
                            <a:gd name="connsiteX19" fmla="*/ 2079 w 10000"/>
                            <a:gd name="connsiteY19" fmla="*/ 4691 h 10000"/>
                            <a:gd name="connsiteX20" fmla="*/ 2950 w 10000"/>
                            <a:gd name="connsiteY20" fmla="*/ 4933 h 10000"/>
                            <a:gd name="connsiteX21" fmla="*/ 3264 w 10000"/>
                            <a:gd name="connsiteY21" fmla="*/ 5221 h 10000"/>
                            <a:gd name="connsiteX22" fmla="*/ 3359 w 10000"/>
                            <a:gd name="connsiteY22" fmla="*/ 4889 h 10000"/>
                            <a:gd name="connsiteX23" fmla="*/ 3525 w 10000"/>
                            <a:gd name="connsiteY23" fmla="*/ 4519 h 10000"/>
                            <a:gd name="connsiteX24" fmla="*/ 3490 w 10000"/>
                            <a:gd name="connsiteY24" fmla="*/ 4084 h 10000"/>
                            <a:gd name="connsiteX25" fmla="*/ 3581 w 10000"/>
                            <a:gd name="connsiteY25" fmla="*/ 3834 h 10000"/>
                            <a:gd name="connsiteX26" fmla="*/ 4055 w 10000"/>
                            <a:gd name="connsiteY26" fmla="*/ 3565 h 10000"/>
                            <a:gd name="connsiteX27" fmla="*/ 3909 w 10000"/>
                            <a:gd name="connsiteY27" fmla="*/ 3212 h 10000"/>
                            <a:gd name="connsiteX28" fmla="*/ 3797 w 10000"/>
                            <a:gd name="connsiteY28" fmla="*/ 2775 h 10000"/>
                            <a:gd name="connsiteX29" fmla="*/ 3631 w 10000"/>
                            <a:gd name="connsiteY29" fmla="*/ 2138 h 10000"/>
                            <a:gd name="connsiteX30" fmla="*/ 3383 w 10000"/>
                            <a:gd name="connsiteY30" fmla="*/ 1863 h 10000"/>
                            <a:gd name="connsiteX31" fmla="*/ 3495 w 10000"/>
                            <a:gd name="connsiteY31" fmla="*/ 1357 h 10000"/>
                            <a:gd name="connsiteX32" fmla="*/ 4090 w 10000"/>
                            <a:gd name="connsiteY32" fmla="*/ 741 h 10000"/>
                            <a:gd name="connsiteX33" fmla="*/ 4291 w 10000"/>
                            <a:gd name="connsiteY33" fmla="*/ 531 h 10000"/>
                            <a:gd name="connsiteX34" fmla="*/ 4228 w 10000"/>
                            <a:gd name="connsiteY34" fmla="*/ 273 h 10000"/>
                            <a:gd name="connsiteX35" fmla="*/ 4422 w 10000"/>
                            <a:gd name="connsiteY35" fmla="*/ 3 h 10000"/>
                            <a:gd name="connsiteX36" fmla="*/ 4572 w 10000"/>
                            <a:gd name="connsiteY36" fmla="*/ 203 h 10000"/>
                            <a:gd name="connsiteX37" fmla="*/ 4256 w 10000"/>
                            <a:gd name="connsiteY37" fmla="*/ 1087 h 10000"/>
                            <a:gd name="connsiteX38" fmla="*/ 4311 w 10000"/>
                            <a:gd name="connsiteY38" fmla="*/ 1259 h 10000"/>
                            <a:gd name="connsiteX39" fmla="*/ 4660 w 10000"/>
                            <a:gd name="connsiteY39" fmla="*/ 678 h 10000"/>
                            <a:gd name="connsiteX40" fmla="*/ 4836 w 10000"/>
                            <a:gd name="connsiteY40" fmla="*/ 562 h 10000"/>
                            <a:gd name="connsiteX41" fmla="*/ 4878 w 10000"/>
                            <a:gd name="connsiteY41" fmla="*/ 730 h 10000"/>
                            <a:gd name="connsiteX42" fmla="*/ 4763 w 10000"/>
                            <a:gd name="connsiteY42" fmla="*/ 1214 h 10000"/>
                            <a:gd name="connsiteX43" fmla="*/ 4713 w 10000"/>
                            <a:gd name="connsiteY43" fmla="*/ 1615 h 10000"/>
                            <a:gd name="connsiteX44" fmla="*/ 4937 w 10000"/>
                            <a:gd name="connsiteY44" fmla="*/ 1666 h 10000"/>
                            <a:gd name="connsiteX45" fmla="*/ 5177 w 10000"/>
                            <a:gd name="connsiteY45" fmla="*/ 1128 h 10000"/>
                            <a:gd name="connsiteX46" fmla="*/ 5842 w 10000"/>
                            <a:gd name="connsiteY46" fmla="*/ 624 h 10000"/>
                            <a:gd name="connsiteX47" fmla="*/ 6348 w 10000"/>
                            <a:gd name="connsiteY47" fmla="*/ 1594 h 10000"/>
                            <a:gd name="connsiteX48" fmla="*/ 6079 w 10000"/>
                            <a:gd name="connsiteY48" fmla="*/ 2228 h 10000"/>
                            <a:gd name="connsiteX49" fmla="*/ 5836 w 10000"/>
                            <a:gd name="connsiteY49" fmla="*/ 2630 h 10000"/>
                            <a:gd name="connsiteX50" fmla="*/ 4868 w 10000"/>
                            <a:gd name="connsiteY50" fmla="*/ 2628 h 10000"/>
                            <a:gd name="connsiteX51" fmla="*/ 4728 w 10000"/>
                            <a:gd name="connsiteY51" fmla="*/ 3020 h 10000"/>
                            <a:gd name="connsiteX52" fmla="*/ 4467 w 10000"/>
                            <a:gd name="connsiteY52" fmla="*/ 3530 h 10000"/>
                            <a:gd name="connsiteX53" fmla="*/ 4253 w 10000"/>
                            <a:gd name="connsiteY53" fmla="*/ 3912 h 10000"/>
                            <a:gd name="connsiteX54" fmla="*/ 4321 w 10000"/>
                            <a:gd name="connsiteY54" fmla="*/ 4167 h 10000"/>
                            <a:gd name="connsiteX55" fmla="*/ 4557 w 10000"/>
                            <a:gd name="connsiteY55" fmla="*/ 4324 h 10000"/>
                            <a:gd name="connsiteX56" fmla="*/ 4912 w 10000"/>
                            <a:gd name="connsiteY56" fmla="*/ 4372 h 10000"/>
                            <a:gd name="connsiteX57" fmla="*/ 5506 w 10000"/>
                            <a:gd name="connsiteY57" fmla="*/ 4306 h 10000"/>
                            <a:gd name="connsiteX58" fmla="*/ 6947 w 10000"/>
                            <a:gd name="connsiteY58" fmla="*/ 4010 h 10000"/>
                            <a:gd name="connsiteX59" fmla="*/ 7138 w 10000"/>
                            <a:gd name="connsiteY59" fmla="*/ 3235 h 10000"/>
                            <a:gd name="connsiteX60" fmla="*/ 7168 w 10000"/>
                            <a:gd name="connsiteY60" fmla="*/ 2901 h 10000"/>
                            <a:gd name="connsiteX61" fmla="*/ 7708 w 10000"/>
                            <a:gd name="connsiteY61" fmla="*/ 2980 h 10000"/>
                            <a:gd name="connsiteX62" fmla="*/ 8677 w 10000"/>
                            <a:gd name="connsiteY62" fmla="*/ 2798 h 10000"/>
                            <a:gd name="connsiteX63" fmla="*/ 9123 w 10000"/>
                            <a:gd name="connsiteY63" fmla="*/ 2391 h 10000"/>
                            <a:gd name="connsiteX64" fmla="*/ 9350 w 10000"/>
                            <a:gd name="connsiteY64" fmla="*/ 2189 h 10000"/>
                            <a:gd name="connsiteX65" fmla="*/ 9576 w 10000"/>
                            <a:gd name="connsiteY65" fmla="*/ 2409 h 10000"/>
                            <a:gd name="connsiteX66" fmla="*/ 9918 w 10000"/>
                            <a:gd name="connsiteY66" fmla="*/ 2628 h 10000"/>
                            <a:gd name="connsiteX67" fmla="*/ 9968 w 10000"/>
                            <a:gd name="connsiteY67" fmla="*/ 2851 h 10000"/>
                            <a:gd name="connsiteX68" fmla="*/ 9779 w 10000"/>
                            <a:gd name="connsiteY68" fmla="*/ 3260 h 10000"/>
                            <a:gd name="connsiteX69" fmla="*/ 9676 w 10000"/>
                            <a:gd name="connsiteY69" fmla="*/ 3740 h 10000"/>
                            <a:gd name="connsiteX70" fmla="*/ 9488 w 10000"/>
                            <a:gd name="connsiteY70" fmla="*/ 4122 h 10000"/>
                            <a:gd name="connsiteX71" fmla="*/ 9234 w 10000"/>
                            <a:gd name="connsiteY71" fmla="*/ 4374 h 10000"/>
                            <a:gd name="connsiteX72" fmla="*/ 8935 w 10000"/>
                            <a:gd name="connsiteY72" fmla="*/ 4849 h 10000"/>
                            <a:gd name="connsiteX73" fmla="*/ 8659 w 10000"/>
                            <a:gd name="connsiteY73" fmla="*/ 5645 h 10000"/>
                            <a:gd name="connsiteX74" fmla="*/ 8619 w 10000"/>
                            <a:gd name="connsiteY74" fmla="*/ 6045 h 10000"/>
                            <a:gd name="connsiteX75" fmla="*/ 8134 w 10000"/>
                            <a:gd name="connsiteY75" fmla="*/ 6305 h 10000"/>
                            <a:gd name="connsiteX76" fmla="*/ 7281 w 10000"/>
                            <a:gd name="connsiteY76" fmla="*/ 6582 h 10000"/>
                            <a:gd name="connsiteX77" fmla="*/ 6724 w 10000"/>
                            <a:gd name="connsiteY77" fmla="*/ 6762 h 10000"/>
                            <a:gd name="connsiteX78" fmla="*/ 6018 w 10000"/>
                            <a:gd name="connsiteY78" fmla="*/ 7144 h 10000"/>
                            <a:gd name="connsiteX79" fmla="*/ 6166 w 10000"/>
                            <a:gd name="connsiteY79" fmla="*/ 7477 h 10000"/>
                            <a:gd name="connsiteX80" fmla="*/ 6654 w 10000"/>
                            <a:gd name="connsiteY80" fmla="*/ 7596 h 10000"/>
                            <a:gd name="connsiteX81" fmla="*/ 6915 w 10000"/>
                            <a:gd name="connsiteY81" fmla="*/ 7896 h 10000"/>
                            <a:gd name="connsiteX82" fmla="*/ 6927 w 10000"/>
                            <a:gd name="connsiteY82" fmla="*/ 8417 h 10000"/>
                            <a:gd name="connsiteX83" fmla="*/ 7170 w 10000"/>
                            <a:gd name="connsiteY83" fmla="*/ 8720 h 10000"/>
                            <a:gd name="connsiteX84" fmla="*/ 7381 w 10000"/>
                            <a:gd name="connsiteY84" fmla="*/ 8753 h 10000"/>
                            <a:gd name="connsiteX85" fmla="*/ 6917 w 10000"/>
                            <a:gd name="connsiteY85" fmla="*/ 9287 h 10000"/>
                            <a:gd name="connsiteX86" fmla="*/ 6320 w 10000"/>
                            <a:gd name="connsiteY86" fmla="*/ 9650 h 10000"/>
                            <a:gd name="connsiteX87" fmla="*/ 5760 w 10000"/>
                            <a:gd name="connsiteY87" fmla="*/ 9933 h 10000"/>
                            <a:gd name="connsiteX88" fmla="*/ 5338 w 10000"/>
                            <a:gd name="connsiteY88" fmla="*/ 9961 h 10000"/>
                            <a:gd name="connsiteX89" fmla="*/ 5081 w 10000"/>
                            <a:gd name="connsiteY89" fmla="*/ 9906 h 10000"/>
                            <a:gd name="connsiteX0" fmla="*/ 5081 w 10000"/>
                            <a:gd name="connsiteY0" fmla="*/ 9906 h 10000"/>
                            <a:gd name="connsiteX1" fmla="*/ 5150 w 10000"/>
                            <a:gd name="connsiteY1" fmla="*/ 9417 h 10000"/>
                            <a:gd name="connsiteX2" fmla="*/ 5115 w 10000"/>
                            <a:gd name="connsiteY2" fmla="*/ 8847 h 10000"/>
                            <a:gd name="connsiteX3" fmla="*/ 5009 w 10000"/>
                            <a:gd name="connsiteY3" fmla="*/ 8635 h 10000"/>
                            <a:gd name="connsiteX4" fmla="*/ 4394 w 10000"/>
                            <a:gd name="connsiteY4" fmla="*/ 8652 h 10000"/>
                            <a:gd name="connsiteX5" fmla="*/ 3716 w 10000"/>
                            <a:gd name="connsiteY5" fmla="*/ 8809 h 10000"/>
                            <a:gd name="connsiteX6" fmla="*/ 2955 w 10000"/>
                            <a:gd name="connsiteY6" fmla="*/ 9079 h 10000"/>
                            <a:gd name="connsiteX7" fmla="*/ 2139 w 10000"/>
                            <a:gd name="connsiteY7" fmla="*/ 9092 h 10000"/>
                            <a:gd name="connsiteX8" fmla="*/ 1914 w 10000"/>
                            <a:gd name="connsiteY8" fmla="*/ 8975 h 10000"/>
                            <a:gd name="connsiteX9" fmla="*/ 1326 w 10000"/>
                            <a:gd name="connsiteY9" fmla="*/ 8372 h 10000"/>
                            <a:gd name="connsiteX10" fmla="*/ 1047 w 10000"/>
                            <a:gd name="connsiteY10" fmla="*/ 8073 h 10000"/>
                            <a:gd name="connsiteX11" fmla="*/ 691 w 10000"/>
                            <a:gd name="connsiteY11" fmla="*/ 7563 h 10000"/>
                            <a:gd name="connsiteX12" fmla="*/ 317 w 10000"/>
                            <a:gd name="connsiteY12" fmla="*/ 6989 h 10000"/>
                            <a:gd name="connsiteX13" fmla="*/ 264 w 10000"/>
                            <a:gd name="connsiteY13" fmla="*/ 6797 h 10000"/>
                            <a:gd name="connsiteX14" fmla="*/ 114 w 10000"/>
                            <a:gd name="connsiteY14" fmla="*/ 6370 h 10000"/>
                            <a:gd name="connsiteX15" fmla="*/ 78 w 10000"/>
                            <a:gd name="connsiteY15" fmla="*/ 5992 h 10000"/>
                            <a:gd name="connsiteX16" fmla="*/ 525 w 10000"/>
                            <a:gd name="connsiteY16" fmla="*/ 5802 h 10000"/>
                            <a:gd name="connsiteX17" fmla="*/ 930 w 10000"/>
                            <a:gd name="connsiteY17" fmla="*/ 5600 h 10000"/>
                            <a:gd name="connsiteX18" fmla="*/ 1710 w 10000"/>
                            <a:gd name="connsiteY18" fmla="*/ 4839 h 10000"/>
                            <a:gd name="connsiteX19" fmla="*/ 2079 w 10000"/>
                            <a:gd name="connsiteY19" fmla="*/ 4691 h 10000"/>
                            <a:gd name="connsiteX20" fmla="*/ 2950 w 10000"/>
                            <a:gd name="connsiteY20" fmla="*/ 4933 h 10000"/>
                            <a:gd name="connsiteX21" fmla="*/ 3264 w 10000"/>
                            <a:gd name="connsiteY21" fmla="*/ 5221 h 10000"/>
                            <a:gd name="connsiteX22" fmla="*/ 3359 w 10000"/>
                            <a:gd name="connsiteY22" fmla="*/ 4889 h 10000"/>
                            <a:gd name="connsiteX23" fmla="*/ 3525 w 10000"/>
                            <a:gd name="connsiteY23" fmla="*/ 4519 h 10000"/>
                            <a:gd name="connsiteX24" fmla="*/ 3490 w 10000"/>
                            <a:gd name="connsiteY24" fmla="*/ 4084 h 10000"/>
                            <a:gd name="connsiteX25" fmla="*/ 3581 w 10000"/>
                            <a:gd name="connsiteY25" fmla="*/ 3834 h 10000"/>
                            <a:gd name="connsiteX26" fmla="*/ 4055 w 10000"/>
                            <a:gd name="connsiteY26" fmla="*/ 3565 h 10000"/>
                            <a:gd name="connsiteX27" fmla="*/ 3909 w 10000"/>
                            <a:gd name="connsiteY27" fmla="*/ 3212 h 10000"/>
                            <a:gd name="connsiteX28" fmla="*/ 3797 w 10000"/>
                            <a:gd name="connsiteY28" fmla="*/ 2775 h 10000"/>
                            <a:gd name="connsiteX29" fmla="*/ 3631 w 10000"/>
                            <a:gd name="connsiteY29" fmla="*/ 2138 h 10000"/>
                            <a:gd name="connsiteX30" fmla="*/ 3383 w 10000"/>
                            <a:gd name="connsiteY30" fmla="*/ 1863 h 10000"/>
                            <a:gd name="connsiteX31" fmla="*/ 3495 w 10000"/>
                            <a:gd name="connsiteY31" fmla="*/ 1357 h 10000"/>
                            <a:gd name="connsiteX32" fmla="*/ 4090 w 10000"/>
                            <a:gd name="connsiteY32" fmla="*/ 741 h 10000"/>
                            <a:gd name="connsiteX33" fmla="*/ 4291 w 10000"/>
                            <a:gd name="connsiteY33" fmla="*/ 531 h 10000"/>
                            <a:gd name="connsiteX34" fmla="*/ 4228 w 10000"/>
                            <a:gd name="connsiteY34" fmla="*/ 273 h 10000"/>
                            <a:gd name="connsiteX35" fmla="*/ 4422 w 10000"/>
                            <a:gd name="connsiteY35" fmla="*/ 3 h 10000"/>
                            <a:gd name="connsiteX36" fmla="*/ 4572 w 10000"/>
                            <a:gd name="connsiteY36" fmla="*/ 203 h 10000"/>
                            <a:gd name="connsiteX37" fmla="*/ 4256 w 10000"/>
                            <a:gd name="connsiteY37" fmla="*/ 1087 h 10000"/>
                            <a:gd name="connsiteX38" fmla="*/ 4660 w 10000"/>
                            <a:gd name="connsiteY38" fmla="*/ 678 h 10000"/>
                            <a:gd name="connsiteX39" fmla="*/ 4836 w 10000"/>
                            <a:gd name="connsiteY39" fmla="*/ 562 h 10000"/>
                            <a:gd name="connsiteX40" fmla="*/ 4878 w 10000"/>
                            <a:gd name="connsiteY40" fmla="*/ 730 h 10000"/>
                            <a:gd name="connsiteX41" fmla="*/ 4763 w 10000"/>
                            <a:gd name="connsiteY41" fmla="*/ 1214 h 10000"/>
                            <a:gd name="connsiteX42" fmla="*/ 4713 w 10000"/>
                            <a:gd name="connsiteY42" fmla="*/ 1615 h 10000"/>
                            <a:gd name="connsiteX43" fmla="*/ 4937 w 10000"/>
                            <a:gd name="connsiteY43" fmla="*/ 1666 h 10000"/>
                            <a:gd name="connsiteX44" fmla="*/ 5177 w 10000"/>
                            <a:gd name="connsiteY44" fmla="*/ 1128 h 10000"/>
                            <a:gd name="connsiteX45" fmla="*/ 5842 w 10000"/>
                            <a:gd name="connsiteY45" fmla="*/ 624 h 10000"/>
                            <a:gd name="connsiteX46" fmla="*/ 6348 w 10000"/>
                            <a:gd name="connsiteY46" fmla="*/ 1594 h 10000"/>
                            <a:gd name="connsiteX47" fmla="*/ 6079 w 10000"/>
                            <a:gd name="connsiteY47" fmla="*/ 2228 h 10000"/>
                            <a:gd name="connsiteX48" fmla="*/ 5836 w 10000"/>
                            <a:gd name="connsiteY48" fmla="*/ 2630 h 10000"/>
                            <a:gd name="connsiteX49" fmla="*/ 4868 w 10000"/>
                            <a:gd name="connsiteY49" fmla="*/ 2628 h 10000"/>
                            <a:gd name="connsiteX50" fmla="*/ 4728 w 10000"/>
                            <a:gd name="connsiteY50" fmla="*/ 3020 h 10000"/>
                            <a:gd name="connsiteX51" fmla="*/ 4467 w 10000"/>
                            <a:gd name="connsiteY51" fmla="*/ 3530 h 10000"/>
                            <a:gd name="connsiteX52" fmla="*/ 4253 w 10000"/>
                            <a:gd name="connsiteY52" fmla="*/ 3912 h 10000"/>
                            <a:gd name="connsiteX53" fmla="*/ 4321 w 10000"/>
                            <a:gd name="connsiteY53" fmla="*/ 4167 h 10000"/>
                            <a:gd name="connsiteX54" fmla="*/ 4557 w 10000"/>
                            <a:gd name="connsiteY54" fmla="*/ 4324 h 10000"/>
                            <a:gd name="connsiteX55" fmla="*/ 4912 w 10000"/>
                            <a:gd name="connsiteY55" fmla="*/ 4372 h 10000"/>
                            <a:gd name="connsiteX56" fmla="*/ 5506 w 10000"/>
                            <a:gd name="connsiteY56" fmla="*/ 4306 h 10000"/>
                            <a:gd name="connsiteX57" fmla="*/ 6947 w 10000"/>
                            <a:gd name="connsiteY57" fmla="*/ 4010 h 10000"/>
                            <a:gd name="connsiteX58" fmla="*/ 7138 w 10000"/>
                            <a:gd name="connsiteY58" fmla="*/ 3235 h 10000"/>
                            <a:gd name="connsiteX59" fmla="*/ 7168 w 10000"/>
                            <a:gd name="connsiteY59" fmla="*/ 2901 h 10000"/>
                            <a:gd name="connsiteX60" fmla="*/ 7708 w 10000"/>
                            <a:gd name="connsiteY60" fmla="*/ 2980 h 10000"/>
                            <a:gd name="connsiteX61" fmla="*/ 8677 w 10000"/>
                            <a:gd name="connsiteY61" fmla="*/ 2798 h 10000"/>
                            <a:gd name="connsiteX62" fmla="*/ 9123 w 10000"/>
                            <a:gd name="connsiteY62" fmla="*/ 2391 h 10000"/>
                            <a:gd name="connsiteX63" fmla="*/ 9350 w 10000"/>
                            <a:gd name="connsiteY63" fmla="*/ 2189 h 10000"/>
                            <a:gd name="connsiteX64" fmla="*/ 9576 w 10000"/>
                            <a:gd name="connsiteY64" fmla="*/ 2409 h 10000"/>
                            <a:gd name="connsiteX65" fmla="*/ 9918 w 10000"/>
                            <a:gd name="connsiteY65" fmla="*/ 2628 h 10000"/>
                            <a:gd name="connsiteX66" fmla="*/ 9968 w 10000"/>
                            <a:gd name="connsiteY66" fmla="*/ 2851 h 10000"/>
                            <a:gd name="connsiteX67" fmla="*/ 9779 w 10000"/>
                            <a:gd name="connsiteY67" fmla="*/ 3260 h 10000"/>
                            <a:gd name="connsiteX68" fmla="*/ 9676 w 10000"/>
                            <a:gd name="connsiteY68" fmla="*/ 3740 h 10000"/>
                            <a:gd name="connsiteX69" fmla="*/ 9488 w 10000"/>
                            <a:gd name="connsiteY69" fmla="*/ 4122 h 10000"/>
                            <a:gd name="connsiteX70" fmla="*/ 9234 w 10000"/>
                            <a:gd name="connsiteY70" fmla="*/ 4374 h 10000"/>
                            <a:gd name="connsiteX71" fmla="*/ 8935 w 10000"/>
                            <a:gd name="connsiteY71" fmla="*/ 4849 h 10000"/>
                            <a:gd name="connsiteX72" fmla="*/ 8659 w 10000"/>
                            <a:gd name="connsiteY72" fmla="*/ 5645 h 10000"/>
                            <a:gd name="connsiteX73" fmla="*/ 8619 w 10000"/>
                            <a:gd name="connsiteY73" fmla="*/ 6045 h 10000"/>
                            <a:gd name="connsiteX74" fmla="*/ 8134 w 10000"/>
                            <a:gd name="connsiteY74" fmla="*/ 6305 h 10000"/>
                            <a:gd name="connsiteX75" fmla="*/ 7281 w 10000"/>
                            <a:gd name="connsiteY75" fmla="*/ 6582 h 10000"/>
                            <a:gd name="connsiteX76" fmla="*/ 6724 w 10000"/>
                            <a:gd name="connsiteY76" fmla="*/ 6762 h 10000"/>
                            <a:gd name="connsiteX77" fmla="*/ 6018 w 10000"/>
                            <a:gd name="connsiteY77" fmla="*/ 7144 h 10000"/>
                            <a:gd name="connsiteX78" fmla="*/ 6166 w 10000"/>
                            <a:gd name="connsiteY78" fmla="*/ 7477 h 10000"/>
                            <a:gd name="connsiteX79" fmla="*/ 6654 w 10000"/>
                            <a:gd name="connsiteY79" fmla="*/ 7596 h 10000"/>
                            <a:gd name="connsiteX80" fmla="*/ 6915 w 10000"/>
                            <a:gd name="connsiteY80" fmla="*/ 7896 h 10000"/>
                            <a:gd name="connsiteX81" fmla="*/ 6927 w 10000"/>
                            <a:gd name="connsiteY81" fmla="*/ 8417 h 10000"/>
                            <a:gd name="connsiteX82" fmla="*/ 7170 w 10000"/>
                            <a:gd name="connsiteY82" fmla="*/ 8720 h 10000"/>
                            <a:gd name="connsiteX83" fmla="*/ 7381 w 10000"/>
                            <a:gd name="connsiteY83" fmla="*/ 8753 h 10000"/>
                            <a:gd name="connsiteX84" fmla="*/ 6917 w 10000"/>
                            <a:gd name="connsiteY84" fmla="*/ 9287 h 10000"/>
                            <a:gd name="connsiteX85" fmla="*/ 6320 w 10000"/>
                            <a:gd name="connsiteY85" fmla="*/ 9650 h 10000"/>
                            <a:gd name="connsiteX86" fmla="*/ 5760 w 10000"/>
                            <a:gd name="connsiteY86" fmla="*/ 9933 h 10000"/>
                            <a:gd name="connsiteX87" fmla="*/ 5338 w 10000"/>
                            <a:gd name="connsiteY87" fmla="*/ 9961 h 10000"/>
                            <a:gd name="connsiteX88" fmla="*/ 5081 w 10000"/>
                            <a:gd name="connsiteY88" fmla="*/ 9906 h 10000"/>
                            <a:gd name="connsiteX0" fmla="*/ 5081 w 10000"/>
                            <a:gd name="connsiteY0" fmla="*/ 9906 h 10000"/>
                            <a:gd name="connsiteX1" fmla="*/ 5150 w 10000"/>
                            <a:gd name="connsiteY1" fmla="*/ 9417 h 10000"/>
                            <a:gd name="connsiteX2" fmla="*/ 5115 w 10000"/>
                            <a:gd name="connsiteY2" fmla="*/ 8847 h 10000"/>
                            <a:gd name="connsiteX3" fmla="*/ 5009 w 10000"/>
                            <a:gd name="connsiteY3" fmla="*/ 8635 h 10000"/>
                            <a:gd name="connsiteX4" fmla="*/ 4394 w 10000"/>
                            <a:gd name="connsiteY4" fmla="*/ 8652 h 10000"/>
                            <a:gd name="connsiteX5" fmla="*/ 3716 w 10000"/>
                            <a:gd name="connsiteY5" fmla="*/ 8809 h 10000"/>
                            <a:gd name="connsiteX6" fmla="*/ 2955 w 10000"/>
                            <a:gd name="connsiteY6" fmla="*/ 9079 h 10000"/>
                            <a:gd name="connsiteX7" fmla="*/ 2139 w 10000"/>
                            <a:gd name="connsiteY7" fmla="*/ 9092 h 10000"/>
                            <a:gd name="connsiteX8" fmla="*/ 1914 w 10000"/>
                            <a:gd name="connsiteY8" fmla="*/ 8975 h 10000"/>
                            <a:gd name="connsiteX9" fmla="*/ 1326 w 10000"/>
                            <a:gd name="connsiteY9" fmla="*/ 8372 h 10000"/>
                            <a:gd name="connsiteX10" fmla="*/ 1047 w 10000"/>
                            <a:gd name="connsiteY10" fmla="*/ 8073 h 10000"/>
                            <a:gd name="connsiteX11" fmla="*/ 691 w 10000"/>
                            <a:gd name="connsiteY11" fmla="*/ 7563 h 10000"/>
                            <a:gd name="connsiteX12" fmla="*/ 317 w 10000"/>
                            <a:gd name="connsiteY12" fmla="*/ 6989 h 10000"/>
                            <a:gd name="connsiteX13" fmla="*/ 264 w 10000"/>
                            <a:gd name="connsiteY13" fmla="*/ 6797 h 10000"/>
                            <a:gd name="connsiteX14" fmla="*/ 114 w 10000"/>
                            <a:gd name="connsiteY14" fmla="*/ 6370 h 10000"/>
                            <a:gd name="connsiteX15" fmla="*/ 78 w 10000"/>
                            <a:gd name="connsiteY15" fmla="*/ 5992 h 10000"/>
                            <a:gd name="connsiteX16" fmla="*/ 525 w 10000"/>
                            <a:gd name="connsiteY16" fmla="*/ 5802 h 10000"/>
                            <a:gd name="connsiteX17" fmla="*/ 930 w 10000"/>
                            <a:gd name="connsiteY17" fmla="*/ 5600 h 10000"/>
                            <a:gd name="connsiteX18" fmla="*/ 1710 w 10000"/>
                            <a:gd name="connsiteY18" fmla="*/ 4839 h 10000"/>
                            <a:gd name="connsiteX19" fmla="*/ 2079 w 10000"/>
                            <a:gd name="connsiteY19" fmla="*/ 4691 h 10000"/>
                            <a:gd name="connsiteX20" fmla="*/ 2950 w 10000"/>
                            <a:gd name="connsiteY20" fmla="*/ 4933 h 10000"/>
                            <a:gd name="connsiteX21" fmla="*/ 3264 w 10000"/>
                            <a:gd name="connsiteY21" fmla="*/ 5221 h 10000"/>
                            <a:gd name="connsiteX22" fmla="*/ 3359 w 10000"/>
                            <a:gd name="connsiteY22" fmla="*/ 4889 h 10000"/>
                            <a:gd name="connsiteX23" fmla="*/ 3525 w 10000"/>
                            <a:gd name="connsiteY23" fmla="*/ 4519 h 10000"/>
                            <a:gd name="connsiteX24" fmla="*/ 3490 w 10000"/>
                            <a:gd name="connsiteY24" fmla="*/ 4084 h 10000"/>
                            <a:gd name="connsiteX25" fmla="*/ 3581 w 10000"/>
                            <a:gd name="connsiteY25" fmla="*/ 3834 h 10000"/>
                            <a:gd name="connsiteX26" fmla="*/ 4055 w 10000"/>
                            <a:gd name="connsiteY26" fmla="*/ 3565 h 10000"/>
                            <a:gd name="connsiteX27" fmla="*/ 3909 w 10000"/>
                            <a:gd name="connsiteY27" fmla="*/ 3212 h 10000"/>
                            <a:gd name="connsiteX28" fmla="*/ 3797 w 10000"/>
                            <a:gd name="connsiteY28" fmla="*/ 2775 h 10000"/>
                            <a:gd name="connsiteX29" fmla="*/ 3631 w 10000"/>
                            <a:gd name="connsiteY29" fmla="*/ 2138 h 10000"/>
                            <a:gd name="connsiteX30" fmla="*/ 3383 w 10000"/>
                            <a:gd name="connsiteY30" fmla="*/ 1863 h 10000"/>
                            <a:gd name="connsiteX31" fmla="*/ 3495 w 10000"/>
                            <a:gd name="connsiteY31" fmla="*/ 1357 h 10000"/>
                            <a:gd name="connsiteX32" fmla="*/ 4090 w 10000"/>
                            <a:gd name="connsiteY32" fmla="*/ 741 h 10000"/>
                            <a:gd name="connsiteX33" fmla="*/ 4291 w 10000"/>
                            <a:gd name="connsiteY33" fmla="*/ 531 h 10000"/>
                            <a:gd name="connsiteX34" fmla="*/ 4228 w 10000"/>
                            <a:gd name="connsiteY34" fmla="*/ 273 h 10000"/>
                            <a:gd name="connsiteX35" fmla="*/ 4422 w 10000"/>
                            <a:gd name="connsiteY35" fmla="*/ 3 h 10000"/>
                            <a:gd name="connsiteX36" fmla="*/ 4572 w 10000"/>
                            <a:gd name="connsiteY36" fmla="*/ 203 h 10000"/>
                            <a:gd name="connsiteX37" fmla="*/ 4256 w 10000"/>
                            <a:gd name="connsiteY37" fmla="*/ 1087 h 10000"/>
                            <a:gd name="connsiteX38" fmla="*/ 4836 w 10000"/>
                            <a:gd name="connsiteY38" fmla="*/ 562 h 10000"/>
                            <a:gd name="connsiteX39" fmla="*/ 4878 w 10000"/>
                            <a:gd name="connsiteY39" fmla="*/ 730 h 10000"/>
                            <a:gd name="connsiteX40" fmla="*/ 4763 w 10000"/>
                            <a:gd name="connsiteY40" fmla="*/ 1214 h 10000"/>
                            <a:gd name="connsiteX41" fmla="*/ 4713 w 10000"/>
                            <a:gd name="connsiteY41" fmla="*/ 1615 h 10000"/>
                            <a:gd name="connsiteX42" fmla="*/ 4937 w 10000"/>
                            <a:gd name="connsiteY42" fmla="*/ 1666 h 10000"/>
                            <a:gd name="connsiteX43" fmla="*/ 5177 w 10000"/>
                            <a:gd name="connsiteY43" fmla="*/ 1128 h 10000"/>
                            <a:gd name="connsiteX44" fmla="*/ 5842 w 10000"/>
                            <a:gd name="connsiteY44" fmla="*/ 624 h 10000"/>
                            <a:gd name="connsiteX45" fmla="*/ 6348 w 10000"/>
                            <a:gd name="connsiteY45" fmla="*/ 1594 h 10000"/>
                            <a:gd name="connsiteX46" fmla="*/ 6079 w 10000"/>
                            <a:gd name="connsiteY46" fmla="*/ 2228 h 10000"/>
                            <a:gd name="connsiteX47" fmla="*/ 5836 w 10000"/>
                            <a:gd name="connsiteY47" fmla="*/ 2630 h 10000"/>
                            <a:gd name="connsiteX48" fmla="*/ 4868 w 10000"/>
                            <a:gd name="connsiteY48" fmla="*/ 2628 h 10000"/>
                            <a:gd name="connsiteX49" fmla="*/ 4728 w 10000"/>
                            <a:gd name="connsiteY49" fmla="*/ 3020 h 10000"/>
                            <a:gd name="connsiteX50" fmla="*/ 4467 w 10000"/>
                            <a:gd name="connsiteY50" fmla="*/ 3530 h 10000"/>
                            <a:gd name="connsiteX51" fmla="*/ 4253 w 10000"/>
                            <a:gd name="connsiteY51" fmla="*/ 3912 h 10000"/>
                            <a:gd name="connsiteX52" fmla="*/ 4321 w 10000"/>
                            <a:gd name="connsiteY52" fmla="*/ 4167 h 10000"/>
                            <a:gd name="connsiteX53" fmla="*/ 4557 w 10000"/>
                            <a:gd name="connsiteY53" fmla="*/ 4324 h 10000"/>
                            <a:gd name="connsiteX54" fmla="*/ 4912 w 10000"/>
                            <a:gd name="connsiteY54" fmla="*/ 4372 h 10000"/>
                            <a:gd name="connsiteX55" fmla="*/ 5506 w 10000"/>
                            <a:gd name="connsiteY55" fmla="*/ 4306 h 10000"/>
                            <a:gd name="connsiteX56" fmla="*/ 6947 w 10000"/>
                            <a:gd name="connsiteY56" fmla="*/ 4010 h 10000"/>
                            <a:gd name="connsiteX57" fmla="*/ 7138 w 10000"/>
                            <a:gd name="connsiteY57" fmla="*/ 3235 h 10000"/>
                            <a:gd name="connsiteX58" fmla="*/ 7168 w 10000"/>
                            <a:gd name="connsiteY58" fmla="*/ 2901 h 10000"/>
                            <a:gd name="connsiteX59" fmla="*/ 7708 w 10000"/>
                            <a:gd name="connsiteY59" fmla="*/ 2980 h 10000"/>
                            <a:gd name="connsiteX60" fmla="*/ 8677 w 10000"/>
                            <a:gd name="connsiteY60" fmla="*/ 2798 h 10000"/>
                            <a:gd name="connsiteX61" fmla="*/ 9123 w 10000"/>
                            <a:gd name="connsiteY61" fmla="*/ 2391 h 10000"/>
                            <a:gd name="connsiteX62" fmla="*/ 9350 w 10000"/>
                            <a:gd name="connsiteY62" fmla="*/ 2189 h 10000"/>
                            <a:gd name="connsiteX63" fmla="*/ 9576 w 10000"/>
                            <a:gd name="connsiteY63" fmla="*/ 2409 h 10000"/>
                            <a:gd name="connsiteX64" fmla="*/ 9918 w 10000"/>
                            <a:gd name="connsiteY64" fmla="*/ 2628 h 10000"/>
                            <a:gd name="connsiteX65" fmla="*/ 9968 w 10000"/>
                            <a:gd name="connsiteY65" fmla="*/ 2851 h 10000"/>
                            <a:gd name="connsiteX66" fmla="*/ 9779 w 10000"/>
                            <a:gd name="connsiteY66" fmla="*/ 3260 h 10000"/>
                            <a:gd name="connsiteX67" fmla="*/ 9676 w 10000"/>
                            <a:gd name="connsiteY67" fmla="*/ 3740 h 10000"/>
                            <a:gd name="connsiteX68" fmla="*/ 9488 w 10000"/>
                            <a:gd name="connsiteY68" fmla="*/ 4122 h 10000"/>
                            <a:gd name="connsiteX69" fmla="*/ 9234 w 10000"/>
                            <a:gd name="connsiteY69" fmla="*/ 4374 h 10000"/>
                            <a:gd name="connsiteX70" fmla="*/ 8935 w 10000"/>
                            <a:gd name="connsiteY70" fmla="*/ 4849 h 10000"/>
                            <a:gd name="connsiteX71" fmla="*/ 8659 w 10000"/>
                            <a:gd name="connsiteY71" fmla="*/ 5645 h 10000"/>
                            <a:gd name="connsiteX72" fmla="*/ 8619 w 10000"/>
                            <a:gd name="connsiteY72" fmla="*/ 6045 h 10000"/>
                            <a:gd name="connsiteX73" fmla="*/ 8134 w 10000"/>
                            <a:gd name="connsiteY73" fmla="*/ 6305 h 10000"/>
                            <a:gd name="connsiteX74" fmla="*/ 7281 w 10000"/>
                            <a:gd name="connsiteY74" fmla="*/ 6582 h 10000"/>
                            <a:gd name="connsiteX75" fmla="*/ 6724 w 10000"/>
                            <a:gd name="connsiteY75" fmla="*/ 6762 h 10000"/>
                            <a:gd name="connsiteX76" fmla="*/ 6018 w 10000"/>
                            <a:gd name="connsiteY76" fmla="*/ 7144 h 10000"/>
                            <a:gd name="connsiteX77" fmla="*/ 6166 w 10000"/>
                            <a:gd name="connsiteY77" fmla="*/ 7477 h 10000"/>
                            <a:gd name="connsiteX78" fmla="*/ 6654 w 10000"/>
                            <a:gd name="connsiteY78" fmla="*/ 7596 h 10000"/>
                            <a:gd name="connsiteX79" fmla="*/ 6915 w 10000"/>
                            <a:gd name="connsiteY79" fmla="*/ 7896 h 10000"/>
                            <a:gd name="connsiteX80" fmla="*/ 6927 w 10000"/>
                            <a:gd name="connsiteY80" fmla="*/ 8417 h 10000"/>
                            <a:gd name="connsiteX81" fmla="*/ 7170 w 10000"/>
                            <a:gd name="connsiteY81" fmla="*/ 8720 h 10000"/>
                            <a:gd name="connsiteX82" fmla="*/ 7381 w 10000"/>
                            <a:gd name="connsiteY82" fmla="*/ 8753 h 10000"/>
                            <a:gd name="connsiteX83" fmla="*/ 6917 w 10000"/>
                            <a:gd name="connsiteY83" fmla="*/ 9287 h 10000"/>
                            <a:gd name="connsiteX84" fmla="*/ 6320 w 10000"/>
                            <a:gd name="connsiteY84" fmla="*/ 9650 h 10000"/>
                            <a:gd name="connsiteX85" fmla="*/ 5760 w 10000"/>
                            <a:gd name="connsiteY85" fmla="*/ 9933 h 10000"/>
                            <a:gd name="connsiteX86" fmla="*/ 5338 w 10000"/>
                            <a:gd name="connsiteY86" fmla="*/ 9961 h 10000"/>
                            <a:gd name="connsiteX87" fmla="*/ 5081 w 10000"/>
                            <a:gd name="connsiteY87" fmla="*/ 9906 h 10000"/>
                            <a:gd name="connsiteX0" fmla="*/ 5081 w 10000"/>
                            <a:gd name="connsiteY0" fmla="*/ 9906 h 10000"/>
                            <a:gd name="connsiteX1" fmla="*/ 5150 w 10000"/>
                            <a:gd name="connsiteY1" fmla="*/ 9417 h 10000"/>
                            <a:gd name="connsiteX2" fmla="*/ 5115 w 10000"/>
                            <a:gd name="connsiteY2" fmla="*/ 8847 h 10000"/>
                            <a:gd name="connsiteX3" fmla="*/ 5009 w 10000"/>
                            <a:gd name="connsiteY3" fmla="*/ 8635 h 10000"/>
                            <a:gd name="connsiteX4" fmla="*/ 4394 w 10000"/>
                            <a:gd name="connsiteY4" fmla="*/ 8652 h 10000"/>
                            <a:gd name="connsiteX5" fmla="*/ 3716 w 10000"/>
                            <a:gd name="connsiteY5" fmla="*/ 8809 h 10000"/>
                            <a:gd name="connsiteX6" fmla="*/ 2955 w 10000"/>
                            <a:gd name="connsiteY6" fmla="*/ 9079 h 10000"/>
                            <a:gd name="connsiteX7" fmla="*/ 2139 w 10000"/>
                            <a:gd name="connsiteY7" fmla="*/ 9092 h 10000"/>
                            <a:gd name="connsiteX8" fmla="*/ 1914 w 10000"/>
                            <a:gd name="connsiteY8" fmla="*/ 8975 h 10000"/>
                            <a:gd name="connsiteX9" fmla="*/ 1326 w 10000"/>
                            <a:gd name="connsiteY9" fmla="*/ 8372 h 10000"/>
                            <a:gd name="connsiteX10" fmla="*/ 1047 w 10000"/>
                            <a:gd name="connsiteY10" fmla="*/ 8073 h 10000"/>
                            <a:gd name="connsiteX11" fmla="*/ 691 w 10000"/>
                            <a:gd name="connsiteY11" fmla="*/ 7563 h 10000"/>
                            <a:gd name="connsiteX12" fmla="*/ 317 w 10000"/>
                            <a:gd name="connsiteY12" fmla="*/ 6989 h 10000"/>
                            <a:gd name="connsiteX13" fmla="*/ 264 w 10000"/>
                            <a:gd name="connsiteY13" fmla="*/ 6797 h 10000"/>
                            <a:gd name="connsiteX14" fmla="*/ 114 w 10000"/>
                            <a:gd name="connsiteY14" fmla="*/ 6370 h 10000"/>
                            <a:gd name="connsiteX15" fmla="*/ 78 w 10000"/>
                            <a:gd name="connsiteY15" fmla="*/ 5992 h 10000"/>
                            <a:gd name="connsiteX16" fmla="*/ 525 w 10000"/>
                            <a:gd name="connsiteY16" fmla="*/ 5802 h 10000"/>
                            <a:gd name="connsiteX17" fmla="*/ 930 w 10000"/>
                            <a:gd name="connsiteY17" fmla="*/ 5600 h 10000"/>
                            <a:gd name="connsiteX18" fmla="*/ 1710 w 10000"/>
                            <a:gd name="connsiteY18" fmla="*/ 4839 h 10000"/>
                            <a:gd name="connsiteX19" fmla="*/ 2079 w 10000"/>
                            <a:gd name="connsiteY19" fmla="*/ 4691 h 10000"/>
                            <a:gd name="connsiteX20" fmla="*/ 2950 w 10000"/>
                            <a:gd name="connsiteY20" fmla="*/ 4933 h 10000"/>
                            <a:gd name="connsiteX21" fmla="*/ 3264 w 10000"/>
                            <a:gd name="connsiteY21" fmla="*/ 5221 h 10000"/>
                            <a:gd name="connsiteX22" fmla="*/ 3359 w 10000"/>
                            <a:gd name="connsiteY22" fmla="*/ 4889 h 10000"/>
                            <a:gd name="connsiteX23" fmla="*/ 3525 w 10000"/>
                            <a:gd name="connsiteY23" fmla="*/ 4519 h 10000"/>
                            <a:gd name="connsiteX24" fmla="*/ 3490 w 10000"/>
                            <a:gd name="connsiteY24" fmla="*/ 4084 h 10000"/>
                            <a:gd name="connsiteX25" fmla="*/ 3581 w 10000"/>
                            <a:gd name="connsiteY25" fmla="*/ 3834 h 10000"/>
                            <a:gd name="connsiteX26" fmla="*/ 4055 w 10000"/>
                            <a:gd name="connsiteY26" fmla="*/ 3565 h 10000"/>
                            <a:gd name="connsiteX27" fmla="*/ 3909 w 10000"/>
                            <a:gd name="connsiteY27" fmla="*/ 3212 h 10000"/>
                            <a:gd name="connsiteX28" fmla="*/ 3797 w 10000"/>
                            <a:gd name="connsiteY28" fmla="*/ 2775 h 10000"/>
                            <a:gd name="connsiteX29" fmla="*/ 3631 w 10000"/>
                            <a:gd name="connsiteY29" fmla="*/ 2138 h 10000"/>
                            <a:gd name="connsiteX30" fmla="*/ 3383 w 10000"/>
                            <a:gd name="connsiteY30" fmla="*/ 1863 h 10000"/>
                            <a:gd name="connsiteX31" fmla="*/ 3495 w 10000"/>
                            <a:gd name="connsiteY31" fmla="*/ 1357 h 10000"/>
                            <a:gd name="connsiteX32" fmla="*/ 4090 w 10000"/>
                            <a:gd name="connsiteY32" fmla="*/ 741 h 10000"/>
                            <a:gd name="connsiteX33" fmla="*/ 4291 w 10000"/>
                            <a:gd name="connsiteY33" fmla="*/ 531 h 10000"/>
                            <a:gd name="connsiteX34" fmla="*/ 4228 w 10000"/>
                            <a:gd name="connsiteY34" fmla="*/ 273 h 10000"/>
                            <a:gd name="connsiteX35" fmla="*/ 4422 w 10000"/>
                            <a:gd name="connsiteY35" fmla="*/ 3 h 10000"/>
                            <a:gd name="connsiteX36" fmla="*/ 4572 w 10000"/>
                            <a:gd name="connsiteY36" fmla="*/ 203 h 10000"/>
                            <a:gd name="connsiteX37" fmla="*/ 4836 w 10000"/>
                            <a:gd name="connsiteY37" fmla="*/ 562 h 10000"/>
                            <a:gd name="connsiteX38" fmla="*/ 4878 w 10000"/>
                            <a:gd name="connsiteY38" fmla="*/ 730 h 10000"/>
                            <a:gd name="connsiteX39" fmla="*/ 4763 w 10000"/>
                            <a:gd name="connsiteY39" fmla="*/ 1214 h 10000"/>
                            <a:gd name="connsiteX40" fmla="*/ 4713 w 10000"/>
                            <a:gd name="connsiteY40" fmla="*/ 1615 h 10000"/>
                            <a:gd name="connsiteX41" fmla="*/ 4937 w 10000"/>
                            <a:gd name="connsiteY41" fmla="*/ 1666 h 10000"/>
                            <a:gd name="connsiteX42" fmla="*/ 5177 w 10000"/>
                            <a:gd name="connsiteY42" fmla="*/ 1128 h 10000"/>
                            <a:gd name="connsiteX43" fmla="*/ 5842 w 10000"/>
                            <a:gd name="connsiteY43" fmla="*/ 624 h 10000"/>
                            <a:gd name="connsiteX44" fmla="*/ 6348 w 10000"/>
                            <a:gd name="connsiteY44" fmla="*/ 1594 h 10000"/>
                            <a:gd name="connsiteX45" fmla="*/ 6079 w 10000"/>
                            <a:gd name="connsiteY45" fmla="*/ 2228 h 10000"/>
                            <a:gd name="connsiteX46" fmla="*/ 5836 w 10000"/>
                            <a:gd name="connsiteY46" fmla="*/ 2630 h 10000"/>
                            <a:gd name="connsiteX47" fmla="*/ 4868 w 10000"/>
                            <a:gd name="connsiteY47" fmla="*/ 2628 h 10000"/>
                            <a:gd name="connsiteX48" fmla="*/ 4728 w 10000"/>
                            <a:gd name="connsiteY48" fmla="*/ 3020 h 10000"/>
                            <a:gd name="connsiteX49" fmla="*/ 4467 w 10000"/>
                            <a:gd name="connsiteY49" fmla="*/ 3530 h 10000"/>
                            <a:gd name="connsiteX50" fmla="*/ 4253 w 10000"/>
                            <a:gd name="connsiteY50" fmla="*/ 3912 h 10000"/>
                            <a:gd name="connsiteX51" fmla="*/ 4321 w 10000"/>
                            <a:gd name="connsiteY51" fmla="*/ 4167 h 10000"/>
                            <a:gd name="connsiteX52" fmla="*/ 4557 w 10000"/>
                            <a:gd name="connsiteY52" fmla="*/ 4324 h 10000"/>
                            <a:gd name="connsiteX53" fmla="*/ 4912 w 10000"/>
                            <a:gd name="connsiteY53" fmla="*/ 4372 h 10000"/>
                            <a:gd name="connsiteX54" fmla="*/ 5506 w 10000"/>
                            <a:gd name="connsiteY54" fmla="*/ 4306 h 10000"/>
                            <a:gd name="connsiteX55" fmla="*/ 6947 w 10000"/>
                            <a:gd name="connsiteY55" fmla="*/ 4010 h 10000"/>
                            <a:gd name="connsiteX56" fmla="*/ 7138 w 10000"/>
                            <a:gd name="connsiteY56" fmla="*/ 3235 h 10000"/>
                            <a:gd name="connsiteX57" fmla="*/ 7168 w 10000"/>
                            <a:gd name="connsiteY57" fmla="*/ 2901 h 10000"/>
                            <a:gd name="connsiteX58" fmla="*/ 7708 w 10000"/>
                            <a:gd name="connsiteY58" fmla="*/ 2980 h 10000"/>
                            <a:gd name="connsiteX59" fmla="*/ 8677 w 10000"/>
                            <a:gd name="connsiteY59" fmla="*/ 2798 h 10000"/>
                            <a:gd name="connsiteX60" fmla="*/ 9123 w 10000"/>
                            <a:gd name="connsiteY60" fmla="*/ 2391 h 10000"/>
                            <a:gd name="connsiteX61" fmla="*/ 9350 w 10000"/>
                            <a:gd name="connsiteY61" fmla="*/ 2189 h 10000"/>
                            <a:gd name="connsiteX62" fmla="*/ 9576 w 10000"/>
                            <a:gd name="connsiteY62" fmla="*/ 2409 h 10000"/>
                            <a:gd name="connsiteX63" fmla="*/ 9918 w 10000"/>
                            <a:gd name="connsiteY63" fmla="*/ 2628 h 10000"/>
                            <a:gd name="connsiteX64" fmla="*/ 9968 w 10000"/>
                            <a:gd name="connsiteY64" fmla="*/ 2851 h 10000"/>
                            <a:gd name="connsiteX65" fmla="*/ 9779 w 10000"/>
                            <a:gd name="connsiteY65" fmla="*/ 3260 h 10000"/>
                            <a:gd name="connsiteX66" fmla="*/ 9676 w 10000"/>
                            <a:gd name="connsiteY66" fmla="*/ 3740 h 10000"/>
                            <a:gd name="connsiteX67" fmla="*/ 9488 w 10000"/>
                            <a:gd name="connsiteY67" fmla="*/ 4122 h 10000"/>
                            <a:gd name="connsiteX68" fmla="*/ 9234 w 10000"/>
                            <a:gd name="connsiteY68" fmla="*/ 4374 h 10000"/>
                            <a:gd name="connsiteX69" fmla="*/ 8935 w 10000"/>
                            <a:gd name="connsiteY69" fmla="*/ 4849 h 10000"/>
                            <a:gd name="connsiteX70" fmla="*/ 8659 w 10000"/>
                            <a:gd name="connsiteY70" fmla="*/ 5645 h 10000"/>
                            <a:gd name="connsiteX71" fmla="*/ 8619 w 10000"/>
                            <a:gd name="connsiteY71" fmla="*/ 6045 h 10000"/>
                            <a:gd name="connsiteX72" fmla="*/ 8134 w 10000"/>
                            <a:gd name="connsiteY72" fmla="*/ 6305 h 10000"/>
                            <a:gd name="connsiteX73" fmla="*/ 7281 w 10000"/>
                            <a:gd name="connsiteY73" fmla="*/ 6582 h 10000"/>
                            <a:gd name="connsiteX74" fmla="*/ 6724 w 10000"/>
                            <a:gd name="connsiteY74" fmla="*/ 6762 h 10000"/>
                            <a:gd name="connsiteX75" fmla="*/ 6018 w 10000"/>
                            <a:gd name="connsiteY75" fmla="*/ 7144 h 10000"/>
                            <a:gd name="connsiteX76" fmla="*/ 6166 w 10000"/>
                            <a:gd name="connsiteY76" fmla="*/ 7477 h 10000"/>
                            <a:gd name="connsiteX77" fmla="*/ 6654 w 10000"/>
                            <a:gd name="connsiteY77" fmla="*/ 7596 h 10000"/>
                            <a:gd name="connsiteX78" fmla="*/ 6915 w 10000"/>
                            <a:gd name="connsiteY78" fmla="*/ 7896 h 10000"/>
                            <a:gd name="connsiteX79" fmla="*/ 6927 w 10000"/>
                            <a:gd name="connsiteY79" fmla="*/ 8417 h 10000"/>
                            <a:gd name="connsiteX80" fmla="*/ 7170 w 10000"/>
                            <a:gd name="connsiteY80" fmla="*/ 8720 h 10000"/>
                            <a:gd name="connsiteX81" fmla="*/ 7381 w 10000"/>
                            <a:gd name="connsiteY81" fmla="*/ 8753 h 10000"/>
                            <a:gd name="connsiteX82" fmla="*/ 6917 w 10000"/>
                            <a:gd name="connsiteY82" fmla="*/ 9287 h 10000"/>
                            <a:gd name="connsiteX83" fmla="*/ 6320 w 10000"/>
                            <a:gd name="connsiteY83" fmla="*/ 9650 h 10000"/>
                            <a:gd name="connsiteX84" fmla="*/ 5760 w 10000"/>
                            <a:gd name="connsiteY84" fmla="*/ 9933 h 10000"/>
                            <a:gd name="connsiteX85" fmla="*/ 5338 w 10000"/>
                            <a:gd name="connsiteY85" fmla="*/ 9961 h 10000"/>
                            <a:gd name="connsiteX86" fmla="*/ 5081 w 10000"/>
                            <a:gd name="connsiteY86" fmla="*/ 9906 h 10000"/>
                            <a:gd name="connsiteX0" fmla="*/ 5081 w 10000"/>
                            <a:gd name="connsiteY0" fmla="*/ 9906 h 10000"/>
                            <a:gd name="connsiteX1" fmla="*/ 5150 w 10000"/>
                            <a:gd name="connsiteY1" fmla="*/ 9417 h 10000"/>
                            <a:gd name="connsiteX2" fmla="*/ 5115 w 10000"/>
                            <a:gd name="connsiteY2" fmla="*/ 8847 h 10000"/>
                            <a:gd name="connsiteX3" fmla="*/ 5009 w 10000"/>
                            <a:gd name="connsiteY3" fmla="*/ 8635 h 10000"/>
                            <a:gd name="connsiteX4" fmla="*/ 4394 w 10000"/>
                            <a:gd name="connsiteY4" fmla="*/ 8652 h 10000"/>
                            <a:gd name="connsiteX5" fmla="*/ 3716 w 10000"/>
                            <a:gd name="connsiteY5" fmla="*/ 8809 h 10000"/>
                            <a:gd name="connsiteX6" fmla="*/ 2955 w 10000"/>
                            <a:gd name="connsiteY6" fmla="*/ 9079 h 10000"/>
                            <a:gd name="connsiteX7" fmla="*/ 2139 w 10000"/>
                            <a:gd name="connsiteY7" fmla="*/ 9092 h 10000"/>
                            <a:gd name="connsiteX8" fmla="*/ 1914 w 10000"/>
                            <a:gd name="connsiteY8" fmla="*/ 8975 h 10000"/>
                            <a:gd name="connsiteX9" fmla="*/ 1326 w 10000"/>
                            <a:gd name="connsiteY9" fmla="*/ 8372 h 10000"/>
                            <a:gd name="connsiteX10" fmla="*/ 1047 w 10000"/>
                            <a:gd name="connsiteY10" fmla="*/ 8073 h 10000"/>
                            <a:gd name="connsiteX11" fmla="*/ 691 w 10000"/>
                            <a:gd name="connsiteY11" fmla="*/ 7563 h 10000"/>
                            <a:gd name="connsiteX12" fmla="*/ 317 w 10000"/>
                            <a:gd name="connsiteY12" fmla="*/ 6989 h 10000"/>
                            <a:gd name="connsiteX13" fmla="*/ 264 w 10000"/>
                            <a:gd name="connsiteY13" fmla="*/ 6797 h 10000"/>
                            <a:gd name="connsiteX14" fmla="*/ 114 w 10000"/>
                            <a:gd name="connsiteY14" fmla="*/ 6370 h 10000"/>
                            <a:gd name="connsiteX15" fmla="*/ 78 w 10000"/>
                            <a:gd name="connsiteY15" fmla="*/ 5992 h 10000"/>
                            <a:gd name="connsiteX16" fmla="*/ 525 w 10000"/>
                            <a:gd name="connsiteY16" fmla="*/ 5802 h 10000"/>
                            <a:gd name="connsiteX17" fmla="*/ 930 w 10000"/>
                            <a:gd name="connsiteY17" fmla="*/ 5600 h 10000"/>
                            <a:gd name="connsiteX18" fmla="*/ 1710 w 10000"/>
                            <a:gd name="connsiteY18" fmla="*/ 4839 h 10000"/>
                            <a:gd name="connsiteX19" fmla="*/ 2079 w 10000"/>
                            <a:gd name="connsiteY19" fmla="*/ 4691 h 10000"/>
                            <a:gd name="connsiteX20" fmla="*/ 2950 w 10000"/>
                            <a:gd name="connsiteY20" fmla="*/ 4933 h 10000"/>
                            <a:gd name="connsiteX21" fmla="*/ 3264 w 10000"/>
                            <a:gd name="connsiteY21" fmla="*/ 5221 h 10000"/>
                            <a:gd name="connsiteX22" fmla="*/ 3359 w 10000"/>
                            <a:gd name="connsiteY22" fmla="*/ 4889 h 10000"/>
                            <a:gd name="connsiteX23" fmla="*/ 3525 w 10000"/>
                            <a:gd name="connsiteY23" fmla="*/ 4519 h 10000"/>
                            <a:gd name="connsiteX24" fmla="*/ 3490 w 10000"/>
                            <a:gd name="connsiteY24" fmla="*/ 4084 h 10000"/>
                            <a:gd name="connsiteX25" fmla="*/ 3581 w 10000"/>
                            <a:gd name="connsiteY25" fmla="*/ 3834 h 10000"/>
                            <a:gd name="connsiteX26" fmla="*/ 4055 w 10000"/>
                            <a:gd name="connsiteY26" fmla="*/ 3565 h 10000"/>
                            <a:gd name="connsiteX27" fmla="*/ 3909 w 10000"/>
                            <a:gd name="connsiteY27" fmla="*/ 3212 h 10000"/>
                            <a:gd name="connsiteX28" fmla="*/ 3797 w 10000"/>
                            <a:gd name="connsiteY28" fmla="*/ 2775 h 10000"/>
                            <a:gd name="connsiteX29" fmla="*/ 3631 w 10000"/>
                            <a:gd name="connsiteY29" fmla="*/ 2138 h 10000"/>
                            <a:gd name="connsiteX30" fmla="*/ 3383 w 10000"/>
                            <a:gd name="connsiteY30" fmla="*/ 1863 h 10000"/>
                            <a:gd name="connsiteX31" fmla="*/ 3495 w 10000"/>
                            <a:gd name="connsiteY31" fmla="*/ 1357 h 10000"/>
                            <a:gd name="connsiteX32" fmla="*/ 4090 w 10000"/>
                            <a:gd name="connsiteY32" fmla="*/ 741 h 10000"/>
                            <a:gd name="connsiteX33" fmla="*/ 4228 w 10000"/>
                            <a:gd name="connsiteY33" fmla="*/ 273 h 10000"/>
                            <a:gd name="connsiteX34" fmla="*/ 4422 w 10000"/>
                            <a:gd name="connsiteY34" fmla="*/ 3 h 10000"/>
                            <a:gd name="connsiteX35" fmla="*/ 4572 w 10000"/>
                            <a:gd name="connsiteY35" fmla="*/ 203 h 10000"/>
                            <a:gd name="connsiteX36" fmla="*/ 4836 w 10000"/>
                            <a:gd name="connsiteY36" fmla="*/ 562 h 10000"/>
                            <a:gd name="connsiteX37" fmla="*/ 4878 w 10000"/>
                            <a:gd name="connsiteY37" fmla="*/ 730 h 10000"/>
                            <a:gd name="connsiteX38" fmla="*/ 4763 w 10000"/>
                            <a:gd name="connsiteY38" fmla="*/ 1214 h 10000"/>
                            <a:gd name="connsiteX39" fmla="*/ 4713 w 10000"/>
                            <a:gd name="connsiteY39" fmla="*/ 1615 h 10000"/>
                            <a:gd name="connsiteX40" fmla="*/ 4937 w 10000"/>
                            <a:gd name="connsiteY40" fmla="*/ 1666 h 10000"/>
                            <a:gd name="connsiteX41" fmla="*/ 5177 w 10000"/>
                            <a:gd name="connsiteY41" fmla="*/ 1128 h 10000"/>
                            <a:gd name="connsiteX42" fmla="*/ 5842 w 10000"/>
                            <a:gd name="connsiteY42" fmla="*/ 624 h 10000"/>
                            <a:gd name="connsiteX43" fmla="*/ 6348 w 10000"/>
                            <a:gd name="connsiteY43" fmla="*/ 1594 h 10000"/>
                            <a:gd name="connsiteX44" fmla="*/ 6079 w 10000"/>
                            <a:gd name="connsiteY44" fmla="*/ 2228 h 10000"/>
                            <a:gd name="connsiteX45" fmla="*/ 5836 w 10000"/>
                            <a:gd name="connsiteY45" fmla="*/ 2630 h 10000"/>
                            <a:gd name="connsiteX46" fmla="*/ 4868 w 10000"/>
                            <a:gd name="connsiteY46" fmla="*/ 2628 h 10000"/>
                            <a:gd name="connsiteX47" fmla="*/ 4728 w 10000"/>
                            <a:gd name="connsiteY47" fmla="*/ 3020 h 10000"/>
                            <a:gd name="connsiteX48" fmla="*/ 4467 w 10000"/>
                            <a:gd name="connsiteY48" fmla="*/ 3530 h 10000"/>
                            <a:gd name="connsiteX49" fmla="*/ 4253 w 10000"/>
                            <a:gd name="connsiteY49" fmla="*/ 3912 h 10000"/>
                            <a:gd name="connsiteX50" fmla="*/ 4321 w 10000"/>
                            <a:gd name="connsiteY50" fmla="*/ 4167 h 10000"/>
                            <a:gd name="connsiteX51" fmla="*/ 4557 w 10000"/>
                            <a:gd name="connsiteY51" fmla="*/ 4324 h 10000"/>
                            <a:gd name="connsiteX52" fmla="*/ 4912 w 10000"/>
                            <a:gd name="connsiteY52" fmla="*/ 4372 h 10000"/>
                            <a:gd name="connsiteX53" fmla="*/ 5506 w 10000"/>
                            <a:gd name="connsiteY53" fmla="*/ 4306 h 10000"/>
                            <a:gd name="connsiteX54" fmla="*/ 6947 w 10000"/>
                            <a:gd name="connsiteY54" fmla="*/ 4010 h 10000"/>
                            <a:gd name="connsiteX55" fmla="*/ 7138 w 10000"/>
                            <a:gd name="connsiteY55" fmla="*/ 3235 h 10000"/>
                            <a:gd name="connsiteX56" fmla="*/ 7168 w 10000"/>
                            <a:gd name="connsiteY56" fmla="*/ 2901 h 10000"/>
                            <a:gd name="connsiteX57" fmla="*/ 7708 w 10000"/>
                            <a:gd name="connsiteY57" fmla="*/ 2980 h 10000"/>
                            <a:gd name="connsiteX58" fmla="*/ 8677 w 10000"/>
                            <a:gd name="connsiteY58" fmla="*/ 2798 h 10000"/>
                            <a:gd name="connsiteX59" fmla="*/ 9123 w 10000"/>
                            <a:gd name="connsiteY59" fmla="*/ 2391 h 10000"/>
                            <a:gd name="connsiteX60" fmla="*/ 9350 w 10000"/>
                            <a:gd name="connsiteY60" fmla="*/ 2189 h 10000"/>
                            <a:gd name="connsiteX61" fmla="*/ 9576 w 10000"/>
                            <a:gd name="connsiteY61" fmla="*/ 2409 h 10000"/>
                            <a:gd name="connsiteX62" fmla="*/ 9918 w 10000"/>
                            <a:gd name="connsiteY62" fmla="*/ 2628 h 10000"/>
                            <a:gd name="connsiteX63" fmla="*/ 9968 w 10000"/>
                            <a:gd name="connsiteY63" fmla="*/ 2851 h 10000"/>
                            <a:gd name="connsiteX64" fmla="*/ 9779 w 10000"/>
                            <a:gd name="connsiteY64" fmla="*/ 3260 h 10000"/>
                            <a:gd name="connsiteX65" fmla="*/ 9676 w 10000"/>
                            <a:gd name="connsiteY65" fmla="*/ 3740 h 10000"/>
                            <a:gd name="connsiteX66" fmla="*/ 9488 w 10000"/>
                            <a:gd name="connsiteY66" fmla="*/ 4122 h 10000"/>
                            <a:gd name="connsiteX67" fmla="*/ 9234 w 10000"/>
                            <a:gd name="connsiteY67" fmla="*/ 4374 h 10000"/>
                            <a:gd name="connsiteX68" fmla="*/ 8935 w 10000"/>
                            <a:gd name="connsiteY68" fmla="*/ 4849 h 10000"/>
                            <a:gd name="connsiteX69" fmla="*/ 8659 w 10000"/>
                            <a:gd name="connsiteY69" fmla="*/ 5645 h 10000"/>
                            <a:gd name="connsiteX70" fmla="*/ 8619 w 10000"/>
                            <a:gd name="connsiteY70" fmla="*/ 6045 h 10000"/>
                            <a:gd name="connsiteX71" fmla="*/ 8134 w 10000"/>
                            <a:gd name="connsiteY71" fmla="*/ 6305 h 10000"/>
                            <a:gd name="connsiteX72" fmla="*/ 7281 w 10000"/>
                            <a:gd name="connsiteY72" fmla="*/ 6582 h 10000"/>
                            <a:gd name="connsiteX73" fmla="*/ 6724 w 10000"/>
                            <a:gd name="connsiteY73" fmla="*/ 6762 h 10000"/>
                            <a:gd name="connsiteX74" fmla="*/ 6018 w 10000"/>
                            <a:gd name="connsiteY74" fmla="*/ 7144 h 10000"/>
                            <a:gd name="connsiteX75" fmla="*/ 6166 w 10000"/>
                            <a:gd name="connsiteY75" fmla="*/ 7477 h 10000"/>
                            <a:gd name="connsiteX76" fmla="*/ 6654 w 10000"/>
                            <a:gd name="connsiteY76" fmla="*/ 7596 h 10000"/>
                            <a:gd name="connsiteX77" fmla="*/ 6915 w 10000"/>
                            <a:gd name="connsiteY77" fmla="*/ 7896 h 10000"/>
                            <a:gd name="connsiteX78" fmla="*/ 6927 w 10000"/>
                            <a:gd name="connsiteY78" fmla="*/ 8417 h 10000"/>
                            <a:gd name="connsiteX79" fmla="*/ 7170 w 10000"/>
                            <a:gd name="connsiteY79" fmla="*/ 8720 h 10000"/>
                            <a:gd name="connsiteX80" fmla="*/ 7381 w 10000"/>
                            <a:gd name="connsiteY80" fmla="*/ 8753 h 10000"/>
                            <a:gd name="connsiteX81" fmla="*/ 6917 w 10000"/>
                            <a:gd name="connsiteY81" fmla="*/ 9287 h 10000"/>
                            <a:gd name="connsiteX82" fmla="*/ 6320 w 10000"/>
                            <a:gd name="connsiteY82" fmla="*/ 9650 h 10000"/>
                            <a:gd name="connsiteX83" fmla="*/ 5760 w 10000"/>
                            <a:gd name="connsiteY83" fmla="*/ 9933 h 10000"/>
                            <a:gd name="connsiteX84" fmla="*/ 5338 w 10000"/>
                            <a:gd name="connsiteY84" fmla="*/ 9961 h 10000"/>
                            <a:gd name="connsiteX85" fmla="*/ 5081 w 10000"/>
                            <a:gd name="connsiteY85" fmla="*/ 9906 h 10000"/>
                            <a:gd name="connsiteX0" fmla="*/ 5081 w 10000"/>
                            <a:gd name="connsiteY0" fmla="*/ 9906 h 10000"/>
                            <a:gd name="connsiteX1" fmla="*/ 5150 w 10000"/>
                            <a:gd name="connsiteY1" fmla="*/ 9417 h 10000"/>
                            <a:gd name="connsiteX2" fmla="*/ 5115 w 10000"/>
                            <a:gd name="connsiteY2" fmla="*/ 8847 h 10000"/>
                            <a:gd name="connsiteX3" fmla="*/ 5009 w 10000"/>
                            <a:gd name="connsiteY3" fmla="*/ 8635 h 10000"/>
                            <a:gd name="connsiteX4" fmla="*/ 4394 w 10000"/>
                            <a:gd name="connsiteY4" fmla="*/ 8652 h 10000"/>
                            <a:gd name="connsiteX5" fmla="*/ 3716 w 10000"/>
                            <a:gd name="connsiteY5" fmla="*/ 8809 h 10000"/>
                            <a:gd name="connsiteX6" fmla="*/ 2955 w 10000"/>
                            <a:gd name="connsiteY6" fmla="*/ 9079 h 10000"/>
                            <a:gd name="connsiteX7" fmla="*/ 2139 w 10000"/>
                            <a:gd name="connsiteY7" fmla="*/ 9092 h 10000"/>
                            <a:gd name="connsiteX8" fmla="*/ 1914 w 10000"/>
                            <a:gd name="connsiteY8" fmla="*/ 8975 h 10000"/>
                            <a:gd name="connsiteX9" fmla="*/ 1326 w 10000"/>
                            <a:gd name="connsiteY9" fmla="*/ 8372 h 10000"/>
                            <a:gd name="connsiteX10" fmla="*/ 1047 w 10000"/>
                            <a:gd name="connsiteY10" fmla="*/ 8073 h 10000"/>
                            <a:gd name="connsiteX11" fmla="*/ 691 w 10000"/>
                            <a:gd name="connsiteY11" fmla="*/ 7563 h 10000"/>
                            <a:gd name="connsiteX12" fmla="*/ 317 w 10000"/>
                            <a:gd name="connsiteY12" fmla="*/ 6989 h 10000"/>
                            <a:gd name="connsiteX13" fmla="*/ 264 w 10000"/>
                            <a:gd name="connsiteY13" fmla="*/ 6797 h 10000"/>
                            <a:gd name="connsiteX14" fmla="*/ 114 w 10000"/>
                            <a:gd name="connsiteY14" fmla="*/ 6370 h 10000"/>
                            <a:gd name="connsiteX15" fmla="*/ 78 w 10000"/>
                            <a:gd name="connsiteY15" fmla="*/ 5992 h 10000"/>
                            <a:gd name="connsiteX16" fmla="*/ 525 w 10000"/>
                            <a:gd name="connsiteY16" fmla="*/ 5802 h 10000"/>
                            <a:gd name="connsiteX17" fmla="*/ 930 w 10000"/>
                            <a:gd name="connsiteY17" fmla="*/ 5600 h 10000"/>
                            <a:gd name="connsiteX18" fmla="*/ 1710 w 10000"/>
                            <a:gd name="connsiteY18" fmla="*/ 4839 h 10000"/>
                            <a:gd name="connsiteX19" fmla="*/ 2079 w 10000"/>
                            <a:gd name="connsiteY19" fmla="*/ 4691 h 10000"/>
                            <a:gd name="connsiteX20" fmla="*/ 2950 w 10000"/>
                            <a:gd name="connsiteY20" fmla="*/ 4933 h 10000"/>
                            <a:gd name="connsiteX21" fmla="*/ 3264 w 10000"/>
                            <a:gd name="connsiteY21" fmla="*/ 5221 h 10000"/>
                            <a:gd name="connsiteX22" fmla="*/ 3359 w 10000"/>
                            <a:gd name="connsiteY22" fmla="*/ 4889 h 10000"/>
                            <a:gd name="connsiteX23" fmla="*/ 3525 w 10000"/>
                            <a:gd name="connsiteY23" fmla="*/ 4519 h 10000"/>
                            <a:gd name="connsiteX24" fmla="*/ 3490 w 10000"/>
                            <a:gd name="connsiteY24" fmla="*/ 4084 h 10000"/>
                            <a:gd name="connsiteX25" fmla="*/ 3581 w 10000"/>
                            <a:gd name="connsiteY25" fmla="*/ 3834 h 10000"/>
                            <a:gd name="connsiteX26" fmla="*/ 4055 w 10000"/>
                            <a:gd name="connsiteY26" fmla="*/ 3565 h 10000"/>
                            <a:gd name="connsiteX27" fmla="*/ 3909 w 10000"/>
                            <a:gd name="connsiteY27" fmla="*/ 3212 h 10000"/>
                            <a:gd name="connsiteX28" fmla="*/ 3797 w 10000"/>
                            <a:gd name="connsiteY28" fmla="*/ 2775 h 10000"/>
                            <a:gd name="connsiteX29" fmla="*/ 3631 w 10000"/>
                            <a:gd name="connsiteY29" fmla="*/ 2138 h 10000"/>
                            <a:gd name="connsiteX30" fmla="*/ 3383 w 10000"/>
                            <a:gd name="connsiteY30" fmla="*/ 1863 h 10000"/>
                            <a:gd name="connsiteX31" fmla="*/ 3495 w 10000"/>
                            <a:gd name="connsiteY31" fmla="*/ 1357 h 10000"/>
                            <a:gd name="connsiteX32" fmla="*/ 3523 w 10000"/>
                            <a:gd name="connsiteY32" fmla="*/ 411 h 10000"/>
                            <a:gd name="connsiteX33" fmla="*/ 4228 w 10000"/>
                            <a:gd name="connsiteY33" fmla="*/ 273 h 10000"/>
                            <a:gd name="connsiteX34" fmla="*/ 4422 w 10000"/>
                            <a:gd name="connsiteY34" fmla="*/ 3 h 10000"/>
                            <a:gd name="connsiteX35" fmla="*/ 4572 w 10000"/>
                            <a:gd name="connsiteY35" fmla="*/ 203 h 10000"/>
                            <a:gd name="connsiteX36" fmla="*/ 4836 w 10000"/>
                            <a:gd name="connsiteY36" fmla="*/ 562 h 10000"/>
                            <a:gd name="connsiteX37" fmla="*/ 4878 w 10000"/>
                            <a:gd name="connsiteY37" fmla="*/ 730 h 10000"/>
                            <a:gd name="connsiteX38" fmla="*/ 4763 w 10000"/>
                            <a:gd name="connsiteY38" fmla="*/ 1214 h 10000"/>
                            <a:gd name="connsiteX39" fmla="*/ 4713 w 10000"/>
                            <a:gd name="connsiteY39" fmla="*/ 1615 h 10000"/>
                            <a:gd name="connsiteX40" fmla="*/ 4937 w 10000"/>
                            <a:gd name="connsiteY40" fmla="*/ 1666 h 10000"/>
                            <a:gd name="connsiteX41" fmla="*/ 5177 w 10000"/>
                            <a:gd name="connsiteY41" fmla="*/ 1128 h 10000"/>
                            <a:gd name="connsiteX42" fmla="*/ 5842 w 10000"/>
                            <a:gd name="connsiteY42" fmla="*/ 624 h 10000"/>
                            <a:gd name="connsiteX43" fmla="*/ 6348 w 10000"/>
                            <a:gd name="connsiteY43" fmla="*/ 1594 h 10000"/>
                            <a:gd name="connsiteX44" fmla="*/ 6079 w 10000"/>
                            <a:gd name="connsiteY44" fmla="*/ 2228 h 10000"/>
                            <a:gd name="connsiteX45" fmla="*/ 5836 w 10000"/>
                            <a:gd name="connsiteY45" fmla="*/ 2630 h 10000"/>
                            <a:gd name="connsiteX46" fmla="*/ 4868 w 10000"/>
                            <a:gd name="connsiteY46" fmla="*/ 2628 h 10000"/>
                            <a:gd name="connsiteX47" fmla="*/ 4728 w 10000"/>
                            <a:gd name="connsiteY47" fmla="*/ 3020 h 10000"/>
                            <a:gd name="connsiteX48" fmla="*/ 4467 w 10000"/>
                            <a:gd name="connsiteY48" fmla="*/ 3530 h 10000"/>
                            <a:gd name="connsiteX49" fmla="*/ 4253 w 10000"/>
                            <a:gd name="connsiteY49" fmla="*/ 3912 h 10000"/>
                            <a:gd name="connsiteX50" fmla="*/ 4321 w 10000"/>
                            <a:gd name="connsiteY50" fmla="*/ 4167 h 10000"/>
                            <a:gd name="connsiteX51" fmla="*/ 4557 w 10000"/>
                            <a:gd name="connsiteY51" fmla="*/ 4324 h 10000"/>
                            <a:gd name="connsiteX52" fmla="*/ 4912 w 10000"/>
                            <a:gd name="connsiteY52" fmla="*/ 4372 h 10000"/>
                            <a:gd name="connsiteX53" fmla="*/ 5506 w 10000"/>
                            <a:gd name="connsiteY53" fmla="*/ 4306 h 10000"/>
                            <a:gd name="connsiteX54" fmla="*/ 6947 w 10000"/>
                            <a:gd name="connsiteY54" fmla="*/ 4010 h 10000"/>
                            <a:gd name="connsiteX55" fmla="*/ 7138 w 10000"/>
                            <a:gd name="connsiteY55" fmla="*/ 3235 h 10000"/>
                            <a:gd name="connsiteX56" fmla="*/ 7168 w 10000"/>
                            <a:gd name="connsiteY56" fmla="*/ 2901 h 10000"/>
                            <a:gd name="connsiteX57" fmla="*/ 7708 w 10000"/>
                            <a:gd name="connsiteY57" fmla="*/ 2980 h 10000"/>
                            <a:gd name="connsiteX58" fmla="*/ 8677 w 10000"/>
                            <a:gd name="connsiteY58" fmla="*/ 2798 h 10000"/>
                            <a:gd name="connsiteX59" fmla="*/ 9123 w 10000"/>
                            <a:gd name="connsiteY59" fmla="*/ 2391 h 10000"/>
                            <a:gd name="connsiteX60" fmla="*/ 9350 w 10000"/>
                            <a:gd name="connsiteY60" fmla="*/ 2189 h 10000"/>
                            <a:gd name="connsiteX61" fmla="*/ 9576 w 10000"/>
                            <a:gd name="connsiteY61" fmla="*/ 2409 h 10000"/>
                            <a:gd name="connsiteX62" fmla="*/ 9918 w 10000"/>
                            <a:gd name="connsiteY62" fmla="*/ 2628 h 10000"/>
                            <a:gd name="connsiteX63" fmla="*/ 9968 w 10000"/>
                            <a:gd name="connsiteY63" fmla="*/ 2851 h 10000"/>
                            <a:gd name="connsiteX64" fmla="*/ 9779 w 10000"/>
                            <a:gd name="connsiteY64" fmla="*/ 3260 h 10000"/>
                            <a:gd name="connsiteX65" fmla="*/ 9676 w 10000"/>
                            <a:gd name="connsiteY65" fmla="*/ 3740 h 10000"/>
                            <a:gd name="connsiteX66" fmla="*/ 9488 w 10000"/>
                            <a:gd name="connsiteY66" fmla="*/ 4122 h 10000"/>
                            <a:gd name="connsiteX67" fmla="*/ 9234 w 10000"/>
                            <a:gd name="connsiteY67" fmla="*/ 4374 h 10000"/>
                            <a:gd name="connsiteX68" fmla="*/ 8935 w 10000"/>
                            <a:gd name="connsiteY68" fmla="*/ 4849 h 10000"/>
                            <a:gd name="connsiteX69" fmla="*/ 8659 w 10000"/>
                            <a:gd name="connsiteY69" fmla="*/ 5645 h 10000"/>
                            <a:gd name="connsiteX70" fmla="*/ 8619 w 10000"/>
                            <a:gd name="connsiteY70" fmla="*/ 6045 h 10000"/>
                            <a:gd name="connsiteX71" fmla="*/ 8134 w 10000"/>
                            <a:gd name="connsiteY71" fmla="*/ 6305 h 10000"/>
                            <a:gd name="connsiteX72" fmla="*/ 7281 w 10000"/>
                            <a:gd name="connsiteY72" fmla="*/ 6582 h 10000"/>
                            <a:gd name="connsiteX73" fmla="*/ 6724 w 10000"/>
                            <a:gd name="connsiteY73" fmla="*/ 6762 h 10000"/>
                            <a:gd name="connsiteX74" fmla="*/ 6018 w 10000"/>
                            <a:gd name="connsiteY74" fmla="*/ 7144 h 10000"/>
                            <a:gd name="connsiteX75" fmla="*/ 6166 w 10000"/>
                            <a:gd name="connsiteY75" fmla="*/ 7477 h 10000"/>
                            <a:gd name="connsiteX76" fmla="*/ 6654 w 10000"/>
                            <a:gd name="connsiteY76" fmla="*/ 7596 h 10000"/>
                            <a:gd name="connsiteX77" fmla="*/ 6915 w 10000"/>
                            <a:gd name="connsiteY77" fmla="*/ 7896 h 10000"/>
                            <a:gd name="connsiteX78" fmla="*/ 6927 w 10000"/>
                            <a:gd name="connsiteY78" fmla="*/ 8417 h 10000"/>
                            <a:gd name="connsiteX79" fmla="*/ 7170 w 10000"/>
                            <a:gd name="connsiteY79" fmla="*/ 8720 h 10000"/>
                            <a:gd name="connsiteX80" fmla="*/ 7381 w 10000"/>
                            <a:gd name="connsiteY80" fmla="*/ 8753 h 10000"/>
                            <a:gd name="connsiteX81" fmla="*/ 6917 w 10000"/>
                            <a:gd name="connsiteY81" fmla="*/ 9287 h 10000"/>
                            <a:gd name="connsiteX82" fmla="*/ 6320 w 10000"/>
                            <a:gd name="connsiteY82" fmla="*/ 9650 h 10000"/>
                            <a:gd name="connsiteX83" fmla="*/ 5760 w 10000"/>
                            <a:gd name="connsiteY83" fmla="*/ 9933 h 10000"/>
                            <a:gd name="connsiteX84" fmla="*/ 5338 w 10000"/>
                            <a:gd name="connsiteY84" fmla="*/ 9961 h 10000"/>
                            <a:gd name="connsiteX85" fmla="*/ 5081 w 10000"/>
                            <a:gd name="connsiteY85" fmla="*/ 9906 h 10000"/>
                            <a:gd name="connsiteX0" fmla="*/ 5081 w 10000"/>
                            <a:gd name="connsiteY0" fmla="*/ 9906 h 10000"/>
                            <a:gd name="connsiteX1" fmla="*/ 5150 w 10000"/>
                            <a:gd name="connsiteY1" fmla="*/ 9417 h 10000"/>
                            <a:gd name="connsiteX2" fmla="*/ 5115 w 10000"/>
                            <a:gd name="connsiteY2" fmla="*/ 8847 h 10000"/>
                            <a:gd name="connsiteX3" fmla="*/ 5009 w 10000"/>
                            <a:gd name="connsiteY3" fmla="*/ 8635 h 10000"/>
                            <a:gd name="connsiteX4" fmla="*/ 4394 w 10000"/>
                            <a:gd name="connsiteY4" fmla="*/ 8652 h 10000"/>
                            <a:gd name="connsiteX5" fmla="*/ 3716 w 10000"/>
                            <a:gd name="connsiteY5" fmla="*/ 8809 h 10000"/>
                            <a:gd name="connsiteX6" fmla="*/ 2955 w 10000"/>
                            <a:gd name="connsiteY6" fmla="*/ 9079 h 10000"/>
                            <a:gd name="connsiteX7" fmla="*/ 2139 w 10000"/>
                            <a:gd name="connsiteY7" fmla="*/ 9092 h 10000"/>
                            <a:gd name="connsiteX8" fmla="*/ 1914 w 10000"/>
                            <a:gd name="connsiteY8" fmla="*/ 8975 h 10000"/>
                            <a:gd name="connsiteX9" fmla="*/ 1326 w 10000"/>
                            <a:gd name="connsiteY9" fmla="*/ 8372 h 10000"/>
                            <a:gd name="connsiteX10" fmla="*/ 1047 w 10000"/>
                            <a:gd name="connsiteY10" fmla="*/ 8073 h 10000"/>
                            <a:gd name="connsiteX11" fmla="*/ 691 w 10000"/>
                            <a:gd name="connsiteY11" fmla="*/ 7563 h 10000"/>
                            <a:gd name="connsiteX12" fmla="*/ 317 w 10000"/>
                            <a:gd name="connsiteY12" fmla="*/ 6989 h 10000"/>
                            <a:gd name="connsiteX13" fmla="*/ 264 w 10000"/>
                            <a:gd name="connsiteY13" fmla="*/ 6797 h 10000"/>
                            <a:gd name="connsiteX14" fmla="*/ 114 w 10000"/>
                            <a:gd name="connsiteY14" fmla="*/ 6370 h 10000"/>
                            <a:gd name="connsiteX15" fmla="*/ 78 w 10000"/>
                            <a:gd name="connsiteY15" fmla="*/ 5992 h 10000"/>
                            <a:gd name="connsiteX16" fmla="*/ 525 w 10000"/>
                            <a:gd name="connsiteY16" fmla="*/ 5802 h 10000"/>
                            <a:gd name="connsiteX17" fmla="*/ 930 w 10000"/>
                            <a:gd name="connsiteY17" fmla="*/ 5600 h 10000"/>
                            <a:gd name="connsiteX18" fmla="*/ 1710 w 10000"/>
                            <a:gd name="connsiteY18" fmla="*/ 4839 h 10000"/>
                            <a:gd name="connsiteX19" fmla="*/ 2079 w 10000"/>
                            <a:gd name="connsiteY19" fmla="*/ 4691 h 10000"/>
                            <a:gd name="connsiteX20" fmla="*/ 2950 w 10000"/>
                            <a:gd name="connsiteY20" fmla="*/ 4933 h 10000"/>
                            <a:gd name="connsiteX21" fmla="*/ 3264 w 10000"/>
                            <a:gd name="connsiteY21" fmla="*/ 5221 h 10000"/>
                            <a:gd name="connsiteX22" fmla="*/ 3359 w 10000"/>
                            <a:gd name="connsiteY22" fmla="*/ 4889 h 10000"/>
                            <a:gd name="connsiteX23" fmla="*/ 3525 w 10000"/>
                            <a:gd name="connsiteY23" fmla="*/ 4519 h 10000"/>
                            <a:gd name="connsiteX24" fmla="*/ 3490 w 10000"/>
                            <a:gd name="connsiteY24" fmla="*/ 4084 h 10000"/>
                            <a:gd name="connsiteX25" fmla="*/ 3581 w 10000"/>
                            <a:gd name="connsiteY25" fmla="*/ 3834 h 10000"/>
                            <a:gd name="connsiteX26" fmla="*/ 4055 w 10000"/>
                            <a:gd name="connsiteY26" fmla="*/ 3565 h 10000"/>
                            <a:gd name="connsiteX27" fmla="*/ 3909 w 10000"/>
                            <a:gd name="connsiteY27" fmla="*/ 3212 h 10000"/>
                            <a:gd name="connsiteX28" fmla="*/ 3797 w 10000"/>
                            <a:gd name="connsiteY28" fmla="*/ 2775 h 10000"/>
                            <a:gd name="connsiteX29" fmla="*/ 3631 w 10000"/>
                            <a:gd name="connsiteY29" fmla="*/ 2138 h 10000"/>
                            <a:gd name="connsiteX30" fmla="*/ 3383 w 10000"/>
                            <a:gd name="connsiteY30" fmla="*/ 1863 h 10000"/>
                            <a:gd name="connsiteX31" fmla="*/ 3070 w 10000"/>
                            <a:gd name="connsiteY31" fmla="*/ 1357 h 10000"/>
                            <a:gd name="connsiteX32" fmla="*/ 3523 w 10000"/>
                            <a:gd name="connsiteY32" fmla="*/ 411 h 10000"/>
                            <a:gd name="connsiteX33" fmla="*/ 4228 w 10000"/>
                            <a:gd name="connsiteY33" fmla="*/ 273 h 10000"/>
                            <a:gd name="connsiteX34" fmla="*/ 4422 w 10000"/>
                            <a:gd name="connsiteY34" fmla="*/ 3 h 10000"/>
                            <a:gd name="connsiteX35" fmla="*/ 4572 w 10000"/>
                            <a:gd name="connsiteY35" fmla="*/ 203 h 10000"/>
                            <a:gd name="connsiteX36" fmla="*/ 4836 w 10000"/>
                            <a:gd name="connsiteY36" fmla="*/ 562 h 10000"/>
                            <a:gd name="connsiteX37" fmla="*/ 4878 w 10000"/>
                            <a:gd name="connsiteY37" fmla="*/ 730 h 10000"/>
                            <a:gd name="connsiteX38" fmla="*/ 4763 w 10000"/>
                            <a:gd name="connsiteY38" fmla="*/ 1214 h 10000"/>
                            <a:gd name="connsiteX39" fmla="*/ 4713 w 10000"/>
                            <a:gd name="connsiteY39" fmla="*/ 1615 h 10000"/>
                            <a:gd name="connsiteX40" fmla="*/ 4937 w 10000"/>
                            <a:gd name="connsiteY40" fmla="*/ 1666 h 10000"/>
                            <a:gd name="connsiteX41" fmla="*/ 5177 w 10000"/>
                            <a:gd name="connsiteY41" fmla="*/ 1128 h 10000"/>
                            <a:gd name="connsiteX42" fmla="*/ 5842 w 10000"/>
                            <a:gd name="connsiteY42" fmla="*/ 624 h 10000"/>
                            <a:gd name="connsiteX43" fmla="*/ 6348 w 10000"/>
                            <a:gd name="connsiteY43" fmla="*/ 1594 h 10000"/>
                            <a:gd name="connsiteX44" fmla="*/ 6079 w 10000"/>
                            <a:gd name="connsiteY44" fmla="*/ 2228 h 10000"/>
                            <a:gd name="connsiteX45" fmla="*/ 5836 w 10000"/>
                            <a:gd name="connsiteY45" fmla="*/ 2630 h 10000"/>
                            <a:gd name="connsiteX46" fmla="*/ 4868 w 10000"/>
                            <a:gd name="connsiteY46" fmla="*/ 2628 h 10000"/>
                            <a:gd name="connsiteX47" fmla="*/ 4728 w 10000"/>
                            <a:gd name="connsiteY47" fmla="*/ 3020 h 10000"/>
                            <a:gd name="connsiteX48" fmla="*/ 4467 w 10000"/>
                            <a:gd name="connsiteY48" fmla="*/ 3530 h 10000"/>
                            <a:gd name="connsiteX49" fmla="*/ 4253 w 10000"/>
                            <a:gd name="connsiteY49" fmla="*/ 3912 h 10000"/>
                            <a:gd name="connsiteX50" fmla="*/ 4321 w 10000"/>
                            <a:gd name="connsiteY50" fmla="*/ 4167 h 10000"/>
                            <a:gd name="connsiteX51" fmla="*/ 4557 w 10000"/>
                            <a:gd name="connsiteY51" fmla="*/ 4324 h 10000"/>
                            <a:gd name="connsiteX52" fmla="*/ 4912 w 10000"/>
                            <a:gd name="connsiteY52" fmla="*/ 4372 h 10000"/>
                            <a:gd name="connsiteX53" fmla="*/ 5506 w 10000"/>
                            <a:gd name="connsiteY53" fmla="*/ 4306 h 10000"/>
                            <a:gd name="connsiteX54" fmla="*/ 6947 w 10000"/>
                            <a:gd name="connsiteY54" fmla="*/ 4010 h 10000"/>
                            <a:gd name="connsiteX55" fmla="*/ 7138 w 10000"/>
                            <a:gd name="connsiteY55" fmla="*/ 3235 h 10000"/>
                            <a:gd name="connsiteX56" fmla="*/ 7168 w 10000"/>
                            <a:gd name="connsiteY56" fmla="*/ 2901 h 10000"/>
                            <a:gd name="connsiteX57" fmla="*/ 7708 w 10000"/>
                            <a:gd name="connsiteY57" fmla="*/ 2980 h 10000"/>
                            <a:gd name="connsiteX58" fmla="*/ 8677 w 10000"/>
                            <a:gd name="connsiteY58" fmla="*/ 2798 h 10000"/>
                            <a:gd name="connsiteX59" fmla="*/ 9123 w 10000"/>
                            <a:gd name="connsiteY59" fmla="*/ 2391 h 10000"/>
                            <a:gd name="connsiteX60" fmla="*/ 9350 w 10000"/>
                            <a:gd name="connsiteY60" fmla="*/ 2189 h 10000"/>
                            <a:gd name="connsiteX61" fmla="*/ 9576 w 10000"/>
                            <a:gd name="connsiteY61" fmla="*/ 2409 h 10000"/>
                            <a:gd name="connsiteX62" fmla="*/ 9918 w 10000"/>
                            <a:gd name="connsiteY62" fmla="*/ 2628 h 10000"/>
                            <a:gd name="connsiteX63" fmla="*/ 9968 w 10000"/>
                            <a:gd name="connsiteY63" fmla="*/ 2851 h 10000"/>
                            <a:gd name="connsiteX64" fmla="*/ 9779 w 10000"/>
                            <a:gd name="connsiteY64" fmla="*/ 3260 h 10000"/>
                            <a:gd name="connsiteX65" fmla="*/ 9676 w 10000"/>
                            <a:gd name="connsiteY65" fmla="*/ 3740 h 10000"/>
                            <a:gd name="connsiteX66" fmla="*/ 9488 w 10000"/>
                            <a:gd name="connsiteY66" fmla="*/ 4122 h 10000"/>
                            <a:gd name="connsiteX67" fmla="*/ 9234 w 10000"/>
                            <a:gd name="connsiteY67" fmla="*/ 4374 h 10000"/>
                            <a:gd name="connsiteX68" fmla="*/ 8935 w 10000"/>
                            <a:gd name="connsiteY68" fmla="*/ 4849 h 10000"/>
                            <a:gd name="connsiteX69" fmla="*/ 8659 w 10000"/>
                            <a:gd name="connsiteY69" fmla="*/ 5645 h 10000"/>
                            <a:gd name="connsiteX70" fmla="*/ 8619 w 10000"/>
                            <a:gd name="connsiteY70" fmla="*/ 6045 h 10000"/>
                            <a:gd name="connsiteX71" fmla="*/ 8134 w 10000"/>
                            <a:gd name="connsiteY71" fmla="*/ 6305 h 10000"/>
                            <a:gd name="connsiteX72" fmla="*/ 7281 w 10000"/>
                            <a:gd name="connsiteY72" fmla="*/ 6582 h 10000"/>
                            <a:gd name="connsiteX73" fmla="*/ 6724 w 10000"/>
                            <a:gd name="connsiteY73" fmla="*/ 6762 h 10000"/>
                            <a:gd name="connsiteX74" fmla="*/ 6018 w 10000"/>
                            <a:gd name="connsiteY74" fmla="*/ 7144 h 10000"/>
                            <a:gd name="connsiteX75" fmla="*/ 6166 w 10000"/>
                            <a:gd name="connsiteY75" fmla="*/ 7477 h 10000"/>
                            <a:gd name="connsiteX76" fmla="*/ 6654 w 10000"/>
                            <a:gd name="connsiteY76" fmla="*/ 7596 h 10000"/>
                            <a:gd name="connsiteX77" fmla="*/ 6915 w 10000"/>
                            <a:gd name="connsiteY77" fmla="*/ 7896 h 10000"/>
                            <a:gd name="connsiteX78" fmla="*/ 6927 w 10000"/>
                            <a:gd name="connsiteY78" fmla="*/ 8417 h 10000"/>
                            <a:gd name="connsiteX79" fmla="*/ 7170 w 10000"/>
                            <a:gd name="connsiteY79" fmla="*/ 8720 h 10000"/>
                            <a:gd name="connsiteX80" fmla="*/ 7381 w 10000"/>
                            <a:gd name="connsiteY80" fmla="*/ 8753 h 10000"/>
                            <a:gd name="connsiteX81" fmla="*/ 6917 w 10000"/>
                            <a:gd name="connsiteY81" fmla="*/ 9287 h 10000"/>
                            <a:gd name="connsiteX82" fmla="*/ 6320 w 10000"/>
                            <a:gd name="connsiteY82" fmla="*/ 9650 h 10000"/>
                            <a:gd name="connsiteX83" fmla="*/ 5760 w 10000"/>
                            <a:gd name="connsiteY83" fmla="*/ 9933 h 10000"/>
                            <a:gd name="connsiteX84" fmla="*/ 5338 w 10000"/>
                            <a:gd name="connsiteY84" fmla="*/ 9961 h 10000"/>
                            <a:gd name="connsiteX85" fmla="*/ 5081 w 10000"/>
                            <a:gd name="connsiteY85" fmla="*/ 9906 h 10000"/>
                            <a:gd name="connsiteX0" fmla="*/ 5081 w 10000"/>
                            <a:gd name="connsiteY0" fmla="*/ 9906 h 10000"/>
                            <a:gd name="connsiteX1" fmla="*/ 5150 w 10000"/>
                            <a:gd name="connsiteY1" fmla="*/ 9417 h 10000"/>
                            <a:gd name="connsiteX2" fmla="*/ 5115 w 10000"/>
                            <a:gd name="connsiteY2" fmla="*/ 8847 h 10000"/>
                            <a:gd name="connsiteX3" fmla="*/ 5009 w 10000"/>
                            <a:gd name="connsiteY3" fmla="*/ 8635 h 10000"/>
                            <a:gd name="connsiteX4" fmla="*/ 4394 w 10000"/>
                            <a:gd name="connsiteY4" fmla="*/ 8652 h 10000"/>
                            <a:gd name="connsiteX5" fmla="*/ 3716 w 10000"/>
                            <a:gd name="connsiteY5" fmla="*/ 8809 h 10000"/>
                            <a:gd name="connsiteX6" fmla="*/ 2955 w 10000"/>
                            <a:gd name="connsiteY6" fmla="*/ 9079 h 10000"/>
                            <a:gd name="connsiteX7" fmla="*/ 2139 w 10000"/>
                            <a:gd name="connsiteY7" fmla="*/ 9092 h 10000"/>
                            <a:gd name="connsiteX8" fmla="*/ 1914 w 10000"/>
                            <a:gd name="connsiteY8" fmla="*/ 8975 h 10000"/>
                            <a:gd name="connsiteX9" fmla="*/ 1326 w 10000"/>
                            <a:gd name="connsiteY9" fmla="*/ 8372 h 10000"/>
                            <a:gd name="connsiteX10" fmla="*/ 1047 w 10000"/>
                            <a:gd name="connsiteY10" fmla="*/ 8073 h 10000"/>
                            <a:gd name="connsiteX11" fmla="*/ 691 w 10000"/>
                            <a:gd name="connsiteY11" fmla="*/ 7563 h 10000"/>
                            <a:gd name="connsiteX12" fmla="*/ 317 w 10000"/>
                            <a:gd name="connsiteY12" fmla="*/ 6989 h 10000"/>
                            <a:gd name="connsiteX13" fmla="*/ 264 w 10000"/>
                            <a:gd name="connsiteY13" fmla="*/ 6797 h 10000"/>
                            <a:gd name="connsiteX14" fmla="*/ 114 w 10000"/>
                            <a:gd name="connsiteY14" fmla="*/ 6370 h 10000"/>
                            <a:gd name="connsiteX15" fmla="*/ 78 w 10000"/>
                            <a:gd name="connsiteY15" fmla="*/ 5992 h 10000"/>
                            <a:gd name="connsiteX16" fmla="*/ 525 w 10000"/>
                            <a:gd name="connsiteY16" fmla="*/ 5802 h 10000"/>
                            <a:gd name="connsiteX17" fmla="*/ 930 w 10000"/>
                            <a:gd name="connsiteY17" fmla="*/ 5600 h 10000"/>
                            <a:gd name="connsiteX18" fmla="*/ 1710 w 10000"/>
                            <a:gd name="connsiteY18" fmla="*/ 4839 h 10000"/>
                            <a:gd name="connsiteX19" fmla="*/ 2079 w 10000"/>
                            <a:gd name="connsiteY19" fmla="*/ 4691 h 10000"/>
                            <a:gd name="connsiteX20" fmla="*/ 3092 w 10000"/>
                            <a:gd name="connsiteY20" fmla="*/ 4603 h 10000"/>
                            <a:gd name="connsiteX21" fmla="*/ 3264 w 10000"/>
                            <a:gd name="connsiteY21" fmla="*/ 5221 h 10000"/>
                            <a:gd name="connsiteX22" fmla="*/ 3359 w 10000"/>
                            <a:gd name="connsiteY22" fmla="*/ 4889 h 10000"/>
                            <a:gd name="connsiteX23" fmla="*/ 3525 w 10000"/>
                            <a:gd name="connsiteY23" fmla="*/ 4519 h 10000"/>
                            <a:gd name="connsiteX24" fmla="*/ 3490 w 10000"/>
                            <a:gd name="connsiteY24" fmla="*/ 4084 h 10000"/>
                            <a:gd name="connsiteX25" fmla="*/ 3581 w 10000"/>
                            <a:gd name="connsiteY25" fmla="*/ 3834 h 10000"/>
                            <a:gd name="connsiteX26" fmla="*/ 4055 w 10000"/>
                            <a:gd name="connsiteY26" fmla="*/ 3565 h 10000"/>
                            <a:gd name="connsiteX27" fmla="*/ 3909 w 10000"/>
                            <a:gd name="connsiteY27" fmla="*/ 3212 h 10000"/>
                            <a:gd name="connsiteX28" fmla="*/ 3797 w 10000"/>
                            <a:gd name="connsiteY28" fmla="*/ 2775 h 10000"/>
                            <a:gd name="connsiteX29" fmla="*/ 3631 w 10000"/>
                            <a:gd name="connsiteY29" fmla="*/ 2138 h 10000"/>
                            <a:gd name="connsiteX30" fmla="*/ 3383 w 10000"/>
                            <a:gd name="connsiteY30" fmla="*/ 1863 h 10000"/>
                            <a:gd name="connsiteX31" fmla="*/ 3070 w 10000"/>
                            <a:gd name="connsiteY31" fmla="*/ 1357 h 10000"/>
                            <a:gd name="connsiteX32" fmla="*/ 3523 w 10000"/>
                            <a:gd name="connsiteY32" fmla="*/ 411 h 10000"/>
                            <a:gd name="connsiteX33" fmla="*/ 4228 w 10000"/>
                            <a:gd name="connsiteY33" fmla="*/ 273 h 10000"/>
                            <a:gd name="connsiteX34" fmla="*/ 4422 w 10000"/>
                            <a:gd name="connsiteY34" fmla="*/ 3 h 10000"/>
                            <a:gd name="connsiteX35" fmla="*/ 4572 w 10000"/>
                            <a:gd name="connsiteY35" fmla="*/ 203 h 10000"/>
                            <a:gd name="connsiteX36" fmla="*/ 4836 w 10000"/>
                            <a:gd name="connsiteY36" fmla="*/ 562 h 10000"/>
                            <a:gd name="connsiteX37" fmla="*/ 4878 w 10000"/>
                            <a:gd name="connsiteY37" fmla="*/ 730 h 10000"/>
                            <a:gd name="connsiteX38" fmla="*/ 4763 w 10000"/>
                            <a:gd name="connsiteY38" fmla="*/ 1214 h 10000"/>
                            <a:gd name="connsiteX39" fmla="*/ 4713 w 10000"/>
                            <a:gd name="connsiteY39" fmla="*/ 1615 h 10000"/>
                            <a:gd name="connsiteX40" fmla="*/ 4937 w 10000"/>
                            <a:gd name="connsiteY40" fmla="*/ 1666 h 10000"/>
                            <a:gd name="connsiteX41" fmla="*/ 5177 w 10000"/>
                            <a:gd name="connsiteY41" fmla="*/ 1128 h 10000"/>
                            <a:gd name="connsiteX42" fmla="*/ 5842 w 10000"/>
                            <a:gd name="connsiteY42" fmla="*/ 624 h 10000"/>
                            <a:gd name="connsiteX43" fmla="*/ 6348 w 10000"/>
                            <a:gd name="connsiteY43" fmla="*/ 1594 h 10000"/>
                            <a:gd name="connsiteX44" fmla="*/ 6079 w 10000"/>
                            <a:gd name="connsiteY44" fmla="*/ 2228 h 10000"/>
                            <a:gd name="connsiteX45" fmla="*/ 5836 w 10000"/>
                            <a:gd name="connsiteY45" fmla="*/ 2630 h 10000"/>
                            <a:gd name="connsiteX46" fmla="*/ 4868 w 10000"/>
                            <a:gd name="connsiteY46" fmla="*/ 2628 h 10000"/>
                            <a:gd name="connsiteX47" fmla="*/ 4728 w 10000"/>
                            <a:gd name="connsiteY47" fmla="*/ 3020 h 10000"/>
                            <a:gd name="connsiteX48" fmla="*/ 4467 w 10000"/>
                            <a:gd name="connsiteY48" fmla="*/ 3530 h 10000"/>
                            <a:gd name="connsiteX49" fmla="*/ 4253 w 10000"/>
                            <a:gd name="connsiteY49" fmla="*/ 3912 h 10000"/>
                            <a:gd name="connsiteX50" fmla="*/ 4321 w 10000"/>
                            <a:gd name="connsiteY50" fmla="*/ 4167 h 10000"/>
                            <a:gd name="connsiteX51" fmla="*/ 4557 w 10000"/>
                            <a:gd name="connsiteY51" fmla="*/ 4324 h 10000"/>
                            <a:gd name="connsiteX52" fmla="*/ 4912 w 10000"/>
                            <a:gd name="connsiteY52" fmla="*/ 4372 h 10000"/>
                            <a:gd name="connsiteX53" fmla="*/ 5506 w 10000"/>
                            <a:gd name="connsiteY53" fmla="*/ 4306 h 10000"/>
                            <a:gd name="connsiteX54" fmla="*/ 6947 w 10000"/>
                            <a:gd name="connsiteY54" fmla="*/ 4010 h 10000"/>
                            <a:gd name="connsiteX55" fmla="*/ 7138 w 10000"/>
                            <a:gd name="connsiteY55" fmla="*/ 3235 h 10000"/>
                            <a:gd name="connsiteX56" fmla="*/ 7168 w 10000"/>
                            <a:gd name="connsiteY56" fmla="*/ 2901 h 10000"/>
                            <a:gd name="connsiteX57" fmla="*/ 7708 w 10000"/>
                            <a:gd name="connsiteY57" fmla="*/ 2980 h 10000"/>
                            <a:gd name="connsiteX58" fmla="*/ 8677 w 10000"/>
                            <a:gd name="connsiteY58" fmla="*/ 2798 h 10000"/>
                            <a:gd name="connsiteX59" fmla="*/ 9123 w 10000"/>
                            <a:gd name="connsiteY59" fmla="*/ 2391 h 10000"/>
                            <a:gd name="connsiteX60" fmla="*/ 9350 w 10000"/>
                            <a:gd name="connsiteY60" fmla="*/ 2189 h 10000"/>
                            <a:gd name="connsiteX61" fmla="*/ 9576 w 10000"/>
                            <a:gd name="connsiteY61" fmla="*/ 2409 h 10000"/>
                            <a:gd name="connsiteX62" fmla="*/ 9918 w 10000"/>
                            <a:gd name="connsiteY62" fmla="*/ 2628 h 10000"/>
                            <a:gd name="connsiteX63" fmla="*/ 9968 w 10000"/>
                            <a:gd name="connsiteY63" fmla="*/ 2851 h 10000"/>
                            <a:gd name="connsiteX64" fmla="*/ 9779 w 10000"/>
                            <a:gd name="connsiteY64" fmla="*/ 3260 h 10000"/>
                            <a:gd name="connsiteX65" fmla="*/ 9676 w 10000"/>
                            <a:gd name="connsiteY65" fmla="*/ 3740 h 10000"/>
                            <a:gd name="connsiteX66" fmla="*/ 9488 w 10000"/>
                            <a:gd name="connsiteY66" fmla="*/ 4122 h 10000"/>
                            <a:gd name="connsiteX67" fmla="*/ 9234 w 10000"/>
                            <a:gd name="connsiteY67" fmla="*/ 4374 h 10000"/>
                            <a:gd name="connsiteX68" fmla="*/ 8935 w 10000"/>
                            <a:gd name="connsiteY68" fmla="*/ 4849 h 10000"/>
                            <a:gd name="connsiteX69" fmla="*/ 8659 w 10000"/>
                            <a:gd name="connsiteY69" fmla="*/ 5645 h 10000"/>
                            <a:gd name="connsiteX70" fmla="*/ 8619 w 10000"/>
                            <a:gd name="connsiteY70" fmla="*/ 6045 h 10000"/>
                            <a:gd name="connsiteX71" fmla="*/ 8134 w 10000"/>
                            <a:gd name="connsiteY71" fmla="*/ 6305 h 10000"/>
                            <a:gd name="connsiteX72" fmla="*/ 7281 w 10000"/>
                            <a:gd name="connsiteY72" fmla="*/ 6582 h 10000"/>
                            <a:gd name="connsiteX73" fmla="*/ 6724 w 10000"/>
                            <a:gd name="connsiteY73" fmla="*/ 6762 h 10000"/>
                            <a:gd name="connsiteX74" fmla="*/ 6018 w 10000"/>
                            <a:gd name="connsiteY74" fmla="*/ 7144 h 10000"/>
                            <a:gd name="connsiteX75" fmla="*/ 6166 w 10000"/>
                            <a:gd name="connsiteY75" fmla="*/ 7477 h 10000"/>
                            <a:gd name="connsiteX76" fmla="*/ 6654 w 10000"/>
                            <a:gd name="connsiteY76" fmla="*/ 7596 h 10000"/>
                            <a:gd name="connsiteX77" fmla="*/ 6915 w 10000"/>
                            <a:gd name="connsiteY77" fmla="*/ 7896 h 10000"/>
                            <a:gd name="connsiteX78" fmla="*/ 6927 w 10000"/>
                            <a:gd name="connsiteY78" fmla="*/ 8417 h 10000"/>
                            <a:gd name="connsiteX79" fmla="*/ 7170 w 10000"/>
                            <a:gd name="connsiteY79" fmla="*/ 8720 h 10000"/>
                            <a:gd name="connsiteX80" fmla="*/ 7381 w 10000"/>
                            <a:gd name="connsiteY80" fmla="*/ 8753 h 10000"/>
                            <a:gd name="connsiteX81" fmla="*/ 6917 w 10000"/>
                            <a:gd name="connsiteY81" fmla="*/ 9287 h 10000"/>
                            <a:gd name="connsiteX82" fmla="*/ 6320 w 10000"/>
                            <a:gd name="connsiteY82" fmla="*/ 9650 h 10000"/>
                            <a:gd name="connsiteX83" fmla="*/ 5760 w 10000"/>
                            <a:gd name="connsiteY83" fmla="*/ 9933 h 10000"/>
                            <a:gd name="connsiteX84" fmla="*/ 5338 w 10000"/>
                            <a:gd name="connsiteY84" fmla="*/ 9961 h 10000"/>
                            <a:gd name="connsiteX85" fmla="*/ 5081 w 10000"/>
                            <a:gd name="connsiteY85" fmla="*/ 9906 h 10000"/>
                            <a:gd name="connsiteX0" fmla="*/ 5081 w 10000"/>
                            <a:gd name="connsiteY0" fmla="*/ 9906 h 10000"/>
                            <a:gd name="connsiteX1" fmla="*/ 5150 w 10000"/>
                            <a:gd name="connsiteY1" fmla="*/ 9417 h 10000"/>
                            <a:gd name="connsiteX2" fmla="*/ 5115 w 10000"/>
                            <a:gd name="connsiteY2" fmla="*/ 8847 h 10000"/>
                            <a:gd name="connsiteX3" fmla="*/ 5009 w 10000"/>
                            <a:gd name="connsiteY3" fmla="*/ 8635 h 10000"/>
                            <a:gd name="connsiteX4" fmla="*/ 4394 w 10000"/>
                            <a:gd name="connsiteY4" fmla="*/ 8652 h 10000"/>
                            <a:gd name="connsiteX5" fmla="*/ 3716 w 10000"/>
                            <a:gd name="connsiteY5" fmla="*/ 8809 h 10000"/>
                            <a:gd name="connsiteX6" fmla="*/ 2955 w 10000"/>
                            <a:gd name="connsiteY6" fmla="*/ 9079 h 10000"/>
                            <a:gd name="connsiteX7" fmla="*/ 2139 w 10000"/>
                            <a:gd name="connsiteY7" fmla="*/ 9092 h 10000"/>
                            <a:gd name="connsiteX8" fmla="*/ 1914 w 10000"/>
                            <a:gd name="connsiteY8" fmla="*/ 8975 h 10000"/>
                            <a:gd name="connsiteX9" fmla="*/ 1326 w 10000"/>
                            <a:gd name="connsiteY9" fmla="*/ 8372 h 10000"/>
                            <a:gd name="connsiteX10" fmla="*/ 1047 w 10000"/>
                            <a:gd name="connsiteY10" fmla="*/ 8073 h 10000"/>
                            <a:gd name="connsiteX11" fmla="*/ 691 w 10000"/>
                            <a:gd name="connsiteY11" fmla="*/ 7563 h 10000"/>
                            <a:gd name="connsiteX12" fmla="*/ 317 w 10000"/>
                            <a:gd name="connsiteY12" fmla="*/ 6989 h 10000"/>
                            <a:gd name="connsiteX13" fmla="*/ 264 w 10000"/>
                            <a:gd name="connsiteY13" fmla="*/ 6797 h 10000"/>
                            <a:gd name="connsiteX14" fmla="*/ 114 w 10000"/>
                            <a:gd name="connsiteY14" fmla="*/ 6370 h 10000"/>
                            <a:gd name="connsiteX15" fmla="*/ 78 w 10000"/>
                            <a:gd name="connsiteY15" fmla="*/ 5992 h 10000"/>
                            <a:gd name="connsiteX16" fmla="*/ 525 w 10000"/>
                            <a:gd name="connsiteY16" fmla="*/ 5802 h 10000"/>
                            <a:gd name="connsiteX17" fmla="*/ 930 w 10000"/>
                            <a:gd name="connsiteY17" fmla="*/ 5600 h 10000"/>
                            <a:gd name="connsiteX18" fmla="*/ 1710 w 10000"/>
                            <a:gd name="connsiteY18" fmla="*/ 4839 h 10000"/>
                            <a:gd name="connsiteX19" fmla="*/ 1985 w 10000"/>
                            <a:gd name="connsiteY19" fmla="*/ 4361 h 10000"/>
                            <a:gd name="connsiteX20" fmla="*/ 3092 w 10000"/>
                            <a:gd name="connsiteY20" fmla="*/ 4603 h 10000"/>
                            <a:gd name="connsiteX21" fmla="*/ 3264 w 10000"/>
                            <a:gd name="connsiteY21" fmla="*/ 5221 h 10000"/>
                            <a:gd name="connsiteX22" fmla="*/ 3359 w 10000"/>
                            <a:gd name="connsiteY22" fmla="*/ 4889 h 10000"/>
                            <a:gd name="connsiteX23" fmla="*/ 3525 w 10000"/>
                            <a:gd name="connsiteY23" fmla="*/ 4519 h 10000"/>
                            <a:gd name="connsiteX24" fmla="*/ 3490 w 10000"/>
                            <a:gd name="connsiteY24" fmla="*/ 4084 h 10000"/>
                            <a:gd name="connsiteX25" fmla="*/ 3581 w 10000"/>
                            <a:gd name="connsiteY25" fmla="*/ 3834 h 10000"/>
                            <a:gd name="connsiteX26" fmla="*/ 4055 w 10000"/>
                            <a:gd name="connsiteY26" fmla="*/ 3565 h 10000"/>
                            <a:gd name="connsiteX27" fmla="*/ 3909 w 10000"/>
                            <a:gd name="connsiteY27" fmla="*/ 3212 h 10000"/>
                            <a:gd name="connsiteX28" fmla="*/ 3797 w 10000"/>
                            <a:gd name="connsiteY28" fmla="*/ 2775 h 10000"/>
                            <a:gd name="connsiteX29" fmla="*/ 3631 w 10000"/>
                            <a:gd name="connsiteY29" fmla="*/ 2138 h 10000"/>
                            <a:gd name="connsiteX30" fmla="*/ 3383 w 10000"/>
                            <a:gd name="connsiteY30" fmla="*/ 1863 h 10000"/>
                            <a:gd name="connsiteX31" fmla="*/ 3070 w 10000"/>
                            <a:gd name="connsiteY31" fmla="*/ 1357 h 10000"/>
                            <a:gd name="connsiteX32" fmla="*/ 3523 w 10000"/>
                            <a:gd name="connsiteY32" fmla="*/ 411 h 10000"/>
                            <a:gd name="connsiteX33" fmla="*/ 4228 w 10000"/>
                            <a:gd name="connsiteY33" fmla="*/ 273 h 10000"/>
                            <a:gd name="connsiteX34" fmla="*/ 4422 w 10000"/>
                            <a:gd name="connsiteY34" fmla="*/ 3 h 10000"/>
                            <a:gd name="connsiteX35" fmla="*/ 4572 w 10000"/>
                            <a:gd name="connsiteY35" fmla="*/ 203 h 10000"/>
                            <a:gd name="connsiteX36" fmla="*/ 4836 w 10000"/>
                            <a:gd name="connsiteY36" fmla="*/ 562 h 10000"/>
                            <a:gd name="connsiteX37" fmla="*/ 4878 w 10000"/>
                            <a:gd name="connsiteY37" fmla="*/ 730 h 10000"/>
                            <a:gd name="connsiteX38" fmla="*/ 4763 w 10000"/>
                            <a:gd name="connsiteY38" fmla="*/ 1214 h 10000"/>
                            <a:gd name="connsiteX39" fmla="*/ 4713 w 10000"/>
                            <a:gd name="connsiteY39" fmla="*/ 1615 h 10000"/>
                            <a:gd name="connsiteX40" fmla="*/ 4937 w 10000"/>
                            <a:gd name="connsiteY40" fmla="*/ 1666 h 10000"/>
                            <a:gd name="connsiteX41" fmla="*/ 5177 w 10000"/>
                            <a:gd name="connsiteY41" fmla="*/ 1128 h 10000"/>
                            <a:gd name="connsiteX42" fmla="*/ 5842 w 10000"/>
                            <a:gd name="connsiteY42" fmla="*/ 624 h 10000"/>
                            <a:gd name="connsiteX43" fmla="*/ 6348 w 10000"/>
                            <a:gd name="connsiteY43" fmla="*/ 1594 h 10000"/>
                            <a:gd name="connsiteX44" fmla="*/ 6079 w 10000"/>
                            <a:gd name="connsiteY44" fmla="*/ 2228 h 10000"/>
                            <a:gd name="connsiteX45" fmla="*/ 5836 w 10000"/>
                            <a:gd name="connsiteY45" fmla="*/ 2630 h 10000"/>
                            <a:gd name="connsiteX46" fmla="*/ 4868 w 10000"/>
                            <a:gd name="connsiteY46" fmla="*/ 2628 h 10000"/>
                            <a:gd name="connsiteX47" fmla="*/ 4728 w 10000"/>
                            <a:gd name="connsiteY47" fmla="*/ 3020 h 10000"/>
                            <a:gd name="connsiteX48" fmla="*/ 4467 w 10000"/>
                            <a:gd name="connsiteY48" fmla="*/ 3530 h 10000"/>
                            <a:gd name="connsiteX49" fmla="*/ 4253 w 10000"/>
                            <a:gd name="connsiteY49" fmla="*/ 3912 h 10000"/>
                            <a:gd name="connsiteX50" fmla="*/ 4321 w 10000"/>
                            <a:gd name="connsiteY50" fmla="*/ 4167 h 10000"/>
                            <a:gd name="connsiteX51" fmla="*/ 4557 w 10000"/>
                            <a:gd name="connsiteY51" fmla="*/ 4324 h 10000"/>
                            <a:gd name="connsiteX52" fmla="*/ 4912 w 10000"/>
                            <a:gd name="connsiteY52" fmla="*/ 4372 h 10000"/>
                            <a:gd name="connsiteX53" fmla="*/ 5506 w 10000"/>
                            <a:gd name="connsiteY53" fmla="*/ 4306 h 10000"/>
                            <a:gd name="connsiteX54" fmla="*/ 6947 w 10000"/>
                            <a:gd name="connsiteY54" fmla="*/ 4010 h 10000"/>
                            <a:gd name="connsiteX55" fmla="*/ 7138 w 10000"/>
                            <a:gd name="connsiteY55" fmla="*/ 3235 h 10000"/>
                            <a:gd name="connsiteX56" fmla="*/ 7168 w 10000"/>
                            <a:gd name="connsiteY56" fmla="*/ 2901 h 10000"/>
                            <a:gd name="connsiteX57" fmla="*/ 7708 w 10000"/>
                            <a:gd name="connsiteY57" fmla="*/ 2980 h 10000"/>
                            <a:gd name="connsiteX58" fmla="*/ 8677 w 10000"/>
                            <a:gd name="connsiteY58" fmla="*/ 2798 h 10000"/>
                            <a:gd name="connsiteX59" fmla="*/ 9123 w 10000"/>
                            <a:gd name="connsiteY59" fmla="*/ 2391 h 10000"/>
                            <a:gd name="connsiteX60" fmla="*/ 9350 w 10000"/>
                            <a:gd name="connsiteY60" fmla="*/ 2189 h 10000"/>
                            <a:gd name="connsiteX61" fmla="*/ 9576 w 10000"/>
                            <a:gd name="connsiteY61" fmla="*/ 2409 h 10000"/>
                            <a:gd name="connsiteX62" fmla="*/ 9918 w 10000"/>
                            <a:gd name="connsiteY62" fmla="*/ 2628 h 10000"/>
                            <a:gd name="connsiteX63" fmla="*/ 9968 w 10000"/>
                            <a:gd name="connsiteY63" fmla="*/ 2851 h 10000"/>
                            <a:gd name="connsiteX64" fmla="*/ 9779 w 10000"/>
                            <a:gd name="connsiteY64" fmla="*/ 3260 h 10000"/>
                            <a:gd name="connsiteX65" fmla="*/ 9676 w 10000"/>
                            <a:gd name="connsiteY65" fmla="*/ 3740 h 10000"/>
                            <a:gd name="connsiteX66" fmla="*/ 9488 w 10000"/>
                            <a:gd name="connsiteY66" fmla="*/ 4122 h 10000"/>
                            <a:gd name="connsiteX67" fmla="*/ 9234 w 10000"/>
                            <a:gd name="connsiteY67" fmla="*/ 4374 h 10000"/>
                            <a:gd name="connsiteX68" fmla="*/ 8935 w 10000"/>
                            <a:gd name="connsiteY68" fmla="*/ 4849 h 10000"/>
                            <a:gd name="connsiteX69" fmla="*/ 8659 w 10000"/>
                            <a:gd name="connsiteY69" fmla="*/ 5645 h 10000"/>
                            <a:gd name="connsiteX70" fmla="*/ 8619 w 10000"/>
                            <a:gd name="connsiteY70" fmla="*/ 6045 h 10000"/>
                            <a:gd name="connsiteX71" fmla="*/ 8134 w 10000"/>
                            <a:gd name="connsiteY71" fmla="*/ 6305 h 10000"/>
                            <a:gd name="connsiteX72" fmla="*/ 7281 w 10000"/>
                            <a:gd name="connsiteY72" fmla="*/ 6582 h 10000"/>
                            <a:gd name="connsiteX73" fmla="*/ 6724 w 10000"/>
                            <a:gd name="connsiteY73" fmla="*/ 6762 h 10000"/>
                            <a:gd name="connsiteX74" fmla="*/ 6018 w 10000"/>
                            <a:gd name="connsiteY74" fmla="*/ 7144 h 10000"/>
                            <a:gd name="connsiteX75" fmla="*/ 6166 w 10000"/>
                            <a:gd name="connsiteY75" fmla="*/ 7477 h 10000"/>
                            <a:gd name="connsiteX76" fmla="*/ 6654 w 10000"/>
                            <a:gd name="connsiteY76" fmla="*/ 7596 h 10000"/>
                            <a:gd name="connsiteX77" fmla="*/ 6915 w 10000"/>
                            <a:gd name="connsiteY77" fmla="*/ 7896 h 10000"/>
                            <a:gd name="connsiteX78" fmla="*/ 6927 w 10000"/>
                            <a:gd name="connsiteY78" fmla="*/ 8417 h 10000"/>
                            <a:gd name="connsiteX79" fmla="*/ 7170 w 10000"/>
                            <a:gd name="connsiteY79" fmla="*/ 8720 h 10000"/>
                            <a:gd name="connsiteX80" fmla="*/ 7381 w 10000"/>
                            <a:gd name="connsiteY80" fmla="*/ 8753 h 10000"/>
                            <a:gd name="connsiteX81" fmla="*/ 6917 w 10000"/>
                            <a:gd name="connsiteY81" fmla="*/ 9287 h 10000"/>
                            <a:gd name="connsiteX82" fmla="*/ 6320 w 10000"/>
                            <a:gd name="connsiteY82" fmla="*/ 9650 h 10000"/>
                            <a:gd name="connsiteX83" fmla="*/ 5760 w 10000"/>
                            <a:gd name="connsiteY83" fmla="*/ 9933 h 10000"/>
                            <a:gd name="connsiteX84" fmla="*/ 5338 w 10000"/>
                            <a:gd name="connsiteY84" fmla="*/ 9961 h 10000"/>
                            <a:gd name="connsiteX85" fmla="*/ 5081 w 10000"/>
                            <a:gd name="connsiteY85" fmla="*/ 9906 h 10000"/>
                            <a:gd name="connsiteX0" fmla="*/ 5081 w 10000"/>
                            <a:gd name="connsiteY0" fmla="*/ 9906 h 10000"/>
                            <a:gd name="connsiteX1" fmla="*/ 5150 w 10000"/>
                            <a:gd name="connsiteY1" fmla="*/ 9417 h 10000"/>
                            <a:gd name="connsiteX2" fmla="*/ 5115 w 10000"/>
                            <a:gd name="connsiteY2" fmla="*/ 8847 h 10000"/>
                            <a:gd name="connsiteX3" fmla="*/ 5009 w 10000"/>
                            <a:gd name="connsiteY3" fmla="*/ 8635 h 10000"/>
                            <a:gd name="connsiteX4" fmla="*/ 4394 w 10000"/>
                            <a:gd name="connsiteY4" fmla="*/ 8652 h 10000"/>
                            <a:gd name="connsiteX5" fmla="*/ 3716 w 10000"/>
                            <a:gd name="connsiteY5" fmla="*/ 8809 h 10000"/>
                            <a:gd name="connsiteX6" fmla="*/ 2955 w 10000"/>
                            <a:gd name="connsiteY6" fmla="*/ 9079 h 10000"/>
                            <a:gd name="connsiteX7" fmla="*/ 2139 w 10000"/>
                            <a:gd name="connsiteY7" fmla="*/ 9092 h 10000"/>
                            <a:gd name="connsiteX8" fmla="*/ 1914 w 10000"/>
                            <a:gd name="connsiteY8" fmla="*/ 8975 h 10000"/>
                            <a:gd name="connsiteX9" fmla="*/ 1326 w 10000"/>
                            <a:gd name="connsiteY9" fmla="*/ 8372 h 10000"/>
                            <a:gd name="connsiteX10" fmla="*/ 1047 w 10000"/>
                            <a:gd name="connsiteY10" fmla="*/ 8073 h 10000"/>
                            <a:gd name="connsiteX11" fmla="*/ 691 w 10000"/>
                            <a:gd name="connsiteY11" fmla="*/ 7563 h 10000"/>
                            <a:gd name="connsiteX12" fmla="*/ 317 w 10000"/>
                            <a:gd name="connsiteY12" fmla="*/ 6989 h 10000"/>
                            <a:gd name="connsiteX13" fmla="*/ 264 w 10000"/>
                            <a:gd name="connsiteY13" fmla="*/ 6797 h 10000"/>
                            <a:gd name="connsiteX14" fmla="*/ 114 w 10000"/>
                            <a:gd name="connsiteY14" fmla="*/ 6370 h 10000"/>
                            <a:gd name="connsiteX15" fmla="*/ 78 w 10000"/>
                            <a:gd name="connsiteY15" fmla="*/ 5992 h 10000"/>
                            <a:gd name="connsiteX16" fmla="*/ 525 w 10000"/>
                            <a:gd name="connsiteY16" fmla="*/ 5802 h 10000"/>
                            <a:gd name="connsiteX17" fmla="*/ 930 w 10000"/>
                            <a:gd name="connsiteY17" fmla="*/ 5600 h 10000"/>
                            <a:gd name="connsiteX18" fmla="*/ 1710 w 10000"/>
                            <a:gd name="connsiteY18" fmla="*/ 4839 h 10000"/>
                            <a:gd name="connsiteX19" fmla="*/ 1985 w 10000"/>
                            <a:gd name="connsiteY19" fmla="*/ 4361 h 10000"/>
                            <a:gd name="connsiteX20" fmla="*/ 3092 w 10000"/>
                            <a:gd name="connsiteY20" fmla="*/ 4603 h 10000"/>
                            <a:gd name="connsiteX21" fmla="*/ 3264 w 10000"/>
                            <a:gd name="connsiteY21" fmla="*/ 5221 h 10000"/>
                            <a:gd name="connsiteX22" fmla="*/ 3359 w 10000"/>
                            <a:gd name="connsiteY22" fmla="*/ 4606 h 10000"/>
                            <a:gd name="connsiteX23" fmla="*/ 3525 w 10000"/>
                            <a:gd name="connsiteY23" fmla="*/ 4519 h 10000"/>
                            <a:gd name="connsiteX24" fmla="*/ 3490 w 10000"/>
                            <a:gd name="connsiteY24" fmla="*/ 4084 h 10000"/>
                            <a:gd name="connsiteX25" fmla="*/ 3581 w 10000"/>
                            <a:gd name="connsiteY25" fmla="*/ 3834 h 10000"/>
                            <a:gd name="connsiteX26" fmla="*/ 4055 w 10000"/>
                            <a:gd name="connsiteY26" fmla="*/ 3565 h 10000"/>
                            <a:gd name="connsiteX27" fmla="*/ 3909 w 10000"/>
                            <a:gd name="connsiteY27" fmla="*/ 3212 h 10000"/>
                            <a:gd name="connsiteX28" fmla="*/ 3797 w 10000"/>
                            <a:gd name="connsiteY28" fmla="*/ 2775 h 10000"/>
                            <a:gd name="connsiteX29" fmla="*/ 3631 w 10000"/>
                            <a:gd name="connsiteY29" fmla="*/ 2138 h 10000"/>
                            <a:gd name="connsiteX30" fmla="*/ 3383 w 10000"/>
                            <a:gd name="connsiteY30" fmla="*/ 1863 h 10000"/>
                            <a:gd name="connsiteX31" fmla="*/ 3070 w 10000"/>
                            <a:gd name="connsiteY31" fmla="*/ 1357 h 10000"/>
                            <a:gd name="connsiteX32" fmla="*/ 3523 w 10000"/>
                            <a:gd name="connsiteY32" fmla="*/ 411 h 10000"/>
                            <a:gd name="connsiteX33" fmla="*/ 4228 w 10000"/>
                            <a:gd name="connsiteY33" fmla="*/ 273 h 10000"/>
                            <a:gd name="connsiteX34" fmla="*/ 4422 w 10000"/>
                            <a:gd name="connsiteY34" fmla="*/ 3 h 10000"/>
                            <a:gd name="connsiteX35" fmla="*/ 4572 w 10000"/>
                            <a:gd name="connsiteY35" fmla="*/ 203 h 10000"/>
                            <a:gd name="connsiteX36" fmla="*/ 4836 w 10000"/>
                            <a:gd name="connsiteY36" fmla="*/ 562 h 10000"/>
                            <a:gd name="connsiteX37" fmla="*/ 4878 w 10000"/>
                            <a:gd name="connsiteY37" fmla="*/ 730 h 10000"/>
                            <a:gd name="connsiteX38" fmla="*/ 4763 w 10000"/>
                            <a:gd name="connsiteY38" fmla="*/ 1214 h 10000"/>
                            <a:gd name="connsiteX39" fmla="*/ 4713 w 10000"/>
                            <a:gd name="connsiteY39" fmla="*/ 1615 h 10000"/>
                            <a:gd name="connsiteX40" fmla="*/ 4937 w 10000"/>
                            <a:gd name="connsiteY40" fmla="*/ 1666 h 10000"/>
                            <a:gd name="connsiteX41" fmla="*/ 5177 w 10000"/>
                            <a:gd name="connsiteY41" fmla="*/ 1128 h 10000"/>
                            <a:gd name="connsiteX42" fmla="*/ 5842 w 10000"/>
                            <a:gd name="connsiteY42" fmla="*/ 624 h 10000"/>
                            <a:gd name="connsiteX43" fmla="*/ 6348 w 10000"/>
                            <a:gd name="connsiteY43" fmla="*/ 1594 h 10000"/>
                            <a:gd name="connsiteX44" fmla="*/ 6079 w 10000"/>
                            <a:gd name="connsiteY44" fmla="*/ 2228 h 10000"/>
                            <a:gd name="connsiteX45" fmla="*/ 5836 w 10000"/>
                            <a:gd name="connsiteY45" fmla="*/ 2630 h 10000"/>
                            <a:gd name="connsiteX46" fmla="*/ 4868 w 10000"/>
                            <a:gd name="connsiteY46" fmla="*/ 2628 h 10000"/>
                            <a:gd name="connsiteX47" fmla="*/ 4728 w 10000"/>
                            <a:gd name="connsiteY47" fmla="*/ 3020 h 10000"/>
                            <a:gd name="connsiteX48" fmla="*/ 4467 w 10000"/>
                            <a:gd name="connsiteY48" fmla="*/ 3530 h 10000"/>
                            <a:gd name="connsiteX49" fmla="*/ 4253 w 10000"/>
                            <a:gd name="connsiteY49" fmla="*/ 3912 h 10000"/>
                            <a:gd name="connsiteX50" fmla="*/ 4321 w 10000"/>
                            <a:gd name="connsiteY50" fmla="*/ 4167 h 10000"/>
                            <a:gd name="connsiteX51" fmla="*/ 4557 w 10000"/>
                            <a:gd name="connsiteY51" fmla="*/ 4324 h 10000"/>
                            <a:gd name="connsiteX52" fmla="*/ 4912 w 10000"/>
                            <a:gd name="connsiteY52" fmla="*/ 4372 h 10000"/>
                            <a:gd name="connsiteX53" fmla="*/ 5506 w 10000"/>
                            <a:gd name="connsiteY53" fmla="*/ 4306 h 10000"/>
                            <a:gd name="connsiteX54" fmla="*/ 6947 w 10000"/>
                            <a:gd name="connsiteY54" fmla="*/ 4010 h 10000"/>
                            <a:gd name="connsiteX55" fmla="*/ 7138 w 10000"/>
                            <a:gd name="connsiteY55" fmla="*/ 3235 h 10000"/>
                            <a:gd name="connsiteX56" fmla="*/ 7168 w 10000"/>
                            <a:gd name="connsiteY56" fmla="*/ 2901 h 10000"/>
                            <a:gd name="connsiteX57" fmla="*/ 7708 w 10000"/>
                            <a:gd name="connsiteY57" fmla="*/ 2980 h 10000"/>
                            <a:gd name="connsiteX58" fmla="*/ 8677 w 10000"/>
                            <a:gd name="connsiteY58" fmla="*/ 2798 h 10000"/>
                            <a:gd name="connsiteX59" fmla="*/ 9123 w 10000"/>
                            <a:gd name="connsiteY59" fmla="*/ 2391 h 10000"/>
                            <a:gd name="connsiteX60" fmla="*/ 9350 w 10000"/>
                            <a:gd name="connsiteY60" fmla="*/ 2189 h 10000"/>
                            <a:gd name="connsiteX61" fmla="*/ 9576 w 10000"/>
                            <a:gd name="connsiteY61" fmla="*/ 2409 h 10000"/>
                            <a:gd name="connsiteX62" fmla="*/ 9918 w 10000"/>
                            <a:gd name="connsiteY62" fmla="*/ 2628 h 10000"/>
                            <a:gd name="connsiteX63" fmla="*/ 9968 w 10000"/>
                            <a:gd name="connsiteY63" fmla="*/ 2851 h 10000"/>
                            <a:gd name="connsiteX64" fmla="*/ 9779 w 10000"/>
                            <a:gd name="connsiteY64" fmla="*/ 3260 h 10000"/>
                            <a:gd name="connsiteX65" fmla="*/ 9676 w 10000"/>
                            <a:gd name="connsiteY65" fmla="*/ 3740 h 10000"/>
                            <a:gd name="connsiteX66" fmla="*/ 9488 w 10000"/>
                            <a:gd name="connsiteY66" fmla="*/ 4122 h 10000"/>
                            <a:gd name="connsiteX67" fmla="*/ 9234 w 10000"/>
                            <a:gd name="connsiteY67" fmla="*/ 4374 h 10000"/>
                            <a:gd name="connsiteX68" fmla="*/ 8935 w 10000"/>
                            <a:gd name="connsiteY68" fmla="*/ 4849 h 10000"/>
                            <a:gd name="connsiteX69" fmla="*/ 8659 w 10000"/>
                            <a:gd name="connsiteY69" fmla="*/ 5645 h 10000"/>
                            <a:gd name="connsiteX70" fmla="*/ 8619 w 10000"/>
                            <a:gd name="connsiteY70" fmla="*/ 6045 h 10000"/>
                            <a:gd name="connsiteX71" fmla="*/ 8134 w 10000"/>
                            <a:gd name="connsiteY71" fmla="*/ 6305 h 10000"/>
                            <a:gd name="connsiteX72" fmla="*/ 7281 w 10000"/>
                            <a:gd name="connsiteY72" fmla="*/ 6582 h 10000"/>
                            <a:gd name="connsiteX73" fmla="*/ 6724 w 10000"/>
                            <a:gd name="connsiteY73" fmla="*/ 6762 h 10000"/>
                            <a:gd name="connsiteX74" fmla="*/ 6018 w 10000"/>
                            <a:gd name="connsiteY74" fmla="*/ 7144 h 10000"/>
                            <a:gd name="connsiteX75" fmla="*/ 6166 w 10000"/>
                            <a:gd name="connsiteY75" fmla="*/ 7477 h 10000"/>
                            <a:gd name="connsiteX76" fmla="*/ 6654 w 10000"/>
                            <a:gd name="connsiteY76" fmla="*/ 7596 h 10000"/>
                            <a:gd name="connsiteX77" fmla="*/ 6915 w 10000"/>
                            <a:gd name="connsiteY77" fmla="*/ 7896 h 10000"/>
                            <a:gd name="connsiteX78" fmla="*/ 6927 w 10000"/>
                            <a:gd name="connsiteY78" fmla="*/ 8417 h 10000"/>
                            <a:gd name="connsiteX79" fmla="*/ 7170 w 10000"/>
                            <a:gd name="connsiteY79" fmla="*/ 8720 h 10000"/>
                            <a:gd name="connsiteX80" fmla="*/ 7381 w 10000"/>
                            <a:gd name="connsiteY80" fmla="*/ 8753 h 10000"/>
                            <a:gd name="connsiteX81" fmla="*/ 6917 w 10000"/>
                            <a:gd name="connsiteY81" fmla="*/ 9287 h 10000"/>
                            <a:gd name="connsiteX82" fmla="*/ 6320 w 10000"/>
                            <a:gd name="connsiteY82" fmla="*/ 9650 h 10000"/>
                            <a:gd name="connsiteX83" fmla="*/ 5760 w 10000"/>
                            <a:gd name="connsiteY83" fmla="*/ 9933 h 10000"/>
                            <a:gd name="connsiteX84" fmla="*/ 5338 w 10000"/>
                            <a:gd name="connsiteY84" fmla="*/ 9961 h 10000"/>
                            <a:gd name="connsiteX85" fmla="*/ 5081 w 10000"/>
                            <a:gd name="connsiteY85" fmla="*/ 9906 h 10000"/>
                            <a:gd name="connsiteX0" fmla="*/ 5081 w 10000"/>
                            <a:gd name="connsiteY0" fmla="*/ 9906 h 10000"/>
                            <a:gd name="connsiteX1" fmla="*/ 5150 w 10000"/>
                            <a:gd name="connsiteY1" fmla="*/ 9417 h 10000"/>
                            <a:gd name="connsiteX2" fmla="*/ 5115 w 10000"/>
                            <a:gd name="connsiteY2" fmla="*/ 8847 h 10000"/>
                            <a:gd name="connsiteX3" fmla="*/ 5009 w 10000"/>
                            <a:gd name="connsiteY3" fmla="*/ 8635 h 10000"/>
                            <a:gd name="connsiteX4" fmla="*/ 4394 w 10000"/>
                            <a:gd name="connsiteY4" fmla="*/ 8652 h 10000"/>
                            <a:gd name="connsiteX5" fmla="*/ 3716 w 10000"/>
                            <a:gd name="connsiteY5" fmla="*/ 8809 h 10000"/>
                            <a:gd name="connsiteX6" fmla="*/ 2955 w 10000"/>
                            <a:gd name="connsiteY6" fmla="*/ 9079 h 10000"/>
                            <a:gd name="connsiteX7" fmla="*/ 2139 w 10000"/>
                            <a:gd name="connsiteY7" fmla="*/ 9092 h 10000"/>
                            <a:gd name="connsiteX8" fmla="*/ 1914 w 10000"/>
                            <a:gd name="connsiteY8" fmla="*/ 8975 h 10000"/>
                            <a:gd name="connsiteX9" fmla="*/ 1326 w 10000"/>
                            <a:gd name="connsiteY9" fmla="*/ 8372 h 10000"/>
                            <a:gd name="connsiteX10" fmla="*/ 1047 w 10000"/>
                            <a:gd name="connsiteY10" fmla="*/ 8073 h 10000"/>
                            <a:gd name="connsiteX11" fmla="*/ 691 w 10000"/>
                            <a:gd name="connsiteY11" fmla="*/ 7563 h 10000"/>
                            <a:gd name="connsiteX12" fmla="*/ 317 w 10000"/>
                            <a:gd name="connsiteY12" fmla="*/ 6989 h 10000"/>
                            <a:gd name="connsiteX13" fmla="*/ 264 w 10000"/>
                            <a:gd name="connsiteY13" fmla="*/ 6797 h 10000"/>
                            <a:gd name="connsiteX14" fmla="*/ 114 w 10000"/>
                            <a:gd name="connsiteY14" fmla="*/ 6370 h 10000"/>
                            <a:gd name="connsiteX15" fmla="*/ 78 w 10000"/>
                            <a:gd name="connsiteY15" fmla="*/ 5992 h 10000"/>
                            <a:gd name="connsiteX16" fmla="*/ 525 w 10000"/>
                            <a:gd name="connsiteY16" fmla="*/ 5802 h 10000"/>
                            <a:gd name="connsiteX17" fmla="*/ 930 w 10000"/>
                            <a:gd name="connsiteY17" fmla="*/ 5600 h 10000"/>
                            <a:gd name="connsiteX18" fmla="*/ 1710 w 10000"/>
                            <a:gd name="connsiteY18" fmla="*/ 4839 h 10000"/>
                            <a:gd name="connsiteX19" fmla="*/ 1985 w 10000"/>
                            <a:gd name="connsiteY19" fmla="*/ 4361 h 10000"/>
                            <a:gd name="connsiteX20" fmla="*/ 3092 w 10000"/>
                            <a:gd name="connsiteY20" fmla="*/ 4603 h 10000"/>
                            <a:gd name="connsiteX21" fmla="*/ 3359 w 10000"/>
                            <a:gd name="connsiteY21" fmla="*/ 4606 h 10000"/>
                            <a:gd name="connsiteX22" fmla="*/ 3525 w 10000"/>
                            <a:gd name="connsiteY22" fmla="*/ 4519 h 10000"/>
                            <a:gd name="connsiteX23" fmla="*/ 3490 w 10000"/>
                            <a:gd name="connsiteY23" fmla="*/ 4084 h 10000"/>
                            <a:gd name="connsiteX24" fmla="*/ 3581 w 10000"/>
                            <a:gd name="connsiteY24" fmla="*/ 3834 h 10000"/>
                            <a:gd name="connsiteX25" fmla="*/ 4055 w 10000"/>
                            <a:gd name="connsiteY25" fmla="*/ 3565 h 10000"/>
                            <a:gd name="connsiteX26" fmla="*/ 3909 w 10000"/>
                            <a:gd name="connsiteY26" fmla="*/ 3212 h 10000"/>
                            <a:gd name="connsiteX27" fmla="*/ 3797 w 10000"/>
                            <a:gd name="connsiteY27" fmla="*/ 2775 h 10000"/>
                            <a:gd name="connsiteX28" fmla="*/ 3631 w 10000"/>
                            <a:gd name="connsiteY28" fmla="*/ 2138 h 10000"/>
                            <a:gd name="connsiteX29" fmla="*/ 3383 w 10000"/>
                            <a:gd name="connsiteY29" fmla="*/ 1863 h 10000"/>
                            <a:gd name="connsiteX30" fmla="*/ 3070 w 10000"/>
                            <a:gd name="connsiteY30" fmla="*/ 1357 h 10000"/>
                            <a:gd name="connsiteX31" fmla="*/ 3523 w 10000"/>
                            <a:gd name="connsiteY31" fmla="*/ 411 h 10000"/>
                            <a:gd name="connsiteX32" fmla="*/ 4228 w 10000"/>
                            <a:gd name="connsiteY32" fmla="*/ 273 h 10000"/>
                            <a:gd name="connsiteX33" fmla="*/ 4422 w 10000"/>
                            <a:gd name="connsiteY33" fmla="*/ 3 h 10000"/>
                            <a:gd name="connsiteX34" fmla="*/ 4572 w 10000"/>
                            <a:gd name="connsiteY34" fmla="*/ 203 h 10000"/>
                            <a:gd name="connsiteX35" fmla="*/ 4836 w 10000"/>
                            <a:gd name="connsiteY35" fmla="*/ 562 h 10000"/>
                            <a:gd name="connsiteX36" fmla="*/ 4878 w 10000"/>
                            <a:gd name="connsiteY36" fmla="*/ 730 h 10000"/>
                            <a:gd name="connsiteX37" fmla="*/ 4763 w 10000"/>
                            <a:gd name="connsiteY37" fmla="*/ 1214 h 10000"/>
                            <a:gd name="connsiteX38" fmla="*/ 4713 w 10000"/>
                            <a:gd name="connsiteY38" fmla="*/ 1615 h 10000"/>
                            <a:gd name="connsiteX39" fmla="*/ 4937 w 10000"/>
                            <a:gd name="connsiteY39" fmla="*/ 1666 h 10000"/>
                            <a:gd name="connsiteX40" fmla="*/ 5177 w 10000"/>
                            <a:gd name="connsiteY40" fmla="*/ 1128 h 10000"/>
                            <a:gd name="connsiteX41" fmla="*/ 5842 w 10000"/>
                            <a:gd name="connsiteY41" fmla="*/ 624 h 10000"/>
                            <a:gd name="connsiteX42" fmla="*/ 6348 w 10000"/>
                            <a:gd name="connsiteY42" fmla="*/ 1594 h 10000"/>
                            <a:gd name="connsiteX43" fmla="*/ 6079 w 10000"/>
                            <a:gd name="connsiteY43" fmla="*/ 2228 h 10000"/>
                            <a:gd name="connsiteX44" fmla="*/ 5836 w 10000"/>
                            <a:gd name="connsiteY44" fmla="*/ 2630 h 10000"/>
                            <a:gd name="connsiteX45" fmla="*/ 4868 w 10000"/>
                            <a:gd name="connsiteY45" fmla="*/ 2628 h 10000"/>
                            <a:gd name="connsiteX46" fmla="*/ 4728 w 10000"/>
                            <a:gd name="connsiteY46" fmla="*/ 3020 h 10000"/>
                            <a:gd name="connsiteX47" fmla="*/ 4467 w 10000"/>
                            <a:gd name="connsiteY47" fmla="*/ 3530 h 10000"/>
                            <a:gd name="connsiteX48" fmla="*/ 4253 w 10000"/>
                            <a:gd name="connsiteY48" fmla="*/ 3912 h 10000"/>
                            <a:gd name="connsiteX49" fmla="*/ 4321 w 10000"/>
                            <a:gd name="connsiteY49" fmla="*/ 4167 h 10000"/>
                            <a:gd name="connsiteX50" fmla="*/ 4557 w 10000"/>
                            <a:gd name="connsiteY50" fmla="*/ 4324 h 10000"/>
                            <a:gd name="connsiteX51" fmla="*/ 4912 w 10000"/>
                            <a:gd name="connsiteY51" fmla="*/ 4372 h 10000"/>
                            <a:gd name="connsiteX52" fmla="*/ 5506 w 10000"/>
                            <a:gd name="connsiteY52" fmla="*/ 4306 h 10000"/>
                            <a:gd name="connsiteX53" fmla="*/ 6947 w 10000"/>
                            <a:gd name="connsiteY53" fmla="*/ 4010 h 10000"/>
                            <a:gd name="connsiteX54" fmla="*/ 7138 w 10000"/>
                            <a:gd name="connsiteY54" fmla="*/ 3235 h 10000"/>
                            <a:gd name="connsiteX55" fmla="*/ 7168 w 10000"/>
                            <a:gd name="connsiteY55" fmla="*/ 2901 h 10000"/>
                            <a:gd name="connsiteX56" fmla="*/ 7708 w 10000"/>
                            <a:gd name="connsiteY56" fmla="*/ 2980 h 10000"/>
                            <a:gd name="connsiteX57" fmla="*/ 8677 w 10000"/>
                            <a:gd name="connsiteY57" fmla="*/ 2798 h 10000"/>
                            <a:gd name="connsiteX58" fmla="*/ 9123 w 10000"/>
                            <a:gd name="connsiteY58" fmla="*/ 2391 h 10000"/>
                            <a:gd name="connsiteX59" fmla="*/ 9350 w 10000"/>
                            <a:gd name="connsiteY59" fmla="*/ 2189 h 10000"/>
                            <a:gd name="connsiteX60" fmla="*/ 9576 w 10000"/>
                            <a:gd name="connsiteY60" fmla="*/ 2409 h 10000"/>
                            <a:gd name="connsiteX61" fmla="*/ 9918 w 10000"/>
                            <a:gd name="connsiteY61" fmla="*/ 2628 h 10000"/>
                            <a:gd name="connsiteX62" fmla="*/ 9968 w 10000"/>
                            <a:gd name="connsiteY62" fmla="*/ 2851 h 10000"/>
                            <a:gd name="connsiteX63" fmla="*/ 9779 w 10000"/>
                            <a:gd name="connsiteY63" fmla="*/ 3260 h 10000"/>
                            <a:gd name="connsiteX64" fmla="*/ 9676 w 10000"/>
                            <a:gd name="connsiteY64" fmla="*/ 3740 h 10000"/>
                            <a:gd name="connsiteX65" fmla="*/ 9488 w 10000"/>
                            <a:gd name="connsiteY65" fmla="*/ 4122 h 10000"/>
                            <a:gd name="connsiteX66" fmla="*/ 9234 w 10000"/>
                            <a:gd name="connsiteY66" fmla="*/ 4374 h 10000"/>
                            <a:gd name="connsiteX67" fmla="*/ 8935 w 10000"/>
                            <a:gd name="connsiteY67" fmla="*/ 4849 h 10000"/>
                            <a:gd name="connsiteX68" fmla="*/ 8659 w 10000"/>
                            <a:gd name="connsiteY68" fmla="*/ 5645 h 10000"/>
                            <a:gd name="connsiteX69" fmla="*/ 8619 w 10000"/>
                            <a:gd name="connsiteY69" fmla="*/ 6045 h 10000"/>
                            <a:gd name="connsiteX70" fmla="*/ 8134 w 10000"/>
                            <a:gd name="connsiteY70" fmla="*/ 6305 h 10000"/>
                            <a:gd name="connsiteX71" fmla="*/ 7281 w 10000"/>
                            <a:gd name="connsiteY71" fmla="*/ 6582 h 10000"/>
                            <a:gd name="connsiteX72" fmla="*/ 6724 w 10000"/>
                            <a:gd name="connsiteY72" fmla="*/ 6762 h 10000"/>
                            <a:gd name="connsiteX73" fmla="*/ 6018 w 10000"/>
                            <a:gd name="connsiteY73" fmla="*/ 7144 h 10000"/>
                            <a:gd name="connsiteX74" fmla="*/ 6166 w 10000"/>
                            <a:gd name="connsiteY74" fmla="*/ 7477 h 10000"/>
                            <a:gd name="connsiteX75" fmla="*/ 6654 w 10000"/>
                            <a:gd name="connsiteY75" fmla="*/ 7596 h 10000"/>
                            <a:gd name="connsiteX76" fmla="*/ 6915 w 10000"/>
                            <a:gd name="connsiteY76" fmla="*/ 7896 h 10000"/>
                            <a:gd name="connsiteX77" fmla="*/ 6927 w 10000"/>
                            <a:gd name="connsiteY77" fmla="*/ 8417 h 10000"/>
                            <a:gd name="connsiteX78" fmla="*/ 7170 w 10000"/>
                            <a:gd name="connsiteY78" fmla="*/ 8720 h 10000"/>
                            <a:gd name="connsiteX79" fmla="*/ 7381 w 10000"/>
                            <a:gd name="connsiteY79" fmla="*/ 8753 h 10000"/>
                            <a:gd name="connsiteX80" fmla="*/ 6917 w 10000"/>
                            <a:gd name="connsiteY80" fmla="*/ 9287 h 10000"/>
                            <a:gd name="connsiteX81" fmla="*/ 6320 w 10000"/>
                            <a:gd name="connsiteY81" fmla="*/ 9650 h 10000"/>
                            <a:gd name="connsiteX82" fmla="*/ 5760 w 10000"/>
                            <a:gd name="connsiteY82" fmla="*/ 9933 h 10000"/>
                            <a:gd name="connsiteX83" fmla="*/ 5338 w 10000"/>
                            <a:gd name="connsiteY83" fmla="*/ 9961 h 10000"/>
                            <a:gd name="connsiteX84" fmla="*/ 5081 w 10000"/>
                            <a:gd name="connsiteY84" fmla="*/ 9906 h 10000"/>
                            <a:gd name="connsiteX0" fmla="*/ 5081 w 10000"/>
                            <a:gd name="connsiteY0" fmla="*/ 9906 h 10000"/>
                            <a:gd name="connsiteX1" fmla="*/ 5150 w 10000"/>
                            <a:gd name="connsiteY1" fmla="*/ 9417 h 10000"/>
                            <a:gd name="connsiteX2" fmla="*/ 5115 w 10000"/>
                            <a:gd name="connsiteY2" fmla="*/ 8847 h 10000"/>
                            <a:gd name="connsiteX3" fmla="*/ 5009 w 10000"/>
                            <a:gd name="connsiteY3" fmla="*/ 8635 h 10000"/>
                            <a:gd name="connsiteX4" fmla="*/ 4394 w 10000"/>
                            <a:gd name="connsiteY4" fmla="*/ 8652 h 10000"/>
                            <a:gd name="connsiteX5" fmla="*/ 3716 w 10000"/>
                            <a:gd name="connsiteY5" fmla="*/ 8809 h 10000"/>
                            <a:gd name="connsiteX6" fmla="*/ 3238 w 10000"/>
                            <a:gd name="connsiteY6" fmla="*/ 9173 h 10000"/>
                            <a:gd name="connsiteX7" fmla="*/ 2139 w 10000"/>
                            <a:gd name="connsiteY7" fmla="*/ 9092 h 10000"/>
                            <a:gd name="connsiteX8" fmla="*/ 1914 w 10000"/>
                            <a:gd name="connsiteY8" fmla="*/ 8975 h 10000"/>
                            <a:gd name="connsiteX9" fmla="*/ 1326 w 10000"/>
                            <a:gd name="connsiteY9" fmla="*/ 8372 h 10000"/>
                            <a:gd name="connsiteX10" fmla="*/ 1047 w 10000"/>
                            <a:gd name="connsiteY10" fmla="*/ 8073 h 10000"/>
                            <a:gd name="connsiteX11" fmla="*/ 691 w 10000"/>
                            <a:gd name="connsiteY11" fmla="*/ 7563 h 10000"/>
                            <a:gd name="connsiteX12" fmla="*/ 317 w 10000"/>
                            <a:gd name="connsiteY12" fmla="*/ 6989 h 10000"/>
                            <a:gd name="connsiteX13" fmla="*/ 264 w 10000"/>
                            <a:gd name="connsiteY13" fmla="*/ 6797 h 10000"/>
                            <a:gd name="connsiteX14" fmla="*/ 114 w 10000"/>
                            <a:gd name="connsiteY14" fmla="*/ 6370 h 10000"/>
                            <a:gd name="connsiteX15" fmla="*/ 78 w 10000"/>
                            <a:gd name="connsiteY15" fmla="*/ 5992 h 10000"/>
                            <a:gd name="connsiteX16" fmla="*/ 525 w 10000"/>
                            <a:gd name="connsiteY16" fmla="*/ 5802 h 10000"/>
                            <a:gd name="connsiteX17" fmla="*/ 930 w 10000"/>
                            <a:gd name="connsiteY17" fmla="*/ 5600 h 10000"/>
                            <a:gd name="connsiteX18" fmla="*/ 1710 w 10000"/>
                            <a:gd name="connsiteY18" fmla="*/ 4839 h 10000"/>
                            <a:gd name="connsiteX19" fmla="*/ 1985 w 10000"/>
                            <a:gd name="connsiteY19" fmla="*/ 4361 h 10000"/>
                            <a:gd name="connsiteX20" fmla="*/ 3092 w 10000"/>
                            <a:gd name="connsiteY20" fmla="*/ 4603 h 10000"/>
                            <a:gd name="connsiteX21" fmla="*/ 3359 w 10000"/>
                            <a:gd name="connsiteY21" fmla="*/ 4606 h 10000"/>
                            <a:gd name="connsiteX22" fmla="*/ 3525 w 10000"/>
                            <a:gd name="connsiteY22" fmla="*/ 4519 h 10000"/>
                            <a:gd name="connsiteX23" fmla="*/ 3490 w 10000"/>
                            <a:gd name="connsiteY23" fmla="*/ 4084 h 10000"/>
                            <a:gd name="connsiteX24" fmla="*/ 3581 w 10000"/>
                            <a:gd name="connsiteY24" fmla="*/ 3834 h 10000"/>
                            <a:gd name="connsiteX25" fmla="*/ 4055 w 10000"/>
                            <a:gd name="connsiteY25" fmla="*/ 3565 h 10000"/>
                            <a:gd name="connsiteX26" fmla="*/ 3909 w 10000"/>
                            <a:gd name="connsiteY26" fmla="*/ 3212 h 10000"/>
                            <a:gd name="connsiteX27" fmla="*/ 3797 w 10000"/>
                            <a:gd name="connsiteY27" fmla="*/ 2775 h 10000"/>
                            <a:gd name="connsiteX28" fmla="*/ 3631 w 10000"/>
                            <a:gd name="connsiteY28" fmla="*/ 2138 h 10000"/>
                            <a:gd name="connsiteX29" fmla="*/ 3383 w 10000"/>
                            <a:gd name="connsiteY29" fmla="*/ 1863 h 10000"/>
                            <a:gd name="connsiteX30" fmla="*/ 3070 w 10000"/>
                            <a:gd name="connsiteY30" fmla="*/ 1357 h 10000"/>
                            <a:gd name="connsiteX31" fmla="*/ 3523 w 10000"/>
                            <a:gd name="connsiteY31" fmla="*/ 411 h 10000"/>
                            <a:gd name="connsiteX32" fmla="*/ 4228 w 10000"/>
                            <a:gd name="connsiteY32" fmla="*/ 273 h 10000"/>
                            <a:gd name="connsiteX33" fmla="*/ 4422 w 10000"/>
                            <a:gd name="connsiteY33" fmla="*/ 3 h 10000"/>
                            <a:gd name="connsiteX34" fmla="*/ 4572 w 10000"/>
                            <a:gd name="connsiteY34" fmla="*/ 203 h 10000"/>
                            <a:gd name="connsiteX35" fmla="*/ 4836 w 10000"/>
                            <a:gd name="connsiteY35" fmla="*/ 562 h 10000"/>
                            <a:gd name="connsiteX36" fmla="*/ 4878 w 10000"/>
                            <a:gd name="connsiteY36" fmla="*/ 730 h 10000"/>
                            <a:gd name="connsiteX37" fmla="*/ 4763 w 10000"/>
                            <a:gd name="connsiteY37" fmla="*/ 1214 h 10000"/>
                            <a:gd name="connsiteX38" fmla="*/ 4713 w 10000"/>
                            <a:gd name="connsiteY38" fmla="*/ 1615 h 10000"/>
                            <a:gd name="connsiteX39" fmla="*/ 4937 w 10000"/>
                            <a:gd name="connsiteY39" fmla="*/ 1666 h 10000"/>
                            <a:gd name="connsiteX40" fmla="*/ 5177 w 10000"/>
                            <a:gd name="connsiteY40" fmla="*/ 1128 h 10000"/>
                            <a:gd name="connsiteX41" fmla="*/ 5842 w 10000"/>
                            <a:gd name="connsiteY41" fmla="*/ 624 h 10000"/>
                            <a:gd name="connsiteX42" fmla="*/ 6348 w 10000"/>
                            <a:gd name="connsiteY42" fmla="*/ 1594 h 10000"/>
                            <a:gd name="connsiteX43" fmla="*/ 6079 w 10000"/>
                            <a:gd name="connsiteY43" fmla="*/ 2228 h 10000"/>
                            <a:gd name="connsiteX44" fmla="*/ 5836 w 10000"/>
                            <a:gd name="connsiteY44" fmla="*/ 2630 h 10000"/>
                            <a:gd name="connsiteX45" fmla="*/ 4868 w 10000"/>
                            <a:gd name="connsiteY45" fmla="*/ 2628 h 10000"/>
                            <a:gd name="connsiteX46" fmla="*/ 4728 w 10000"/>
                            <a:gd name="connsiteY46" fmla="*/ 3020 h 10000"/>
                            <a:gd name="connsiteX47" fmla="*/ 4467 w 10000"/>
                            <a:gd name="connsiteY47" fmla="*/ 3530 h 10000"/>
                            <a:gd name="connsiteX48" fmla="*/ 4253 w 10000"/>
                            <a:gd name="connsiteY48" fmla="*/ 3912 h 10000"/>
                            <a:gd name="connsiteX49" fmla="*/ 4321 w 10000"/>
                            <a:gd name="connsiteY49" fmla="*/ 4167 h 10000"/>
                            <a:gd name="connsiteX50" fmla="*/ 4557 w 10000"/>
                            <a:gd name="connsiteY50" fmla="*/ 4324 h 10000"/>
                            <a:gd name="connsiteX51" fmla="*/ 4912 w 10000"/>
                            <a:gd name="connsiteY51" fmla="*/ 4372 h 10000"/>
                            <a:gd name="connsiteX52" fmla="*/ 5506 w 10000"/>
                            <a:gd name="connsiteY52" fmla="*/ 4306 h 10000"/>
                            <a:gd name="connsiteX53" fmla="*/ 6947 w 10000"/>
                            <a:gd name="connsiteY53" fmla="*/ 4010 h 10000"/>
                            <a:gd name="connsiteX54" fmla="*/ 7138 w 10000"/>
                            <a:gd name="connsiteY54" fmla="*/ 3235 h 10000"/>
                            <a:gd name="connsiteX55" fmla="*/ 7168 w 10000"/>
                            <a:gd name="connsiteY55" fmla="*/ 2901 h 10000"/>
                            <a:gd name="connsiteX56" fmla="*/ 7708 w 10000"/>
                            <a:gd name="connsiteY56" fmla="*/ 2980 h 10000"/>
                            <a:gd name="connsiteX57" fmla="*/ 8677 w 10000"/>
                            <a:gd name="connsiteY57" fmla="*/ 2798 h 10000"/>
                            <a:gd name="connsiteX58" fmla="*/ 9123 w 10000"/>
                            <a:gd name="connsiteY58" fmla="*/ 2391 h 10000"/>
                            <a:gd name="connsiteX59" fmla="*/ 9350 w 10000"/>
                            <a:gd name="connsiteY59" fmla="*/ 2189 h 10000"/>
                            <a:gd name="connsiteX60" fmla="*/ 9576 w 10000"/>
                            <a:gd name="connsiteY60" fmla="*/ 2409 h 10000"/>
                            <a:gd name="connsiteX61" fmla="*/ 9918 w 10000"/>
                            <a:gd name="connsiteY61" fmla="*/ 2628 h 10000"/>
                            <a:gd name="connsiteX62" fmla="*/ 9968 w 10000"/>
                            <a:gd name="connsiteY62" fmla="*/ 2851 h 10000"/>
                            <a:gd name="connsiteX63" fmla="*/ 9779 w 10000"/>
                            <a:gd name="connsiteY63" fmla="*/ 3260 h 10000"/>
                            <a:gd name="connsiteX64" fmla="*/ 9676 w 10000"/>
                            <a:gd name="connsiteY64" fmla="*/ 3740 h 10000"/>
                            <a:gd name="connsiteX65" fmla="*/ 9488 w 10000"/>
                            <a:gd name="connsiteY65" fmla="*/ 4122 h 10000"/>
                            <a:gd name="connsiteX66" fmla="*/ 9234 w 10000"/>
                            <a:gd name="connsiteY66" fmla="*/ 4374 h 10000"/>
                            <a:gd name="connsiteX67" fmla="*/ 8935 w 10000"/>
                            <a:gd name="connsiteY67" fmla="*/ 4849 h 10000"/>
                            <a:gd name="connsiteX68" fmla="*/ 8659 w 10000"/>
                            <a:gd name="connsiteY68" fmla="*/ 5645 h 10000"/>
                            <a:gd name="connsiteX69" fmla="*/ 8619 w 10000"/>
                            <a:gd name="connsiteY69" fmla="*/ 6045 h 10000"/>
                            <a:gd name="connsiteX70" fmla="*/ 8134 w 10000"/>
                            <a:gd name="connsiteY70" fmla="*/ 6305 h 10000"/>
                            <a:gd name="connsiteX71" fmla="*/ 7281 w 10000"/>
                            <a:gd name="connsiteY71" fmla="*/ 6582 h 10000"/>
                            <a:gd name="connsiteX72" fmla="*/ 6724 w 10000"/>
                            <a:gd name="connsiteY72" fmla="*/ 6762 h 10000"/>
                            <a:gd name="connsiteX73" fmla="*/ 6018 w 10000"/>
                            <a:gd name="connsiteY73" fmla="*/ 7144 h 10000"/>
                            <a:gd name="connsiteX74" fmla="*/ 6166 w 10000"/>
                            <a:gd name="connsiteY74" fmla="*/ 7477 h 10000"/>
                            <a:gd name="connsiteX75" fmla="*/ 6654 w 10000"/>
                            <a:gd name="connsiteY75" fmla="*/ 7596 h 10000"/>
                            <a:gd name="connsiteX76" fmla="*/ 6915 w 10000"/>
                            <a:gd name="connsiteY76" fmla="*/ 7896 h 10000"/>
                            <a:gd name="connsiteX77" fmla="*/ 6927 w 10000"/>
                            <a:gd name="connsiteY77" fmla="*/ 8417 h 10000"/>
                            <a:gd name="connsiteX78" fmla="*/ 7170 w 10000"/>
                            <a:gd name="connsiteY78" fmla="*/ 8720 h 10000"/>
                            <a:gd name="connsiteX79" fmla="*/ 7381 w 10000"/>
                            <a:gd name="connsiteY79" fmla="*/ 8753 h 10000"/>
                            <a:gd name="connsiteX80" fmla="*/ 6917 w 10000"/>
                            <a:gd name="connsiteY80" fmla="*/ 9287 h 10000"/>
                            <a:gd name="connsiteX81" fmla="*/ 6320 w 10000"/>
                            <a:gd name="connsiteY81" fmla="*/ 9650 h 10000"/>
                            <a:gd name="connsiteX82" fmla="*/ 5760 w 10000"/>
                            <a:gd name="connsiteY82" fmla="*/ 9933 h 10000"/>
                            <a:gd name="connsiteX83" fmla="*/ 5338 w 10000"/>
                            <a:gd name="connsiteY83" fmla="*/ 9961 h 10000"/>
                            <a:gd name="connsiteX84" fmla="*/ 5081 w 10000"/>
                            <a:gd name="connsiteY84" fmla="*/ 9906 h 10000"/>
                            <a:gd name="connsiteX0" fmla="*/ 5081 w 10000"/>
                            <a:gd name="connsiteY0" fmla="*/ 10128 h 10222"/>
                            <a:gd name="connsiteX1" fmla="*/ 5150 w 10000"/>
                            <a:gd name="connsiteY1" fmla="*/ 9639 h 10222"/>
                            <a:gd name="connsiteX2" fmla="*/ 5115 w 10000"/>
                            <a:gd name="connsiteY2" fmla="*/ 9069 h 10222"/>
                            <a:gd name="connsiteX3" fmla="*/ 5009 w 10000"/>
                            <a:gd name="connsiteY3" fmla="*/ 8857 h 10222"/>
                            <a:gd name="connsiteX4" fmla="*/ 4394 w 10000"/>
                            <a:gd name="connsiteY4" fmla="*/ 8874 h 10222"/>
                            <a:gd name="connsiteX5" fmla="*/ 3716 w 10000"/>
                            <a:gd name="connsiteY5" fmla="*/ 9031 h 10222"/>
                            <a:gd name="connsiteX6" fmla="*/ 3238 w 10000"/>
                            <a:gd name="connsiteY6" fmla="*/ 9395 h 10222"/>
                            <a:gd name="connsiteX7" fmla="*/ 2139 w 10000"/>
                            <a:gd name="connsiteY7" fmla="*/ 9314 h 10222"/>
                            <a:gd name="connsiteX8" fmla="*/ 1914 w 10000"/>
                            <a:gd name="connsiteY8" fmla="*/ 9197 h 10222"/>
                            <a:gd name="connsiteX9" fmla="*/ 1326 w 10000"/>
                            <a:gd name="connsiteY9" fmla="*/ 8594 h 10222"/>
                            <a:gd name="connsiteX10" fmla="*/ 1047 w 10000"/>
                            <a:gd name="connsiteY10" fmla="*/ 8295 h 10222"/>
                            <a:gd name="connsiteX11" fmla="*/ 691 w 10000"/>
                            <a:gd name="connsiteY11" fmla="*/ 7785 h 10222"/>
                            <a:gd name="connsiteX12" fmla="*/ 317 w 10000"/>
                            <a:gd name="connsiteY12" fmla="*/ 7211 h 10222"/>
                            <a:gd name="connsiteX13" fmla="*/ 264 w 10000"/>
                            <a:gd name="connsiteY13" fmla="*/ 7019 h 10222"/>
                            <a:gd name="connsiteX14" fmla="*/ 114 w 10000"/>
                            <a:gd name="connsiteY14" fmla="*/ 6592 h 10222"/>
                            <a:gd name="connsiteX15" fmla="*/ 78 w 10000"/>
                            <a:gd name="connsiteY15" fmla="*/ 6214 h 10222"/>
                            <a:gd name="connsiteX16" fmla="*/ 525 w 10000"/>
                            <a:gd name="connsiteY16" fmla="*/ 6024 h 10222"/>
                            <a:gd name="connsiteX17" fmla="*/ 930 w 10000"/>
                            <a:gd name="connsiteY17" fmla="*/ 5822 h 10222"/>
                            <a:gd name="connsiteX18" fmla="*/ 1710 w 10000"/>
                            <a:gd name="connsiteY18" fmla="*/ 5061 h 10222"/>
                            <a:gd name="connsiteX19" fmla="*/ 1985 w 10000"/>
                            <a:gd name="connsiteY19" fmla="*/ 4583 h 10222"/>
                            <a:gd name="connsiteX20" fmla="*/ 3092 w 10000"/>
                            <a:gd name="connsiteY20" fmla="*/ 4825 h 10222"/>
                            <a:gd name="connsiteX21" fmla="*/ 3359 w 10000"/>
                            <a:gd name="connsiteY21" fmla="*/ 4828 h 10222"/>
                            <a:gd name="connsiteX22" fmla="*/ 3525 w 10000"/>
                            <a:gd name="connsiteY22" fmla="*/ 4741 h 10222"/>
                            <a:gd name="connsiteX23" fmla="*/ 3490 w 10000"/>
                            <a:gd name="connsiteY23" fmla="*/ 4306 h 10222"/>
                            <a:gd name="connsiteX24" fmla="*/ 3581 w 10000"/>
                            <a:gd name="connsiteY24" fmla="*/ 4056 h 10222"/>
                            <a:gd name="connsiteX25" fmla="*/ 4055 w 10000"/>
                            <a:gd name="connsiteY25" fmla="*/ 3787 h 10222"/>
                            <a:gd name="connsiteX26" fmla="*/ 3909 w 10000"/>
                            <a:gd name="connsiteY26" fmla="*/ 3434 h 10222"/>
                            <a:gd name="connsiteX27" fmla="*/ 3797 w 10000"/>
                            <a:gd name="connsiteY27" fmla="*/ 2997 h 10222"/>
                            <a:gd name="connsiteX28" fmla="*/ 3631 w 10000"/>
                            <a:gd name="connsiteY28" fmla="*/ 2360 h 10222"/>
                            <a:gd name="connsiteX29" fmla="*/ 3383 w 10000"/>
                            <a:gd name="connsiteY29" fmla="*/ 2085 h 10222"/>
                            <a:gd name="connsiteX30" fmla="*/ 3070 w 10000"/>
                            <a:gd name="connsiteY30" fmla="*/ 1579 h 10222"/>
                            <a:gd name="connsiteX31" fmla="*/ 3523 w 10000"/>
                            <a:gd name="connsiteY31" fmla="*/ 633 h 10222"/>
                            <a:gd name="connsiteX32" fmla="*/ 4181 w 10000"/>
                            <a:gd name="connsiteY32" fmla="*/ 23 h 10222"/>
                            <a:gd name="connsiteX33" fmla="*/ 4422 w 10000"/>
                            <a:gd name="connsiteY33" fmla="*/ 225 h 10222"/>
                            <a:gd name="connsiteX34" fmla="*/ 4572 w 10000"/>
                            <a:gd name="connsiteY34" fmla="*/ 425 h 10222"/>
                            <a:gd name="connsiteX35" fmla="*/ 4836 w 10000"/>
                            <a:gd name="connsiteY35" fmla="*/ 784 h 10222"/>
                            <a:gd name="connsiteX36" fmla="*/ 4878 w 10000"/>
                            <a:gd name="connsiteY36" fmla="*/ 952 h 10222"/>
                            <a:gd name="connsiteX37" fmla="*/ 4763 w 10000"/>
                            <a:gd name="connsiteY37" fmla="*/ 1436 h 10222"/>
                            <a:gd name="connsiteX38" fmla="*/ 4713 w 10000"/>
                            <a:gd name="connsiteY38" fmla="*/ 1837 h 10222"/>
                            <a:gd name="connsiteX39" fmla="*/ 4937 w 10000"/>
                            <a:gd name="connsiteY39" fmla="*/ 1888 h 10222"/>
                            <a:gd name="connsiteX40" fmla="*/ 5177 w 10000"/>
                            <a:gd name="connsiteY40" fmla="*/ 1350 h 10222"/>
                            <a:gd name="connsiteX41" fmla="*/ 5842 w 10000"/>
                            <a:gd name="connsiteY41" fmla="*/ 846 h 10222"/>
                            <a:gd name="connsiteX42" fmla="*/ 6348 w 10000"/>
                            <a:gd name="connsiteY42" fmla="*/ 1816 h 10222"/>
                            <a:gd name="connsiteX43" fmla="*/ 6079 w 10000"/>
                            <a:gd name="connsiteY43" fmla="*/ 2450 h 10222"/>
                            <a:gd name="connsiteX44" fmla="*/ 5836 w 10000"/>
                            <a:gd name="connsiteY44" fmla="*/ 2852 h 10222"/>
                            <a:gd name="connsiteX45" fmla="*/ 4868 w 10000"/>
                            <a:gd name="connsiteY45" fmla="*/ 2850 h 10222"/>
                            <a:gd name="connsiteX46" fmla="*/ 4728 w 10000"/>
                            <a:gd name="connsiteY46" fmla="*/ 3242 h 10222"/>
                            <a:gd name="connsiteX47" fmla="*/ 4467 w 10000"/>
                            <a:gd name="connsiteY47" fmla="*/ 3752 h 10222"/>
                            <a:gd name="connsiteX48" fmla="*/ 4253 w 10000"/>
                            <a:gd name="connsiteY48" fmla="*/ 4134 h 10222"/>
                            <a:gd name="connsiteX49" fmla="*/ 4321 w 10000"/>
                            <a:gd name="connsiteY49" fmla="*/ 4389 h 10222"/>
                            <a:gd name="connsiteX50" fmla="*/ 4557 w 10000"/>
                            <a:gd name="connsiteY50" fmla="*/ 4546 h 10222"/>
                            <a:gd name="connsiteX51" fmla="*/ 4912 w 10000"/>
                            <a:gd name="connsiteY51" fmla="*/ 4594 h 10222"/>
                            <a:gd name="connsiteX52" fmla="*/ 5506 w 10000"/>
                            <a:gd name="connsiteY52" fmla="*/ 4528 h 10222"/>
                            <a:gd name="connsiteX53" fmla="*/ 6947 w 10000"/>
                            <a:gd name="connsiteY53" fmla="*/ 4232 h 10222"/>
                            <a:gd name="connsiteX54" fmla="*/ 7138 w 10000"/>
                            <a:gd name="connsiteY54" fmla="*/ 3457 h 10222"/>
                            <a:gd name="connsiteX55" fmla="*/ 7168 w 10000"/>
                            <a:gd name="connsiteY55" fmla="*/ 3123 h 10222"/>
                            <a:gd name="connsiteX56" fmla="*/ 7708 w 10000"/>
                            <a:gd name="connsiteY56" fmla="*/ 3202 h 10222"/>
                            <a:gd name="connsiteX57" fmla="*/ 8677 w 10000"/>
                            <a:gd name="connsiteY57" fmla="*/ 3020 h 10222"/>
                            <a:gd name="connsiteX58" fmla="*/ 9123 w 10000"/>
                            <a:gd name="connsiteY58" fmla="*/ 2613 h 10222"/>
                            <a:gd name="connsiteX59" fmla="*/ 9350 w 10000"/>
                            <a:gd name="connsiteY59" fmla="*/ 2411 h 10222"/>
                            <a:gd name="connsiteX60" fmla="*/ 9576 w 10000"/>
                            <a:gd name="connsiteY60" fmla="*/ 2631 h 10222"/>
                            <a:gd name="connsiteX61" fmla="*/ 9918 w 10000"/>
                            <a:gd name="connsiteY61" fmla="*/ 2850 h 10222"/>
                            <a:gd name="connsiteX62" fmla="*/ 9968 w 10000"/>
                            <a:gd name="connsiteY62" fmla="*/ 3073 h 10222"/>
                            <a:gd name="connsiteX63" fmla="*/ 9779 w 10000"/>
                            <a:gd name="connsiteY63" fmla="*/ 3482 h 10222"/>
                            <a:gd name="connsiteX64" fmla="*/ 9676 w 10000"/>
                            <a:gd name="connsiteY64" fmla="*/ 3962 h 10222"/>
                            <a:gd name="connsiteX65" fmla="*/ 9488 w 10000"/>
                            <a:gd name="connsiteY65" fmla="*/ 4344 h 10222"/>
                            <a:gd name="connsiteX66" fmla="*/ 9234 w 10000"/>
                            <a:gd name="connsiteY66" fmla="*/ 4596 h 10222"/>
                            <a:gd name="connsiteX67" fmla="*/ 8935 w 10000"/>
                            <a:gd name="connsiteY67" fmla="*/ 5071 h 10222"/>
                            <a:gd name="connsiteX68" fmla="*/ 8659 w 10000"/>
                            <a:gd name="connsiteY68" fmla="*/ 5867 h 10222"/>
                            <a:gd name="connsiteX69" fmla="*/ 8619 w 10000"/>
                            <a:gd name="connsiteY69" fmla="*/ 6267 h 10222"/>
                            <a:gd name="connsiteX70" fmla="*/ 8134 w 10000"/>
                            <a:gd name="connsiteY70" fmla="*/ 6527 h 10222"/>
                            <a:gd name="connsiteX71" fmla="*/ 7281 w 10000"/>
                            <a:gd name="connsiteY71" fmla="*/ 6804 h 10222"/>
                            <a:gd name="connsiteX72" fmla="*/ 6724 w 10000"/>
                            <a:gd name="connsiteY72" fmla="*/ 6984 h 10222"/>
                            <a:gd name="connsiteX73" fmla="*/ 6018 w 10000"/>
                            <a:gd name="connsiteY73" fmla="*/ 7366 h 10222"/>
                            <a:gd name="connsiteX74" fmla="*/ 6166 w 10000"/>
                            <a:gd name="connsiteY74" fmla="*/ 7699 h 10222"/>
                            <a:gd name="connsiteX75" fmla="*/ 6654 w 10000"/>
                            <a:gd name="connsiteY75" fmla="*/ 7818 h 10222"/>
                            <a:gd name="connsiteX76" fmla="*/ 6915 w 10000"/>
                            <a:gd name="connsiteY76" fmla="*/ 8118 h 10222"/>
                            <a:gd name="connsiteX77" fmla="*/ 6927 w 10000"/>
                            <a:gd name="connsiteY77" fmla="*/ 8639 h 10222"/>
                            <a:gd name="connsiteX78" fmla="*/ 7170 w 10000"/>
                            <a:gd name="connsiteY78" fmla="*/ 8942 h 10222"/>
                            <a:gd name="connsiteX79" fmla="*/ 7381 w 10000"/>
                            <a:gd name="connsiteY79" fmla="*/ 8975 h 10222"/>
                            <a:gd name="connsiteX80" fmla="*/ 6917 w 10000"/>
                            <a:gd name="connsiteY80" fmla="*/ 9509 h 10222"/>
                            <a:gd name="connsiteX81" fmla="*/ 6320 w 10000"/>
                            <a:gd name="connsiteY81" fmla="*/ 9872 h 10222"/>
                            <a:gd name="connsiteX82" fmla="*/ 5760 w 10000"/>
                            <a:gd name="connsiteY82" fmla="*/ 10155 h 10222"/>
                            <a:gd name="connsiteX83" fmla="*/ 5338 w 10000"/>
                            <a:gd name="connsiteY83" fmla="*/ 10183 h 10222"/>
                            <a:gd name="connsiteX84" fmla="*/ 5081 w 10000"/>
                            <a:gd name="connsiteY84" fmla="*/ 10128 h 1022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3716 w 10000"/>
                            <a:gd name="connsiteY5" fmla="*/ 9041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581 w 10000"/>
                            <a:gd name="connsiteY24" fmla="*/ 4066 h 10232"/>
                            <a:gd name="connsiteX25" fmla="*/ 4055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4878 w 10000"/>
                            <a:gd name="connsiteY36" fmla="*/ 962 h 10232"/>
                            <a:gd name="connsiteX37" fmla="*/ 4763 w 10000"/>
                            <a:gd name="connsiteY37" fmla="*/ 1446 h 10232"/>
                            <a:gd name="connsiteX38" fmla="*/ 4713 w 10000"/>
                            <a:gd name="connsiteY38" fmla="*/ 1847 h 10232"/>
                            <a:gd name="connsiteX39" fmla="*/ 4937 w 10000"/>
                            <a:gd name="connsiteY39" fmla="*/ 1898 h 10232"/>
                            <a:gd name="connsiteX40" fmla="*/ 5177 w 10000"/>
                            <a:gd name="connsiteY40" fmla="*/ 1360 h 10232"/>
                            <a:gd name="connsiteX41" fmla="*/ 5842 w 10000"/>
                            <a:gd name="connsiteY41" fmla="*/ 856 h 10232"/>
                            <a:gd name="connsiteX42" fmla="*/ 6348 w 10000"/>
                            <a:gd name="connsiteY42" fmla="*/ 1826 h 10232"/>
                            <a:gd name="connsiteX43" fmla="*/ 6079 w 10000"/>
                            <a:gd name="connsiteY43" fmla="*/ 2460 h 10232"/>
                            <a:gd name="connsiteX44" fmla="*/ 5836 w 10000"/>
                            <a:gd name="connsiteY44" fmla="*/ 2862 h 10232"/>
                            <a:gd name="connsiteX45" fmla="*/ 4868 w 10000"/>
                            <a:gd name="connsiteY45" fmla="*/ 2860 h 10232"/>
                            <a:gd name="connsiteX46" fmla="*/ 4728 w 10000"/>
                            <a:gd name="connsiteY46" fmla="*/ 3252 h 10232"/>
                            <a:gd name="connsiteX47" fmla="*/ 4467 w 10000"/>
                            <a:gd name="connsiteY47" fmla="*/ 3762 h 10232"/>
                            <a:gd name="connsiteX48" fmla="*/ 4253 w 10000"/>
                            <a:gd name="connsiteY48" fmla="*/ 4144 h 10232"/>
                            <a:gd name="connsiteX49" fmla="*/ 4321 w 10000"/>
                            <a:gd name="connsiteY49" fmla="*/ 4399 h 10232"/>
                            <a:gd name="connsiteX50" fmla="*/ 4557 w 10000"/>
                            <a:gd name="connsiteY50" fmla="*/ 4556 h 10232"/>
                            <a:gd name="connsiteX51" fmla="*/ 4912 w 10000"/>
                            <a:gd name="connsiteY51" fmla="*/ 4604 h 10232"/>
                            <a:gd name="connsiteX52" fmla="*/ 5506 w 10000"/>
                            <a:gd name="connsiteY52" fmla="*/ 4538 h 10232"/>
                            <a:gd name="connsiteX53" fmla="*/ 6947 w 10000"/>
                            <a:gd name="connsiteY53" fmla="*/ 4242 h 10232"/>
                            <a:gd name="connsiteX54" fmla="*/ 7138 w 10000"/>
                            <a:gd name="connsiteY54" fmla="*/ 3467 h 10232"/>
                            <a:gd name="connsiteX55" fmla="*/ 7168 w 10000"/>
                            <a:gd name="connsiteY55" fmla="*/ 3133 h 10232"/>
                            <a:gd name="connsiteX56" fmla="*/ 7708 w 10000"/>
                            <a:gd name="connsiteY56" fmla="*/ 3212 h 10232"/>
                            <a:gd name="connsiteX57" fmla="*/ 8677 w 10000"/>
                            <a:gd name="connsiteY57" fmla="*/ 3030 h 10232"/>
                            <a:gd name="connsiteX58" fmla="*/ 9123 w 10000"/>
                            <a:gd name="connsiteY58" fmla="*/ 2623 h 10232"/>
                            <a:gd name="connsiteX59" fmla="*/ 9350 w 10000"/>
                            <a:gd name="connsiteY59" fmla="*/ 2421 h 10232"/>
                            <a:gd name="connsiteX60" fmla="*/ 9576 w 10000"/>
                            <a:gd name="connsiteY60" fmla="*/ 2641 h 10232"/>
                            <a:gd name="connsiteX61" fmla="*/ 9918 w 10000"/>
                            <a:gd name="connsiteY61" fmla="*/ 2860 h 10232"/>
                            <a:gd name="connsiteX62" fmla="*/ 9968 w 10000"/>
                            <a:gd name="connsiteY62" fmla="*/ 3083 h 10232"/>
                            <a:gd name="connsiteX63" fmla="*/ 9779 w 10000"/>
                            <a:gd name="connsiteY63" fmla="*/ 3492 h 10232"/>
                            <a:gd name="connsiteX64" fmla="*/ 9676 w 10000"/>
                            <a:gd name="connsiteY64" fmla="*/ 3972 h 10232"/>
                            <a:gd name="connsiteX65" fmla="*/ 9488 w 10000"/>
                            <a:gd name="connsiteY65" fmla="*/ 4354 h 10232"/>
                            <a:gd name="connsiteX66" fmla="*/ 9234 w 10000"/>
                            <a:gd name="connsiteY66" fmla="*/ 4606 h 10232"/>
                            <a:gd name="connsiteX67" fmla="*/ 8935 w 10000"/>
                            <a:gd name="connsiteY67" fmla="*/ 5081 h 10232"/>
                            <a:gd name="connsiteX68" fmla="*/ 8659 w 10000"/>
                            <a:gd name="connsiteY68" fmla="*/ 5877 h 10232"/>
                            <a:gd name="connsiteX69" fmla="*/ 8619 w 10000"/>
                            <a:gd name="connsiteY69" fmla="*/ 6277 h 10232"/>
                            <a:gd name="connsiteX70" fmla="*/ 8134 w 10000"/>
                            <a:gd name="connsiteY70" fmla="*/ 6537 h 10232"/>
                            <a:gd name="connsiteX71" fmla="*/ 7281 w 10000"/>
                            <a:gd name="connsiteY71" fmla="*/ 6814 h 10232"/>
                            <a:gd name="connsiteX72" fmla="*/ 6724 w 10000"/>
                            <a:gd name="connsiteY72" fmla="*/ 6994 h 10232"/>
                            <a:gd name="connsiteX73" fmla="*/ 6018 w 10000"/>
                            <a:gd name="connsiteY73" fmla="*/ 7376 h 10232"/>
                            <a:gd name="connsiteX74" fmla="*/ 6166 w 10000"/>
                            <a:gd name="connsiteY74" fmla="*/ 7709 h 10232"/>
                            <a:gd name="connsiteX75" fmla="*/ 6654 w 10000"/>
                            <a:gd name="connsiteY75" fmla="*/ 7828 h 10232"/>
                            <a:gd name="connsiteX76" fmla="*/ 6915 w 10000"/>
                            <a:gd name="connsiteY76" fmla="*/ 8128 h 10232"/>
                            <a:gd name="connsiteX77" fmla="*/ 6927 w 10000"/>
                            <a:gd name="connsiteY77" fmla="*/ 8649 h 10232"/>
                            <a:gd name="connsiteX78" fmla="*/ 7170 w 10000"/>
                            <a:gd name="connsiteY78" fmla="*/ 8952 h 10232"/>
                            <a:gd name="connsiteX79" fmla="*/ 7381 w 10000"/>
                            <a:gd name="connsiteY79" fmla="*/ 8985 h 10232"/>
                            <a:gd name="connsiteX80" fmla="*/ 6917 w 10000"/>
                            <a:gd name="connsiteY80" fmla="*/ 9519 h 10232"/>
                            <a:gd name="connsiteX81" fmla="*/ 6320 w 10000"/>
                            <a:gd name="connsiteY81" fmla="*/ 9882 h 10232"/>
                            <a:gd name="connsiteX82" fmla="*/ 5760 w 10000"/>
                            <a:gd name="connsiteY82" fmla="*/ 10165 h 10232"/>
                            <a:gd name="connsiteX83" fmla="*/ 5338 w 10000"/>
                            <a:gd name="connsiteY83" fmla="*/ 10193 h 10232"/>
                            <a:gd name="connsiteX84" fmla="*/ 5081 w 10000"/>
                            <a:gd name="connsiteY84" fmla="*/ 10138 h 1023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3716 w 10000"/>
                            <a:gd name="connsiteY5" fmla="*/ 9041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581 w 10000"/>
                            <a:gd name="connsiteY24" fmla="*/ 4066 h 10232"/>
                            <a:gd name="connsiteX25" fmla="*/ 4055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4763 w 10000"/>
                            <a:gd name="connsiteY36" fmla="*/ 1446 h 10232"/>
                            <a:gd name="connsiteX37" fmla="*/ 4713 w 10000"/>
                            <a:gd name="connsiteY37" fmla="*/ 1847 h 10232"/>
                            <a:gd name="connsiteX38" fmla="*/ 4937 w 10000"/>
                            <a:gd name="connsiteY38" fmla="*/ 1898 h 10232"/>
                            <a:gd name="connsiteX39" fmla="*/ 5177 w 10000"/>
                            <a:gd name="connsiteY39" fmla="*/ 1360 h 10232"/>
                            <a:gd name="connsiteX40" fmla="*/ 5842 w 10000"/>
                            <a:gd name="connsiteY40" fmla="*/ 856 h 10232"/>
                            <a:gd name="connsiteX41" fmla="*/ 6348 w 10000"/>
                            <a:gd name="connsiteY41" fmla="*/ 1826 h 10232"/>
                            <a:gd name="connsiteX42" fmla="*/ 6079 w 10000"/>
                            <a:gd name="connsiteY42" fmla="*/ 2460 h 10232"/>
                            <a:gd name="connsiteX43" fmla="*/ 5836 w 10000"/>
                            <a:gd name="connsiteY43" fmla="*/ 2862 h 10232"/>
                            <a:gd name="connsiteX44" fmla="*/ 4868 w 10000"/>
                            <a:gd name="connsiteY44" fmla="*/ 2860 h 10232"/>
                            <a:gd name="connsiteX45" fmla="*/ 4728 w 10000"/>
                            <a:gd name="connsiteY45" fmla="*/ 3252 h 10232"/>
                            <a:gd name="connsiteX46" fmla="*/ 4467 w 10000"/>
                            <a:gd name="connsiteY46" fmla="*/ 3762 h 10232"/>
                            <a:gd name="connsiteX47" fmla="*/ 4253 w 10000"/>
                            <a:gd name="connsiteY47" fmla="*/ 4144 h 10232"/>
                            <a:gd name="connsiteX48" fmla="*/ 4321 w 10000"/>
                            <a:gd name="connsiteY48" fmla="*/ 4399 h 10232"/>
                            <a:gd name="connsiteX49" fmla="*/ 4557 w 10000"/>
                            <a:gd name="connsiteY49" fmla="*/ 4556 h 10232"/>
                            <a:gd name="connsiteX50" fmla="*/ 4912 w 10000"/>
                            <a:gd name="connsiteY50" fmla="*/ 4604 h 10232"/>
                            <a:gd name="connsiteX51" fmla="*/ 5506 w 10000"/>
                            <a:gd name="connsiteY51" fmla="*/ 4538 h 10232"/>
                            <a:gd name="connsiteX52" fmla="*/ 6947 w 10000"/>
                            <a:gd name="connsiteY52" fmla="*/ 4242 h 10232"/>
                            <a:gd name="connsiteX53" fmla="*/ 7138 w 10000"/>
                            <a:gd name="connsiteY53" fmla="*/ 3467 h 10232"/>
                            <a:gd name="connsiteX54" fmla="*/ 7168 w 10000"/>
                            <a:gd name="connsiteY54" fmla="*/ 3133 h 10232"/>
                            <a:gd name="connsiteX55" fmla="*/ 7708 w 10000"/>
                            <a:gd name="connsiteY55" fmla="*/ 3212 h 10232"/>
                            <a:gd name="connsiteX56" fmla="*/ 8677 w 10000"/>
                            <a:gd name="connsiteY56" fmla="*/ 3030 h 10232"/>
                            <a:gd name="connsiteX57" fmla="*/ 9123 w 10000"/>
                            <a:gd name="connsiteY57" fmla="*/ 2623 h 10232"/>
                            <a:gd name="connsiteX58" fmla="*/ 9350 w 10000"/>
                            <a:gd name="connsiteY58" fmla="*/ 2421 h 10232"/>
                            <a:gd name="connsiteX59" fmla="*/ 9576 w 10000"/>
                            <a:gd name="connsiteY59" fmla="*/ 2641 h 10232"/>
                            <a:gd name="connsiteX60" fmla="*/ 9918 w 10000"/>
                            <a:gd name="connsiteY60" fmla="*/ 2860 h 10232"/>
                            <a:gd name="connsiteX61" fmla="*/ 9968 w 10000"/>
                            <a:gd name="connsiteY61" fmla="*/ 3083 h 10232"/>
                            <a:gd name="connsiteX62" fmla="*/ 9779 w 10000"/>
                            <a:gd name="connsiteY62" fmla="*/ 3492 h 10232"/>
                            <a:gd name="connsiteX63" fmla="*/ 9676 w 10000"/>
                            <a:gd name="connsiteY63" fmla="*/ 3972 h 10232"/>
                            <a:gd name="connsiteX64" fmla="*/ 9488 w 10000"/>
                            <a:gd name="connsiteY64" fmla="*/ 4354 h 10232"/>
                            <a:gd name="connsiteX65" fmla="*/ 9234 w 10000"/>
                            <a:gd name="connsiteY65" fmla="*/ 4606 h 10232"/>
                            <a:gd name="connsiteX66" fmla="*/ 8935 w 10000"/>
                            <a:gd name="connsiteY66" fmla="*/ 5081 h 10232"/>
                            <a:gd name="connsiteX67" fmla="*/ 8659 w 10000"/>
                            <a:gd name="connsiteY67" fmla="*/ 5877 h 10232"/>
                            <a:gd name="connsiteX68" fmla="*/ 8619 w 10000"/>
                            <a:gd name="connsiteY68" fmla="*/ 6277 h 10232"/>
                            <a:gd name="connsiteX69" fmla="*/ 8134 w 10000"/>
                            <a:gd name="connsiteY69" fmla="*/ 6537 h 10232"/>
                            <a:gd name="connsiteX70" fmla="*/ 7281 w 10000"/>
                            <a:gd name="connsiteY70" fmla="*/ 6814 h 10232"/>
                            <a:gd name="connsiteX71" fmla="*/ 6724 w 10000"/>
                            <a:gd name="connsiteY71" fmla="*/ 6994 h 10232"/>
                            <a:gd name="connsiteX72" fmla="*/ 6018 w 10000"/>
                            <a:gd name="connsiteY72" fmla="*/ 7376 h 10232"/>
                            <a:gd name="connsiteX73" fmla="*/ 6166 w 10000"/>
                            <a:gd name="connsiteY73" fmla="*/ 7709 h 10232"/>
                            <a:gd name="connsiteX74" fmla="*/ 6654 w 10000"/>
                            <a:gd name="connsiteY74" fmla="*/ 7828 h 10232"/>
                            <a:gd name="connsiteX75" fmla="*/ 6915 w 10000"/>
                            <a:gd name="connsiteY75" fmla="*/ 8128 h 10232"/>
                            <a:gd name="connsiteX76" fmla="*/ 6927 w 10000"/>
                            <a:gd name="connsiteY76" fmla="*/ 8649 h 10232"/>
                            <a:gd name="connsiteX77" fmla="*/ 7170 w 10000"/>
                            <a:gd name="connsiteY77" fmla="*/ 8952 h 10232"/>
                            <a:gd name="connsiteX78" fmla="*/ 7381 w 10000"/>
                            <a:gd name="connsiteY78" fmla="*/ 8985 h 10232"/>
                            <a:gd name="connsiteX79" fmla="*/ 6917 w 10000"/>
                            <a:gd name="connsiteY79" fmla="*/ 9519 h 10232"/>
                            <a:gd name="connsiteX80" fmla="*/ 6320 w 10000"/>
                            <a:gd name="connsiteY80" fmla="*/ 9882 h 10232"/>
                            <a:gd name="connsiteX81" fmla="*/ 5760 w 10000"/>
                            <a:gd name="connsiteY81" fmla="*/ 10165 h 10232"/>
                            <a:gd name="connsiteX82" fmla="*/ 5338 w 10000"/>
                            <a:gd name="connsiteY82" fmla="*/ 10193 h 10232"/>
                            <a:gd name="connsiteX83" fmla="*/ 5081 w 10000"/>
                            <a:gd name="connsiteY83" fmla="*/ 10138 h 1023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3716 w 10000"/>
                            <a:gd name="connsiteY5" fmla="*/ 9041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581 w 10000"/>
                            <a:gd name="connsiteY24" fmla="*/ 4066 h 10232"/>
                            <a:gd name="connsiteX25" fmla="*/ 4055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4763 w 10000"/>
                            <a:gd name="connsiteY36" fmla="*/ 1446 h 10232"/>
                            <a:gd name="connsiteX37" fmla="*/ 4713 w 10000"/>
                            <a:gd name="connsiteY37" fmla="*/ 1847 h 10232"/>
                            <a:gd name="connsiteX38" fmla="*/ 5177 w 10000"/>
                            <a:gd name="connsiteY38" fmla="*/ 1360 h 10232"/>
                            <a:gd name="connsiteX39" fmla="*/ 5842 w 10000"/>
                            <a:gd name="connsiteY39" fmla="*/ 856 h 10232"/>
                            <a:gd name="connsiteX40" fmla="*/ 6348 w 10000"/>
                            <a:gd name="connsiteY40" fmla="*/ 1826 h 10232"/>
                            <a:gd name="connsiteX41" fmla="*/ 6079 w 10000"/>
                            <a:gd name="connsiteY41" fmla="*/ 2460 h 10232"/>
                            <a:gd name="connsiteX42" fmla="*/ 5836 w 10000"/>
                            <a:gd name="connsiteY42" fmla="*/ 2862 h 10232"/>
                            <a:gd name="connsiteX43" fmla="*/ 4868 w 10000"/>
                            <a:gd name="connsiteY43" fmla="*/ 2860 h 10232"/>
                            <a:gd name="connsiteX44" fmla="*/ 4728 w 10000"/>
                            <a:gd name="connsiteY44" fmla="*/ 3252 h 10232"/>
                            <a:gd name="connsiteX45" fmla="*/ 4467 w 10000"/>
                            <a:gd name="connsiteY45" fmla="*/ 3762 h 10232"/>
                            <a:gd name="connsiteX46" fmla="*/ 4253 w 10000"/>
                            <a:gd name="connsiteY46" fmla="*/ 4144 h 10232"/>
                            <a:gd name="connsiteX47" fmla="*/ 4321 w 10000"/>
                            <a:gd name="connsiteY47" fmla="*/ 4399 h 10232"/>
                            <a:gd name="connsiteX48" fmla="*/ 4557 w 10000"/>
                            <a:gd name="connsiteY48" fmla="*/ 4556 h 10232"/>
                            <a:gd name="connsiteX49" fmla="*/ 4912 w 10000"/>
                            <a:gd name="connsiteY49" fmla="*/ 4604 h 10232"/>
                            <a:gd name="connsiteX50" fmla="*/ 5506 w 10000"/>
                            <a:gd name="connsiteY50" fmla="*/ 4538 h 10232"/>
                            <a:gd name="connsiteX51" fmla="*/ 6947 w 10000"/>
                            <a:gd name="connsiteY51" fmla="*/ 4242 h 10232"/>
                            <a:gd name="connsiteX52" fmla="*/ 7138 w 10000"/>
                            <a:gd name="connsiteY52" fmla="*/ 3467 h 10232"/>
                            <a:gd name="connsiteX53" fmla="*/ 7168 w 10000"/>
                            <a:gd name="connsiteY53" fmla="*/ 3133 h 10232"/>
                            <a:gd name="connsiteX54" fmla="*/ 7708 w 10000"/>
                            <a:gd name="connsiteY54" fmla="*/ 3212 h 10232"/>
                            <a:gd name="connsiteX55" fmla="*/ 8677 w 10000"/>
                            <a:gd name="connsiteY55" fmla="*/ 3030 h 10232"/>
                            <a:gd name="connsiteX56" fmla="*/ 9123 w 10000"/>
                            <a:gd name="connsiteY56" fmla="*/ 2623 h 10232"/>
                            <a:gd name="connsiteX57" fmla="*/ 9350 w 10000"/>
                            <a:gd name="connsiteY57" fmla="*/ 2421 h 10232"/>
                            <a:gd name="connsiteX58" fmla="*/ 9576 w 10000"/>
                            <a:gd name="connsiteY58" fmla="*/ 2641 h 10232"/>
                            <a:gd name="connsiteX59" fmla="*/ 9918 w 10000"/>
                            <a:gd name="connsiteY59" fmla="*/ 2860 h 10232"/>
                            <a:gd name="connsiteX60" fmla="*/ 9968 w 10000"/>
                            <a:gd name="connsiteY60" fmla="*/ 3083 h 10232"/>
                            <a:gd name="connsiteX61" fmla="*/ 9779 w 10000"/>
                            <a:gd name="connsiteY61" fmla="*/ 3492 h 10232"/>
                            <a:gd name="connsiteX62" fmla="*/ 9676 w 10000"/>
                            <a:gd name="connsiteY62" fmla="*/ 3972 h 10232"/>
                            <a:gd name="connsiteX63" fmla="*/ 9488 w 10000"/>
                            <a:gd name="connsiteY63" fmla="*/ 4354 h 10232"/>
                            <a:gd name="connsiteX64" fmla="*/ 9234 w 10000"/>
                            <a:gd name="connsiteY64" fmla="*/ 4606 h 10232"/>
                            <a:gd name="connsiteX65" fmla="*/ 8935 w 10000"/>
                            <a:gd name="connsiteY65" fmla="*/ 5081 h 10232"/>
                            <a:gd name="connsiteX66" fmla="*/ 8659 w 10000"/>
                            <a:gd name="connsiteY66" fmla="*/ 5877 h 10232"/>
                            <a:gd name="connsiteX67" fmla="*/ 8619 w 10000"/>
                            <a:gd name="connsiteY67" fmla="*/ 6277 h 10232"/>
                            <a:gd name="connsiteX68" fmla="*/ 8134 w 10000"/>
                            <a:gd name="connsiteY68" fmla="*/ 6537 h 10232"/>
                            <a:gd name="connsiteX69" fmla="*/ 7281 w 10000"/>
                            <a:gd name="connsiteY69" fmla="*/ 6814 h 10232"/>
                            <a:gd name="connsiteX70" fmla="*/ 6724 w 10000"/>
                            <a:gd name="connsiteY70" fmla="*/ 6994 h 10232"/>
                            <a:gd name="connsiteX71" fmla="*/ 6018 w 10000"/>
                            <a:gd name="connsiteY71" fmla="*/ 7376 h 10232"/>
                            <a:gd name="connsiteX72" fmla="*/ 6166 w 10000"/>
                            <a:gd name="connsiteY72" fmla="*/ 7709 h 10232"/>
                            <a:gd name="connsiteX73" fmla="*/ 6654 w 10000"/>
                            <a:gd name="connsiteY73" fmla="*/ 7828 h 10232"/>
                            <a:gd name="connsiteX74" fmla="*/ 6915 w 10000"/>
                            <a:gd name="connsiteY74" fmla="*/ 8128 h 10232"/>
                            <a:gd name="connsiteX75" fmla="*/ 6927 w 10000"/>
                            <a:gd name="connsiteY75" fmla="*/ 8649 h 10232"/>
                            <a:gd name="connsiteX76" fmla="*/ 7170 w 10000"/>
                            <a:gd name="connsiteY76" fmla="*/ 8952 h 10232"/>
                            <a:gd name="connsiteX77" fmla="*/ 7381 w 10000"/>
                            <a:gd name="connsiteY77" fmla="*/ 8985 h 10232"/>
                            <a:gd name="connsiteX78" fmla="*/ 6917 w 10000"/>
                            <a:gd name="connsiteY78" fmla="*/ 9519 h 10232"/>
                            <a:gd name="connsiteX79" fmla="*/ 6320 w 10000"/>
                            <a:gd name="connsiteY79" fmla="*/ 9882 h 10232"/>
                            <a:gd name="connsiteX80" fmla="*/ 5760 w 10000"/>
                            <a:gd name="connsiteY80" fmla="*/ 10165 h 10232"/>
                            <a:gd name="connsiteX81" fmla="*/ 5338 w 10000"/>
                            <a:gd name="connsiteY81" fmla="*/ 10193 h 10232"/>
                            <a:gd name="connsiteX82" fmla="*/ 5081 w 10000"/>
                            <a:gd name="connsiteY82" fmla="*/ 10138 h 1023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3716 w 10000"/>
                            <a:gd name="connsiteY5" fmla="*/ 9041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581 w 10000"/>
                            <a:gd name="connsiteY24" fmla="*/ 4066 h 10232"/>
                            <a:gd name="connsiteX25" fmla="*/ 4055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4763 w 10000"/>
                            <a:gd name="connsiteY36" fmla="*/ 1446 h 10232"/>
                            <a:gd name="connsiteX37" fmla="*/ 5177 w 10000"/>
                            <a:gd name="connsiteY37" fmla="*/ 1360 h 10232"/>
                            <a:gd name="connsiteX38" fmla="*/ 5842 w 10000"/>
                            <a:gd name="connsiteY38" fmla="*/ 856 h 10232"/>
                            <a:gd name="connsiteX39" fmla="*/ 6348 w 10000"/>
                            <a:gd name="connsiteY39" fmla="*/ 1826 h 10232"/>
                            <a:gd name="connsiteX40" fmla="*/ 6079 w 10000"/>
                            <a:gd name="connsiteY40" fmla="*/ 2460 h 10232"/>
                            <a:gd name="connsiteX41" fmla="*/ 5836 w 10000"/>
                            <a:gd name="connsiteY41" fmla="*/ 2862 h 10232"/>
                            <a:gd name="connsiteX42" fmla="*/ 4868 w 10000"/>
                            <a:gd name="connsiteY42" fmla="*/ 2860 h 10232"/>
                            <a:gd name="connsiteX43" fmla="*/ 4728 w 10000"/>
                            <a:gd name="connsiteY43" fmla="*/ 3252 h 10232"/>
                            <a:gd name="connsiteX44" fmla="*/ 4467 w 10000"/>
                            <a:gd name="connsiteY44" fmla="*/ 3762 h 10232"/>
                            <a:gd name="connsiteX45" fmla="*/ 4253 w 10000"/>
                            <a:gd name="connsiteY45" fmla="*/ 4144 h 10232"/>
                            <a:gd name="connsiteX46" fmla="*/ 4321 w 10000"/>
                            <a:gd name="connsiteY46" fmla="*/ 4399 h 10232"/>
                            <a:gd name="connsiteX47" fmla="*/ 4557 w 10000"/>
                            <a:gd name="connsiteY47" fmla="*/ 4556 h 10232"/>
                            <a:gd name="connsiteX48" fmla="*/ 4912 w 10000"/>
                            <a:gd name="connsiteY48" fmla="*/ 4604 h 10232"/>
                            <a:gd name="connsiteX49" fmla="*/ 5506 w 10000"/>
                            <a:gd name="connsiteY49" fmla="*/ 4538 h 10232"/>
                            <a:gd name="connsiteX50" fmla="*/ 6947 w 10000"/>
                            <a:gd name="connsiteY50" fmla="*/ 4242 h 10232"/>
                            <a:gd name="connsiteX51" fmla="*/ 7138 w 10000"/>
                            <a:gd name="connsiteY51" fmla="*/ 3467 h 10232"/>
                            <a:gd name="connsiteX52" fmla="*/ 7168 w 10000"/>
                            <a:gd name="connsiteY52" fmla="*/ 3133 h 10232"/>
                            <a:gd name="connsiteX53" fmla="*/ 7708 w 10000"/>
                            <a:gd name="connsiteY53" fmla="*/ 3212 h 10232"/>
                            <a:gd name="connsiteX54" fmla="*/ 8677 w 10000"/>
                            <a:gd name="connsiteY54" fmla="*/ 3030 h 10232"/>
                            <a:gd name="connsiteX55" fmla="*/ 9123 w 10000"/>
                            <a:gd name="connsiteY55" fmla="*/ 2623 h 10232"/>
                            <a:gd name="connsiteX56" fmla="*/ 9350 w 10000"/>
                            <a:gd name="connsiteY56" fmla="*/ 2421 h 10232"/>
                            <a:gd name="connsiteX57" fmla="*/ 9576 w 10000"/>
                            <a:gd name="connsiteY57" fmla="*/ 2641 h 10232"/>
                            <a:gd name="connsiteX58" fmla="*/ 9918 w 10000"/>
                            <a:gd name="connsiteY58" fmla="*/ 2860 h 10232"/>
                            <a:gd name="connsiteX59" fmla="*/ 9968 w 10000"/>
                            <a:gd name="connsiteY59" fmla="*/ 3083 h 10232"/>
                            <a:gd name="connsiteX60" fmla="*/ 9779 w 10000"/>
                            <a:gd name="connsiteY60" fmla="*/ 3492 h 10232"/>
                            <a:gd name="connsiteX61" fmla="*/ 9676 w 10000"/>
                            <a:gd name="connsiteY61" fmla="*/ 3972 h 10232"/>
                            <a:gd name="connsiteX62" fmla="*/ 9488 w 10000"/>
                            <a:gd name="connsiteY62" fmla="*/ 4354 h 10232"/>
                            <a:gd name="connsiteX63" fmla="*/ 9234 w 10000"/>
                            <a:gd name="connsiteY63" fmla="*/ 4606 h 10232"/>
                            <a:gd name="connsiteX64" fmla="*/ 8935 w 10000"/>
                            <a:gd name="connsiteY64" fmla="*/ 5081 h 10232"/>
                            <a:gd name="connsiteX65" fmla="*/ 8659 w 10000"/>
                            <a:gd name="connsiteY65" fmla="*/ 5877 h 10232"/>
                            <a:gd name="connsiteX66" fmla="*/ 8619 w 10000"/>
                            <a:gd name="connsiteY66" fmla="*/ 6277 h 10232"/>
                            <a:gd name="connsiteX67" fmla="*/ 8134 w 10000"/>
                            <a:gd name="connsiteY67" fmla="*/ 6537 h 10232"/>
                            <a:gd name="connsiteX68" fmla="*/ 7281 w 10000"/>
                            <a:gd name="connsiteY68" fmla="*/ 6814 h 10232"/>
                            <a:gd name="connsiteX69" fmla="*/ 6724 w 10000"/>
                            <a:gd name="connsiteY69" fmla="*/ 6994 h 10232"/>
                            <a:gd name="connsiteX70" fmla="*/ 6018 w 10000"/>
                            <a:gd name="connsiteY70" fmla="*/ 7376 h 10232"/>
                            <a:gd name="connsiteX71" fmla="*/ 6166 w 10000"/>
                            <a:gd name="connsiteY71" fmla="*/ 7709 h 10232"/>
                            <a:gd name="connsiteX72" fmla="*/ 6654 w 10000"/>
                            <a:gd name="connsiteY72" fmla="*/ 7828 h 10232"/>
                            <a:gd name="connsiteX73" fmla="*/ 6915 w 10000"/>
                            <a:gd name="connsiteY73" fmla="*/ 8128 h 10232"/>
                            <a:gd name="connsiteX74" fmla="*/ 6927 w 10000"/>
                            <a:gd name="connsiteY74" fmla="*/ 8649 h 10232"/>
                            <a:gd name="connsiteX75" fmla="*/ 7170 w 10000"/>
                            <a:gd name="connsiteY75" fmla="*/ 8952 h 10232"/>
                            <a:gd name="connsiteX76" fmla="*/ 7381 w 10000"/>
                            <a:gd name="connsiteY76" fmla="*/ 8985 h 10232"/>
                            <a:gd name="connsiteX77" fmla="*/ 6917 w 10000"/>
                            <a:gd name="connsiteY77" fmla="*/ 9519 h 10232"/>
                            <a:gd name="connsiteX78" fmla="*/ 6320 w 10000"/>
                            <a:gd name="connsiteY78" fmla="*/ 9882 h 10232"/>
                            <a:gd name="connsiteX79" fmla="*/ 5760 w 10000"/>
                            <a:gd name="connsiteY79" fmla="*/ 10165 h 10232"/>
                            <a:gd name="connsiteX80" fmla="*/ 5338 w 10000"/>
                            <a:gd name="connsiteY80" fmla="*/ 10193 h 10232"/>
                            <a:gd name="connsiteX81" fmla="*/ 5081 w 10000"/>
                            <a:gd name="connsiteY81" fmla="*/ 10138 h 1023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3716 w 10000"/>
                            <a:gd name="connsiteY5" fmla="*/ 9041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581 w 10000"/>
                            <a:gd name="connsiteY24" fmla="*/ 4066 h 10232"/>
                            <a:gd name="connsiteX25" fmla="*/ 4055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5177 w 10000"/>
                            <a:gd name="connsiteY36" fmla="*/ 1360 h 10232"/>
                            <a:gd name="connsiteX37" fmla="*/ 5842 w 10000"/>
                            <a:gd name="connsiteY37" fmla="*/ 856 h 10232"/>
                            <a:gd name="connsiteX38" fmla="*/ 6348 w 10000"/>
                            <a:gd name="connsiteY38" fmla="*/ 1826 h 10232"/>
                            <a:gd name="connsiteX39" fmla="*/ 6079 w 10000"/>
                            <a:gd name="connsiteY39" fmla="*/ 2460 h 10232"/>
                            <a:gd name="connsiteX40" fmla="*/ 5836 w 10000"/>
                            <a:gd name="connsiteY40" fmla="*/ 2862 h 10232"/>
                            <a:gd name="connsiteX41" fmla="*/ 4868 w 10000"/>
                            <a:gd name="connsiteY41" fmla="*/ 2860 h 10232"/>
                            <a:gd name="connsiteX42" fmla="*/ 4728 w 10000"/>
                            <a:gd name="connsiteY42" fmla="*/ 3252 h 10232"/>
                            <a:gd name="connsiteX43" fmla="*/ 4467 w 10000"/>
                            <a:gd name="connsiteY43" fmla="*/ 3762 h 10232"/>
                            <a:gd name="connsiteX44" fmla="*/ 4253 w 10000"/>
                            <a:gd name="connsiteY44" fmla="*/ 4144 h 10232"/>
                            <a:gd name="connsiteX45" fmla="*/ 4321 w 10000"/>
                            <a:gd name="connsiteY45" fmla="*/ 4399 h 10232"/>
                            <a:gd name="connsiteX46" fmla="*/ 4557 w 10000"/>
                            <a:gd name="connsiteY46" fmla="*/ 4556 h 10232"/>
                            <a:gd name="connsiteX47" fmla="*/ 4912 w 10000"/>
                            <a:gd name="connsiteY47" fmla="*/ 4604 h 10232"/>
                            <a:gd name="connsiteX48" fmla="*/ 5506 w 10000"/>
                            <a:gd name="connsiteY48" fmla="*/ 4538 h 10232"/>
                            <a:gd name="connsiteX49" fmla="*/ 6947 w 10000"/>
                            <a:gd name="connsiteY49" fmla="*/ 4242 h 10232"/>
                            <a:gd name="connsiteX50" fmla="*/ 7138 w 10000"/>
                            <a:gd name="connsiteY50" fmla="*/ 3467 h 10232"/>
                            <a:gd name="connsiteX51" fmla="*/ 7168 w 10000"/>
                            <a:gd name="connsiteY51" fmla="*/ 3133 h 10232"/>
                            <a:gd name="connsiteX52" fmla="*/ 7708 w 10000"/>
                            <a:gd name="connsiteY52" fmla="*/ 3212 h 10232"/>
                            <a:gd name="connsiteX53" fmla="*/ 8677 w 10000"/>
                            <a:gd name="connsiteY53" fmla="*/ 3030 h 10232"/>
                            <a:gd name="connsiteX54" fmla="*/ 9123 w 10000"/>
                            <a:gd name="connsiteY54" fmla="*/ 2623 h 10232"/>
                            <a:gd name="connsiteX55" fmla="*/ 9350 w 10000"/>
                            <a:gd name="connsiteY55" fmla="*/ 2421 h 10232"/>
                            <a:gd name="connsiteX56" fmla="*/ 9576 w 10000"/>
                            <a:gd name="connsiteY56" fmla="*/ 2641 h 10232"/>
                            <a:gd name="connsiteX57" fmla="*/ 9918 w 10000"/>
                            <a:gd name="connsiteY57" fmla="*/ 2860 h 10232"/>
                            <a:gd name="connsiteX58" fmla="*/ 9968 w 10000"/>
                            <a:gd name="connsiteY58" fmla="*/ 3083 h 10232"/>
                            <a:gd name="connsiteX59" fmla="*/ 9779 w 10000"/>
                            <a:gd name="connsiteY59" fmla="*/ 3492 h 10232"/>
                            <a:gd name="connsiteX60" fmla="*/ 9676 w 10000"/>
                            <a:gd name="connsiteY60" fmla="*/ 3972 h 10232"/>
                            <a:gd name="connsiteX61" fmla="*/ 9488 w 10000"/>
                            <a:gd name="connsiteY61" fmla="*/ 4354 h 10232"/>
                            <a:gd name="connsiteX62" fmla="*/ 9234 w 10000"/>
                            <a:gd name="connsiteY62" fmla="*/ 4606 h 10232"/>
                            <a:gd name="connsiteX63" fmla="*/ 8935 w 10000"/>
                            <a:gd name="connsiteY63" fmla="*/ 5081 h 10232"/>
                            <a:gd name="connsiteX64" fmla="*/ 8659 w 10000"/>
                            <a:gd name="connsiteY64" fmla="*/ 5877 h 10232"/>
                            <a:gd name="connsiteX65" fmla="*/ 8619 w 10000"/>
                            <a:gd name="connsiteY65" fmla="*/ 6277 h 10232"/>
                            <a:gd name="connsiteX66" fmla="*/ 8134 w 10000"/>
                            <a:gd name="connsiteY66" fmla="*/ 6537 h 10232"/>
                            <a:gd name="connsiteX67" fmla="*/ 7281 w 10000"/>
                            <a:gd name="connsiteY67" fmla="*/ 6814 h 10232"/>
                            <a:gd name="connsiteX68" fmla="*/ 6724 w 10000"/>
                            <a:gd name="connsiteY68" fmla="*/ 6994 h 10232"/>
                            <a:gd name="connsiteX69" fmla="*/ 6018 w 10000"/>
                            <a:gd name="connsiteY69" fmla="*/ 7376 h 10232"/>
                            <a:gd name="connsiteX70" fmla="*/ 6166 w 10000"/>
                            <a:gd name="connsiteY70" fmla="*/ 7709 h 10232"/>
                            <a:gd name="connsiteX71" fmla="*/ 6654 w 10000"/>
                            <a:gd name="connsiteY71" fmla="*/ 7828 h 10232"/>
                            <a:gd name="connsiteX72" fmla="*/ 6915 w 10000"/>
                            <a:gd name="connsiteY72" fmla="*/ 8128 h 10232"/>
                            <a:gd name="connsiteX73" fmla="*/ 6927 w 10000"/>
                            <a:gd name="connsiteY73" fmla="*/ 8649 h 10232"/>
                            <a:gd name="connsiteX74" fmla="*/ 7170 w 10000"/>
                            <a:gd name="connsiteY74" fmla="*/ 8952 h 10232"/>
                            <a:gd name="connsiteX75" fmla="*/ 7381 w 10000"/>
                            <a:gd name="connsiteY75" fmla="*/ 8985 h 10232"/>
                            <a:gd name="connsiteX76" fmla="*/ 6917 w 10000"/>
                            <a:gd name="connsiteY76" fmla="*/ 9519 h 10232"/>
                            <a:gd name="connsiteX77" fmla="*/ 6320 w 10000"/>
                            <a:gd name="connsiteY77" fmla="*/ 9882 h 10232"/>
                            <a:gd name="connsiteX78" fmla="*/ 5760 w 10000"/>
                            <a:gd name="connsiteY78" fmla="*/ 10165 h 10232"/>
                            <a:gd name="connsiteX79" fmla="*/ 5338 w 10000"/>
                            <a:gd name="connsiteY79" fmla="*/ 10193 h 10232"/>
                            <a:gd name="connsiteX80" fmla="*/ 5081 w 10000"/>
                            <a:gd name="connsiteY80" fmla="*/ 10138 h 1023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3716 w 10000"/>
                            <a:gd name="connsiteY5" fmla="*/ 9041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581 w 10000"/>
                            <a:gd name="connsiteY24" fmla="*/ 4066 h 10232"/>
                            <a:gd name="connsiteX25" fmla="*/ 4055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5842 w 10000"/>
                            <a:gd name="connsiteY36" fmla="*/ 856 h 10232"/>
                            <a:gd name="connsiteX37" fmla="*/ 6348 w 10000"/>
                            <a:gd name="connsiteY37" fmla="*/ 1826 h 10232"/>
                            <a:gd name="connsiteX38" fmla="*/ 6079 w 10000"/>
                            <a:gd name="connsiteY38" fmla="*/ 2460 h 10232"/>
                            <a:gd name="connsiteX39" fmla="*/ 5836 w 10000"/>
                            <a:gd name="connsiteY39" fmla="*/ 2862 h 10232"/>
                            <a:gd name="connsiteX40" fmla="*/ 4868 w 10000"/>
                            <a:gd name="connsiteY40" fmla="*/ 2860 h 10232"/>
                            <a:gd name="connsiteX41" fmla="*/ 4728 w 10000"/>
                            <a:gd name="connsiteY41" fmla="*/ 3252 h 10232"/>
                            <a:gd name="connsiteX42" fmla="*/ 4467 w 10000"/>
                            <a:gd name="connsiteY42" fmla="*/ 3762 h 10232"/>
                            <a:gd name="connsiteX43" fmla="*/ 4253 w 10000"/>
                            <a:gd name="connsiteY43" fmla="*/ 4144 h 10232"/>
                            <a:gd name="connsiteX44" fmla="*/ 4321 w 10000"/>
                            <a:gd name="connsiteY44" fmla="*/ 4399 h 10232"/>
                            <a:gd name="connsiteX45" fmla="*/ 4557 w 10000"/>
                            <a:gd name="connsiteY45" fmla="*/ 4556 h 10232"/>
                            <a:gd name="connsiteX46" fmla="*/ 4912 w 10000"/>
                            <a:gd name="connsiteY46" fmla="*/ 4604 h 10232"/>
                            <a:gd name="connsiteX47" fmla="*/ 5506 w 10000"/>
                            <a:gd name="connsiteY47" fmla="*/ 4538 h 10232"/>
                            <a:gd name="connsiteX48" fmla="*/ 6947 w 10000"/>
                            <a:gd name="connsiteY48" fmla="*/ 4242 h 10232"/>
                            <a:gd name="connsiteX49" fmla="*/ 7138 w 10000"/>
                            <a:gd name="connsiteY49" fmla="*/ 3467 h 10232"/>
                            <a:gd name="connsiteX50" fmla="*/ 7168 w 10000"/>
                            <a:gd name="connsiteY50" fmla="*/ 3133 h 10232"/>
                            <a:gd name="connsiteX51" fmla="*/ 7708 w 10000"/>
                            <a:gd name="connsiteY51" fmla="*/ 3212 h 10232"/>
                            <a:gd name="connsiteX52" fmla="*/ 8677 w 10000"/>
                            <a:gd name="connsiteY52" fmla="*/ 3030 h 10232"/>
                            <a:gd name="connsiteX53" fmla="*/ 9123 w 10000"/>
                            <a:gd name="connsiteY53" fmla="*/ 2623 h 10232"/>
                            <a:gd name="connsiteX54" fmla="*/ 9350 w 10000"/>
                            <a:gd name="connsiteY54" fmla="*/ 2421 h 10232"/>
                            <a:gd name="connsiteX55" fmla="*/ 9576 w 10000"/>
                            <a:gd name="connsiteY55" fmla="*/ 2641 h 10232"/>
                            <a:gd name="connsiteX56" fmla="*/ 9918 w 10000"/>
                            <a:gd name="connsiteY56" fmla="*/ 2860 h 10232"/>
                            <a:gd name="connsiteX57" fmla="*/ 9968 w 10000"/>
                            <a:gd name="connsiteY57" fmla="*/ 3083 h 10232"/>
                            <a:gd name="connsiteX58" fmla="*/ 9779 w 10000"/>
                            <a:gd name="connsiteY58" fmla="*/ 3492 h 10232"/>
                            <a:gd name="connsiteX59" fmla="*/ 9676 w 10000"/>
                            <a:gd name="connsiteY59" fmla="*/ 3972 h 10232"/>
                            <a:gd name="connsiteX60" fmla="*/ 9488 w 10000"/>
                            <a:gd name="connsiteY60" fmla="*/ 4354 h 10232"/>
                            <a:gd name="connsiteX61" fmla="*/ 9234 w 10000"/>
                            <a:gd name="connsiteY61" fmla="*/ 4606 h 10232"/>
                            <a:gd name="connsiteX62" fmla="*/ 8935 w 10000"/>
                            <a:gd name="connsiteY62" fmla="*/ 5081 h 10232"/>
                            <a:gd name="connsiteX63" fmla="*/ 8659 w 10000"/>
                            <a:gd name="connsiteY63" fmla="*/ 5877 h 10232"/>
                            <a:gd name="connsiteX64" fmla="*/ 8619 w 10000"/>
                            <a:gd name="connsiteY64" fmla="*/ 6277 h 10232"/>
                            <a:gd name="connsiteX65" fmla="*/ 8134 w 10000"/>
                            <a:gd name="connsiteY65" fmla="*/ 6537 h 10232"/>
                            <a:gd name="connsiteX66" fmla="*/ 7281 w 10000"/>
                            <a:gd name="connsiteY66" fmla="*/ 6814 h 10232"/>
                            <a:gd name="connsiteX67" fmla="*/ 6724 w 10000"/>
                            <a:gd name="connsiteY67" fmla="*/ 6994 h 10232"/>
                            <a:gd name="connsiteX68" fmla="*/ 6018 w 10000"/>
                            <a:gd name="connsiteY68" fmla="*/ 7376 h 10232"/>
                            <a:gd name="connsiteX69" fmla="*/ 6166 w 10000"/>
                            <a:gd name="connsiteY69" fmla="*/ 7709 h 10232"/>
                            <a:gd name="connsiteX70" fmla="*/ 6654 w 10000"/>
                            <a:gd name="connsiteY70" fmla="*/ 7828 h 10232"/>
                            <a:gd name="connsiteX71" fmla="*/ 6915 w 10000"/>
                            <a:gd name="connsiteY71" fmla="*/ 8128 h 10232"/>
                            <a:gd name="connsiteX72" fmla="*/ 6927 w 10000"/>
                            <a:gd name="connsiteY72" fmla="*/ 8649 h 10232"/>
                            <a:gd name="connsiteX73" fmla="*/ 7170 w 10000"/>
                            <a:gd name="connsiteY73" fmla="*/ 8952 h 10232"/>
                            <a:gd name="connsiteX74" fmla="*/ 7381 w 10000"/>
                            <a:gd name="connsiteY74" fmla="*/ 8985 h 10232"/>
                            <a:gd name="connsiteX75" fmla="*/ 6917 w 10000"/>
                            <a:gd name="connsiteY75" fmla="*/ 9519 h 10232"/>
                            <a:gd name="connsiteX76" fmla="*/ 6320 w 10000"/>
                            <a:gd name="connsiteY76" fmla="*/ 9882 h 10232"/>
                            <a:gd name="connsiteX77" fmla="*/ 5760 w 10000"/>
                            <a:gd name="connsiteY77" fmla="*/ 10165 h 10232"/>
                            <a:gd name="connsiteX78" fmla="*/ 5338 w 10000"/>
                            <a:gd name="connsiteY78" fmla="*/ 10193 h 10232"/>
                            <a:gd name="connsiteX79" fmla="*/ 5081 w 10000"/>
                            <a:gd name="connsiteY79" fmla="*/ 10138 h 1023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3716 w 10000"/>
                            <a:gd name="connsiteY5" fmla="*/ 9041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581 w 10000"/>
                            <a:gd name="connsiteY24" fmla="*/ 4066 h 10232"/>
                            <a:gd name="connsiteX25" fmla="*/ 4055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5842 w 10000"/>
                            <a:gd name="connsiteY36" fmla="*/ 856 h 10232"/>
                            <a:gd name="connsiteX37" fmla="*/ 6348 w 10000"/>
                            <a:gd name="connsiteY37" fmla="*/ 1826 h 10232"/>
                            <a:gd name="connsiteX38" fmla="*/ 6079 w 10000"/>
                            <a:gd name="connsiteY38" fmla="*/ 2460 h 10232"/>
                            <a:gd name="connsiteX39" fmla="*/ 5836 w 10000"/>
                            <a:gd name="connsiteY39" fmla="*/ 2862 h 10232"/>
                            <a:gd name="connsiteX40" fmla="*/ 4868 w 10000"/>
                            <a:gd name="connsiteY40" fmla="*/ 2860 h 10232"/>
                            <a:gd name="connsiteX41" fmla="*/ 4728 w 10000"/>
                            <a:gd name="connsiteY41" fmla="*/ 3252 h 10232"/>
                            <a:gd name="connsiteX42" fmla="*/ 4253 w 10000"/>
                            <a:gd name="connsiteY42" fmla="*/ 4144 h 10232"/>
                            <a:gd name="connsiteX43" fmla="*/ 4321 w 10000"/>
                            <a:gd name="connsiteY43" fmla="*/ 4399 h 10232"/>
                            <a:gd name="connsiteX44" fmla="*/ 4557 w 10000"/>
                            <a:gd name="connsiteY44" fmla="*/ 4556 h 10232"/>
                            <a:gd name="connsiteX45" fmla="*/ 4912 w 10000"/>
                            <a:gd name="connsiteY45" fmla="*/ 4604 h 10232"/>
                            <a:gd name="connsiteX46" fmla="*/ 5506 w 10000"/>
                            <a:gd name="connsiteY46" fmla="*/ 4538 h 10232"/>
                            <a:gd name="connsiteX47" fmla="*/ 6947 w 10000"/>
                            <a:gd name="connsiteY47" fmla="*/ 4242 h 10232"/>
                            <a:gd name="connsiteX48" fmla="*/ 7138 w 10000"/>
                            <a:gd name="connsiteY48" fmla="*/ 3467 h 10232"/>
                            <a:gd name="connsiteX49" fmla="*/ 7168 w 10000"/>
                            <a:gd name="connsiteY49" fmla="*/ 3133 h 10232"/>
                            <a:gd name="connsiteX50" fmla="*/ 7708 w 10000"/>
                            <a:gd name="connsiteY50" fmla="*/ 3212 h 10232"/>
                            <a:gd name="connsiteX51" fmla="*/ 8677 w 10000"/>
                            <a:gd name="connsiteY51" fmla="*/ 3030 h 10232"/>
                            <a:gd name="connsiteX52" fmla="*/ 9123 w 10000"/>
                            <a:gd name="connsiteY52" fmla="*/ 2623 h 10232"/>
                            <a:gd name="connsiteX53" fmla="*/ 9350 w 10000"/>
                            <a:gd name="connsiteY53" fmla="*/ 2421 h 10232"/>
                            <a:gd name="connsiteX54" fmla="*/ 9576 w 10000"/>
                            <a:gd name="connsiteY54" fmla="*/ 2641 h 10232"/>
                            <a:gd name="connsiteX55" fmla="*/ 9918 w 10000"/>
                            <a:gd name="connsiteY55" fmla="*/ 2860 h 10232"/>
                            <a:gd name="connsiteX56" fmla="*/ 9968 w 10000"/>
                            <a:gd name="connsiteY56" fmla="*/ 3083 h 10232"/>
                            <a:gd name="connsiteX57" fmla="*/ 9779 w 10000"/>
                            <a:gd name="connsiteY57" fmla="*/ 3492 h 10232"/>
                            <a:gd name="connsiteX58" fmla="*/ 9676 w 10000"/>
                            <a:gd name="connsiteY58" fmla="*/ 3972 h 10232"/>
                            <a:gd name="connsiteX59" fmla="*/ 9488 w 10000"/>
                            <a:gd name="connsiteY59" fmla="*/ 4354 h 10232"/>
                            <a:gd name="connsiteX60" fmla="*/ 9234 w 10000"/>
                            <a:gd name="connsiteY60" fmla="*/ 4606 h 10232"/>
                            <a:gd name="connsiteX61" fmla="*/ 8935 w 10000"/>
                            <a:gd name="connsiteY61" fmla="*/ 5081 h 10232"/>
                            <a:gd name="connsiteX62" fmla="*/ 8659 w 10000"/>
                            <a:gd name="connsiteY62" fmla="*/ 5877 h 10232"/>
                            <a:gd name="connsiteX63" fmla="*/ 8619 w 10000"/>
                            <a:gd name="connsiteY63" fmla="*/ 6277 h 10232"/>
                            <a:gd name="connsiteX64" fmla="*/ 8134 w 10000"/>
                            <a:gd name="connsiteY64" fmla="*/ 6537 h 10232"/>
                            <a:gd name="connsiteX65" fmla="*/ 7281 w 10000"/>
                            <a:gd name="connsiteY65" fmla="*/ 6814 h 10232"/>
                            <a:gd name="connsiteX66" fmla="*/ 6724 w 10000"/>
                            <a:gd name="connsiteY66" fmla="*/ 6994 h 10232"/>
                            <a:gd name="connsiteX67" fmla="*/ 6018 w 10000"/>
                            <a:gd name="connsiteY67" fmla="*/ 7376 h 10232"/>
                            <a:gd name="connsiteX68" fmla="*/ 6166 w 10000"/>
                            <a:gd name="connsiteY68" fmla="*/ 7709 h 10232"/>
                            <a:gd name="connsiteX69" fmla="*/ 6654 w 10000"/>
                            <a:gd name="connsiteY69" fmla="*/ 7828 h 10232"/>
                            <a:gd name="connsiteX70" fmla="*/ 6915 w 10000"/>
                            <a:gd name="connsiteY70" fmla="*/ 8128 h 10232"/>
                            <a:gd name="connsiteX71" fmla="*/ 6927 w 10000"/>
                            <a:gd name="connsiteY71" fmla="*/ 8649 h 10232"/>
                            <a:gd name="connsiteX72" fmla="*/ 7170 w 10000"/>
                            <a:gd name="connsiteY72" fmla="*/ 8952 h 10232"/>
                            <a:gd name="connsiteX73" fmla="*/ 7381 w 10000"/>
                            <a:gd name="connsiteY73" fmla="*/ 8985 h 10232"/>
                            <a:gd name="connsiteX74" fmla="*/ 6917 w 10000"/>
                            <a:gd name="connsiteY74" fmla="*/ 9519 h 10232"/>
                            <a:gd name="connsiteX75" fmla="*/ 6320 w 10000"/>
                            <a:gd name="connsiteY75" fmla="*/ 9882 h 10232"/>
                            <a:gd name="connsiteX76" fmla="*/ 5760 w 10000"/>
                            <a:gd name="connsiteY76" fmla="*/ 10165 h 10232"/>
                            <a:gd name="connsiteX77" fmla="*/ 5338 w 10000"/>
                            <a:gd name="connsiteY77" fmla="*/ 10193 h 10232"/>
                            <a:gd name="connsiteX78" fmla="*/ 5081 w 10000"/>
                            <a:gd name="connsiteY78" fmla="*/ 10138 h 1023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3716 w 10000"/>
                            <a:gd name="connsiteY5" fmla="*/ 9041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581 w 10000"/>
                            <a:gd name="connsiteY24" fmla="*/ 4066 h 10232"/>
                            <a:gd name="connsiteX25" fmla="*/ 4055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5842 w 10000"/>
                            <a:gd name="connsiteY36" fmla="*/ 856 h 10232"/>
                            <a:gd name="connsiteX37" fmla="*/ 6348 w 10000"/>
                            <a:gd name="connsiteY37" fmla="*/ 1826 h 10232"/>
                            <a:gd name="connsiteX38" fmla="*/ 6079 w 10000"/>
                            <a:gd name="connsiteY38" fmla="*/ 2460 h 10232"/>
                            <a:gd name="connsiteX39" fmla="*/ 5836 w 10000"/>
                            <a:gd name="connsiteY39" fmla="*/ 2862 h 10232"/>
                            <a:gd name="connsiteX40" fmla="*/ 4868 w 10000"/>
                            <a:gd name="connsiteY40" fmla="*/ 2860 h 10232"/>
                            <a:gd name="connsiteX41" fmla="*/ 4253 w 10000"/>
                            <a:gd name="connsiteY41" fmla="*/ 4144 h 10232"/>
                            <a:gd name="connsiteX42" fmla="*/ 4321 w 10000"/>
                            <a:gd name="connsiteY42" fmla="*/ 4399 h 10232"/>
                            <a:gd name="connsiteX43" fmla="*/ 4557 w 10000"/>
                            <a:gd name="connsiteY43" fmla="*/ 4556 h 10232"/>
                            <a:gd name="connsiteX44" fmla="*/ 4912 w 10000"/>
                            <a:gd name="connsiteY44" fmla="*/ 4604 h 10232"/>
                            <a:gd name="connsiteX45" fmla="*/ 5506 w 10000"/>
                            <a:gd name="connsiteY45" fmla="*/ 4538 h 10232"/>
                            <a:gd name="connsiteX46" fmla="*/ 6947 w 10000"/>
                            <a:gd name="connsiteY46" fmla="*/ 4242 h 10232"/>
                            <a:gd name="connsiteX47" fmla="*/ 7138 w 10000"/>
                            <a:gd name="connsiteY47" fmla="*/ 3467 h 10232"/>
                            <a:gd name="connsiteX48" fmla="*/ 7168 w 10000"/>
                            <a:gd name="connsiteY48" fmla="*/ 3133 h 10232"/>
                            <a:gd name="connsiteX49" fmla="*/ 7708 w 10000"/>
                            <a:gd name="connsiteY49" fmla="*/ 3212 h 10232"/>
                            <a:gd name="connsiteX50" fmla="*/ 8677 w 10000"/>
                            <a:gd name="connsiteY50" fmla="*/ 3030 h 10232"/>
                            <a:gd name="connsiteX51" fmla="*/ 9123 w 10000"/>
                            <a:gd name="connsiteY51" fmla="*/ 2623 h 10232"/>
                            <a:gd name="connsiteX52" fmla="*/ 9350 w 10000"/>
                            <a:gd name="connsiteY52" fmla="*/ 2421 h 10232"/>
                            <a:gd name="connsiteX53" fmla="*/ 9576 w 10000"/>
                            <a:gd name="connsiteY53" fmla="*/ 2641 h 10232"/>
                            <a:gd name="connsiteX54" fmla="*/ 9918 w 10000"/>
                            <a:gd name="connsiteY54" fmla="*/ 2860 h 10232"/>
                            <a:gd name="connsiteX55" fmla="*/ 9968 w 10000"/>
                            <a:gd name="connsiteY55" fmla="*/ 3083 h 10232"/>
                            <a:gd name="connsiteX56" fmla="*/ 9779 w 10000"/>
                            <a:gd name="connsiteY56" fmla="*/ 3492 h 10232"/>
                            <a:gd name="connsiteX57" fmla="*/ 9676 w 10000"/>
                            <a:gd name="connsiteY57" fmla="*/ 3972 h 10232"/>
                            <a:gd name="connsiteX58" fmla="*/ 9488 w 10000"/>
                            <a:gd name="connsiteY58" fmla="*/ 4354 h 10232"/>
                            <a:gd name="connsiteX59" fmla="*/ 9234 w 10000"/>
                            <a:gd name="connsiteY59" fmla="*/ 4606 h 10232"/>
                            <a:gd name="connsiteX60" fmla="*/ 8935 w 10000"/>
                            <a:gd name="connsiteY60" fmla="*/ 5081 h 10232"/>
                            <a:gd name="connsiteX61" fmla="*/ 8659 w 10000"/>
                            <a:gd name="connsiteY61" fmla="*/ 5877 h 10232"/>
                            <a:gd name="connsiteX62" fmla="*/ 8619 w 10000"/>
                            <a:gd name="connsiteY62" fmla="*/ 6277 h 10232"/>
                            <a:gd name="connsiteX63" fmla="*/ 8134 w 10000"/>
                            <a:gd name="connsiteY63" fmla="*/ 6537 h 10232"/>
                            <a:gd name="connsiteX64" fmla="*/ 7281 w 10000"/>
                            <a:gd name="connsiteY64" fmla="*/ 6814 h 10232"/>
                            <a:gd name="connsiteX65" fmla="*/ 6724 w 10000"/>
                            <a:gd name="connsiteY65" fmla="*/ 6994 h 10232"/>
                            <a:gd name="connsiteX66" fmla="*/ 6018 w 10000"/>
                            <a:gd name="connsiteY66" fmla="*/ 7376 h 10232"/>
                            <a:gd name="connsiteX67" fmla="*/ 6166 w 10000"/>
                            <a:gd name="connsiteY67" fmla="*/ 7709 h 10232"/>
                            <a:gd name="connsiteX68" fmla="*/ 6654 w 10000"/>
                            <a:gd name="connsiteY68" fmla="*/ 7828 h 10232"/>
                            <a:gd name="connsiteX69" fmla="*/ 6915 w 10000"/>
                            <a:gd name="connsiteY69" fmla="*/ 8128 h 10232"/>
                            <a:gd name="connsiteX70" fmla="*/ 6927 w 10000"/>
                            <a:gd name="connsiteY70" fmla="*/ 8649 h 10232"/>
                            <a:gd name="connsiteX71" fmla="*/ 7170 w 10000"/>
                            <a:gd name="connsiteY71" fmla="*/ 8952 h 10232"/>
                            <a:gd name="connsiteX72" fmla="*/ 7381 w 10000"/>
                            <a:gd name="connsiteY72" fmla="*/ 8985 h 10232"/>
                            <a:gd name="connsiteX73" fmla="*/ 6917 w 10000"/>
                            <a:gd name="connsiteY73" fmla="*/ 9519 h 10232"/>
                            <a:gd name="connsiteX74" fmla="*/ 6320 w 10000"/>
                            <a:gd name="connsiteY74" fmla="*/ 9882 h 10232"/>
                            <a:gd name="connsiteX75" fmla="*/ 5760 w 10000"/>
                            <a:gd name="connsiteY75" fmla="*/ 10165 h 10232"/>
                            <a:gd name="connsiteX76" fmla="*/ 5338 w 10000"/>
                            <a:gd name="connsiteY76" fmla="*/ 10193 h 10232"/>
                            <a:gd name="connsiteX77" fmla="*/ 5081 w 10000"/>
                            <a:gd name="connsiteY77" fmla="*/ 10138 h 1023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3716 w 10000"/>
                            <a:gd name="connsiteY5" fmla="*/ 9041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581 w 10000"/>
                            <a:gd name="connsiteY24" fmla="*/ 4066 h 10232"/>
                            <a:gd name="connsiteX25" fmla="*/ 4055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5842 w 10000"/>
                            <a:gd name="connsiteY36" fmla="*/ 856 h 10232"/>
                            <a:gd name="connsiteX37" fmla="*/ 6348 w 10000"/>
                            <a:gd name="connsiteY37" fmla="*/ 1826 h 10232"/>
                            <a:gd name="connsiteX38" fmla="*/ 6079 w 10000"/>
                            <a:gd name="connsiteY38" fmla="*/ 2460 h 10232"/>
                            <a:gd name="connsiteX39" fmla="*/ 5836 w 10000"/>
                            <a:gd name="connsiteY39" fmla="*/ 2862 h 10232"/>
                            <a:gd name="connsiteX40" fmla="*/ 5246 w 10000"/>
                            <a:gd name="connsiteY40" fmla="*/ 3427 h 10232"/>
                            <a:gd name="connsiteX41" fmla="*/ 4253 w 10000"/>
                            <a:gd name="connsiteY41" fmla="*/ 4144 h 10232"/>
                            <a:gd name="connsiteX42" fmla="*/ 4321 w 10000"/>
                            <a:gd name="connsiteY42" fmla="*/ 4399 h 10232"/>
                            <a:gd name="connsiteX43" fmla="*/ 4557 w 10000"/>
                            <a:gd name="connsiteY43" fmla="*/ 4556 h 10232"/>
                            <a:gd name="connsiteX44" fmla="*/ 4912 w 10000"/>
                            <a:gd name="connsiteY44" fmla="*/ 4604 h 10232"/>
                            <a:gd name="connsiteX45" fmla="*/ 5506 w 10000"/>
                            <a:gd name="connsiteY45" fmla="*/ 4538 h 10232"/>
                            <a:gd name="connsiteX46" fmla="*/ 6947 w 10000"/>
                            <a:gd name="connsiteY46" fmla="*/ 4242 h 10232"/>
                            <a:gd name="connsiteX47" fmla="*/ 7138 w 10000"/>
                            <a:gd name="connsiteY47" fmla="*/ 3467 h 10232"/>
                            <a:gd name="connsiteX48" fmla="*/ 7168 w 10000"/>
                            <a:gd name="connsiteY48" fmla="*/ 3133 h 10232"/>
                            <a:gd name="connsiteX49" fmla="*/ 7708 w 10000"/>
                            <a:gd name="connsiteY49" fmla="*/ 3212 h 10232"/>
                            <a:gd name="connsiteX50" fmla="*/ 8677 w 10000"/>
                            <a:gd name="connsiteY50" fmla="*/ 3030 h 10232"/>
                            <a:gd name="connsiteX51" fmla="*/ 9123 w 10000"/>
                            <a:gd name="connsiteY51" fmla="*/ 2623 h 10232"/>
                            <a:gd name="connsiteX52" fmla="*/ 9350 w 10000"/>
                            <a:gd name="connsiteY52" fmla="*/ 2421 h 10232"/>
                            <a:gd name="connsiteX53" fmla="*/ 9576 w 10000"/>
                            <a:gd name="connsiteY53" fmla="*/ 2641 h 10232"/>
                            <a:gd name="connsiteX54" fmla="*/ 9918 w 10000"/>
                            <a:gd name="connsiteY54" fmla="*/ 2860 h 10232"/>
                            <a:gd name="connsiteX55" fmla="*/ 9968 w 10000"/>
                            <a:gd name="connsiteY55" fmla="*/ 3083 h 10232"/>
                            <a:gd name="connsiteX56" fmla="*/ 9779 w 10000"/>
                            <a:gd name="connsiteY56" fmla="*/ 3492 h 10232"/>
                            <a:gd name="connsiteX57" fmla="*/ 9676 w 10000"/>
                            <a:gd name="connsiteY57" fmla="*/ 3972 h 10232"/>
                            <a:gd name="connsiteX58" fmla="*/ 9488 w 10000"/>
                            <a:gd name="connsiteY58" fmla="*/ 4354 h 10232"/>
                            <a:gd name="connsiteX59" fmla="*/ 9234 w 10000"/>
                            <a:gd name="connsiteY59" fmla="*/ 4606 h 10232"/>
                            <a:gd name="connsiteX60" fmla="*/ 8935 w 10000"/>
                            <a:gd name="connsiteY60" fmla="*/ 5081 h 10232"/>
                            <a:gd name="connsiteX61" fmla="*/ 8659 w 10000"/>
                            <a:gd name="connsiteY61" fmla="*/ 5877 h 10232"/>
                            <a:gd name="connsiteX62" fmla="*/ 8619 w 10000"/>
                            <a:gd name="connsiteY62" fmla="*/ 6277 h 10232"/>
                            <a:gd name="connsiteX63" fmla="*/ 8134 w 10000"/>
                            <a:gd name="connsiteY63" fmla="*/ 6537 h 10232"/>
                            <a:gd name="connsiteX64" fmla="*/ 7281 w 10000"/>
                            <a:gd name="connsiteY64" fmla="*/ 6814 h 10232"/>
                            <a:gd name="connsiteX65" fmla="*/ 6724 w 10000"/>
                            <a:gd name="connsiteY65" fmla="*/ 6994 h 10232"/>
                            <a:gd name="connsiteX66" fmla="*/ 6018 w 10000"/>
                            <a:gd name="connsiteY66" fmla="*/ 7376 h 10232"/>
                            <a:gd name="connsiteX67" fmla="*/ 6166 w 10000"/>
                            <a:gd name="connsiteY67" fmla="*/ 7709 h 10232"/>
                            <a:gd name="connsiteX68" fmla="*/ 6654 w 10000"/>
                            <a:gd name="connsiteY68" fmla="*/ 7828 h 10232"/>
                            <a:gd name="connsiteX69" fmla="*/ 6915 w 10000"/>
                            <a:gd name="connsiteY69" fmla="*/ 8128 h 10232"/>
                            <a:gd name="connsiteX70" fmla="*/ 6927 w 10000"/>
                            <a:gd name="connsiteY70" fmla="*/ 8649 h 10232"/>
                            <a:gd name="connsiteX71" fmla="*/ 7170 w 10000"/>
                            <a:gd name="connsiteY71" fmla="*/ 8952 h 10232"/>
                            <a:gd name="connsiteX72" fmla="*/ 7381 w 10000"/>
                            <a:gd name="connsiteY72" fmla="*/ 8985 h 10232"/>
                            <a:gd name="connsiteX73" fmla="*/ 6917 w 10000"/>
                            <a:gd name="connsiteY73" fmla="*/ 9519 h 10232"/>
                            <a:gd name="connsiteX74" fmla="*/ 6320 w 10000"/>
                            <a:gd name="connsiteY74" fmla="*/ 9882 h 10232"/>
                            <a:gd name="connsiteX75" fmla="*/ 5760 w 10000"/>
                            <a:gd name="connsiteY75" fmla="*/ 10165 h 10232"/>
                            <a:gd name="connsiteX76" fmla="*/ 5338 w 10000"/>
                            <a:gd name="connsiteY76" fmla="*/ 10193 h 10232"/>
                            <a:gd name="connsiteX77" fmla="*/ 5081 w 10000"/>
                            <a:gd name="connsiteY77" fmla="*/ 10138 h 1023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3716 w 10000"/>
                            <a:gd name="connsiteY5" fmla="*/ 9041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581 w 10000"/>
                            <a:gd name="connsiteY24" fmla="*/ 4066 h 10232"/>
                            <a:gd name="connsiteX25" fmla="*/ 4055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5842 w 10000"/>
                            <a:gd name="connsiteY36" fmla="*/ 856 h 10232"/>
                            <a:gd name="connsiteX37" fmla="*/ 6348 w 10000"/>
                            <a:gd name="connsiteY37" fmla="*/ 1826 h 10232"/>
                            <a:gd name="connsiteX38" fmla="*/ 6079 w 10000"/>
                            <a:gd name="connsiteY38" fmla="*/ 2460 h 10232"/>
                            <a:gd name="connsiteX39" fmla="*/ 5836 w 10000"/>
                            <a:gd name="connsiteY39" fmla="*/ 2862 h 10232"/>
                            <a:gd name="connsiteX40" fmla="*/ 5246 w 10000"/>
                            <a:gd name="connsiteY40" fmla="*/ 3427 h 10232"/>
                            <a:gd name="connsiteX41" fmla="*/ 4321 w 10000"/>
                            <a:gd name="connsiteY41" fmla="*/ 4399 h 10232"/>
                            <a:gd name="connsiteX42" fmla="*/ 4557 w 10000"/>
                            <a:gd name="connsiteY42" fmla="*/ 4556 h 10232"/>
                            <a:gd name="connsiteX43" fmla="*/ 4912 w 10000"/>
                            <a:gd name="connsiteY43" fmla="*/ 4604 h 10232"/>
                            <a:gd name="connsiteX44" fmla="*/ 5506 w 10000"/>
                            <a:gd name="connsiteY44" fmla="*/ 4538 h 10232"/>
                            <a:gd name="connsiteX45" fmla="*/ 6947 w 10000"/>
                            <a:gd name="connsiteY45" fmla="*/ 4242 h 10232"/>
                            <a:gd name="connsiteX46" fmla="*/ 7138 w 10000"/>
                            <a:gd name="connsiteY46" fmla="*/ 3467 h 10232"/>
                            <a:gd name="connsiteX47" fmla="*/ 7168 w 10000"/>
                            <a:gd name="connsiteY47" fmla="*/ 3133 h 10232"/>
                            <a:gd name="connsiteX48" fmla="*/ 7708 w 10000"/>
                            <a:gd name="connsiteY48" fmla="*/ 3212 h 10232"/>
                            <a:gd name="connsiteX49" fmla="*/ 8677 w 10000"/>
                            <a:gd name="connsiteY49" fmla="*/ 3030 h 10232"/>
                            <a:gd name="connsiteX50" fmla="*/ 9123 w 10000"/>
                            <a:gd name="connsiteY50" fmla="*/ 2623 h 10232"/>
                            <a:gd name="connsiteX51" fmla="*/ 9350 w 10000"/>
                            <a:gd name="connsiteY51" fmla="*/ 2421 h 10232"/>
                            <a:gd name="connsiteX52" fmla="*/ 9576 w 10000"/>
                            <a:gd name="connsiteY52" fmla="*/ 2641 h 10232"/>
                            <a:gd name="connsiteX53" fmla="*/ 9918 w 10000"/>
                            <a:gd name="connsiteY53" fmla="*/ 2860 h 10232"/>
                            <a:gd name="connsiteX54" fmla="*/ 9968 w 10000"/>
                            <a:gd name="connsiteY54" fmla="*/ 3083 h 10232"/>
                            <a:gd name="connsiteX55" fmla="*/ 9779 w 10000"/>
                            <a:gd name="connsiteY55" fmla="*/ 3492 h 10232"/>
                            <a:gd name="connsiteX56" fmla="*/ 9676 w 10000"/>
                            <a:gd name="connsiteY56" fmla="*/ 3972 h 10232"/>
                            <a:gd name="connsiteX57" fmla="*/ 9488 w 10000"/>
                            <a:gd name="connsiteY57" fmla="*/ 4354 h 10232"/>
                            <a:gd name="connsiteX58" fmla="*/ 9234 w 10000"/>
                            <a:gd name="connsiteY58" fmla="*/ 4606 h 10232"/>
                            <a:gd name="connsiteX59" fmla="*/ 8935 w 10000"/>
                            <a:gd name="connsiteY59" fmla="*/ 5081 h 10232"/>
                            <a:gd name="connsiteX60" fmla="*/ 8659 w 10000"/>
                            <a:gd name="connsiteY60" fmla="*/ 5877 h 10232"/>
                            <a:gd name="connsiteX61" fmla="*/ 8619 w 10000"/>
                            <a:gd name="connsiteY61" fmla="*/ 6277 h 10232"/>
                            <a:gd name="connsiteX62" fmla="*/ 8134 w 10000"/>
                            <a:gd name="connsiteY62" fmla="*/ 6537 h 10232"/>
                            <a:gd name="connsiteX63" fmla="*/ 7281 w 10000"/>
                            <a:gd name="connsiteY63" fmla="*/ 6814 h 10232"/>
                            <a:gd name="connsiteX64" fmla="*/ 6724 w 10000"/>
                            <a:gd name="connsiteY64" fmla="*/ 6994 h 10232"/>
                            <a:gd name="connsiteX65" fmla="*/ 6018 w 10000"/>
                            <a:gd name="connsiteY65" fmla="*/ 7376 h 10232"/>
                            <a:gd name="connsiteX66" fmla="*/ 6166 w 10000"/>
                            <a:gd name="connsiteY66" fmla="*/ 7709 h 10232"/>
                            <a:gd name="connsiteX67" fmla="*/ 6654 w 10000"/>
                            <a:gd name="connsiteY67" fmla="*/ 7828 h 10232"/>
                            <a:gd name="connsiteX68" fmla="*/ 6915 w 10000"/>
                            <a:gd name="connsiteY68" fmla="*/ 8128 h 10232"/>
                            <a:gd name="connsiteX69" fmla="*/ 6927 w 10000"/>
                            <a:gd name="connsiteY69" fmla="*/ 8649 h 10232"/>
                            <a:gd name="connsiteX70" fmla="*/ 7170 w 10000"/>
                            <a:gd name="connsiteY70" fmla="*/ 8952 h 10232"/>
                            <a:gd name="connsiteX71" fmla="*/ 7381 w 10000"/>
                            <a:gd name="connsiteY71" fmla="*/ 8985 h 10232"/>
                            <a:gd name="connsiteX72" fmla="*/ 6917 w 10000"/>
                            <a:gd name="connsiteY72" fmla="*/ 9519 h 10232"/>
                            <a:gd name="connsiteX73" fmla="*/ 6320 w 10000"/>
                            <a:gd name="connsiteY73" fmla="*/ 9882 h 10232"/>
                            <a:gd name="connsiteX74" fmla="*/ 5760 w 10000"/>
                            <a:gd name="connsiteY74" fmla="*/ 10165 h 10232"/>
                            <a:gd name="connsiteX75" fmla="*/ 5338 w 10000"/>
                            <a:gd name="connsiteY75" fmla="*/ 10193 h 10232"/>
                            <a:gd name="connsiteX76" fmla="*/ 5081 w 10000"/>
                            <a:gd name="connsiteY76" fmla="*/ 10138 h 1023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3716 w 10000"/>
                            <a:gd name="connsiteY5" fmla="*/ 9041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581 w 10000"/>
                            <a:gd name="connsiteY24" fmla="*/ 4066 h 10232"/>
                            <a:gd name="connsiteX25" fmla="*/ 4055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5842 w 10000"/>
                            <a:gd name="connsiteY36" fmla="*/ 856 h 10232"/>
                            <a:gd name="connsiteX37" fmla="*/ 6348 w 10000"/>
                            <a:gd name="connsiteY37" fmla="*/ 1826 h 10232"/>
                            <a:gd name="connsiteX38" fmla="*/ 6079 w 10000"/>
                            <a:gd name="connsiteY38" fmla="*/ 2460 h 10232"/>
                            <a:gd name="connsiteX39" fmla="*/ 5836 w 10000"/>
                            <a:gd name="connsiteY39" fmla="*/ 2862 h 10232"/>
                            <a:gd name="connsiteX40" fmla="*/ 5246 w 10000"/>
                            <a:gd name="connsiteY40" fmla="*/ 3427 h 10232"/>
                            <a:gd name="connsiteX41" fmla="*/ 5030 w 10000"/>
                            <a:gd name="connsiteY41" fmla="*/ 4116 h 10232"/>
                            <a:gd name="connsiteX42" fmla="*/ 4557 w 10000"/>
                            <a:gd name="connsiteY42" fmla="*/ 4556 h 10232"/>
                            <a:gd name="connsiteX43" fmla="*/ 4912 w 10000"/>
                            <a:gd name="connsiteY43" fmla="*/ 4604 h 10232"/>
                            <a:gd name="connsiteX44" fmla="*/ 5506 w 10000"/>
                            <a:gd name="connsiteY44" fmla="*/ 4538 h 10232"/>
                            <a:gd name="connsiteX45" fmla="*/ 6947 w 10000"/>
                            <a:gd name="connsiteY45" fmla="*/ 4242 h 10232"/>
                            <a:gd name="connsiteX46" fmla="*/ 7138 w 10000"/>
                            <a:gd name="connsiteY46" fmla="*/ 3467 h 10232"/>
                            <a:gd name="connsiteX47" fmla="*/ 7168 w 10000"/>
                            <a:gd name="connsiteY47" fmla="*/ 3133 h 10232"/>
                            <a:gd name="connsiteX48" fmla="*/ 7708 w 10000"/>
                            <a:gd name="connsiteY48" fmla="*/ 3212 h 10232"/>
                            <a:gd name="connsiteX49" fmla="*/ 8677 w 10000"/>
                            <a:gd name="connsiteY49" fmla="*/ 3030 h 10232"/>
                            <a:gd name="connsiteX50" fmla="*/ 9123 w 10000"/>
                            <a:gd name="connsiteY50" fmla="*/ 2623 h 10232"/>
                            <a:gd name="connsiteX51" fmla="*/ 9350 w 10000"/>
                            <a:gd name="connsiteY51" fmla="*/ 2421 h 10232"/>
                            <a:gd name="connsiteX52" fmla="*/ 9576 w 10000"/>
                            <a:gd name="connsiteY52" fmla="*/ 2641 h 10232"/>
                            <a:gd name="connsiteX53" fmla="*/ 9918 w 10000"/>
                            <a:gd name="connsiteY53" fmla="*/ 2860 h 10232"/>
                            <a:gd name="connsiteX54" fmla="*/ 9968 w 10000"/>
                            <a:gd name="connsiteY54" fmla="*/ 3083 h 10232"/>
                            <a:gd name="connsiteX55" fmla="*/ 9779 w 10000"/>
                            <a:gd name="connsiteY55" fmla="*/ 3492 h 10232"/>
                            <a:gd name="connsiteX56" fmla="*/ 9676 w 10000"/>
                            <a:gd name="connsiteY56" fmla="*/ 3972 h 10232"/>
                            <a:gd name="connsiteX57" fmla="*/ 9488 w 10000"/>
                            <a:gd name="connsiteY57" fmla="*/ 4354 h 10232"/>
                            <a:gd name="connsiteX58" fmla="*/ 9234 w 10000"/>
                            <a:gd name="connsiteY58" fmla="*/ 4606 h 10232"/>
                            <a:gd name="connsiteX59" fmla="*/ 8935 w 10000"/>
                            <a:gd name="connsiteY59" fmla="*/ 5081 h 10232"/>
                            <a:gd name="connsiteX60" fmla="*/ 8659 w 10000"/>
                            <a:gd name="connsiteY60" fmla="*/ 5877 h 10232"/>
                            <a:gd name="connsiteX61" fmla="*/ 8619 w 10000"/>
                            <a:gd name="connsiteY61" fmla="*/ 6277 h 10232"/>
                            <a:gd name="connsiteX62" fmla="*/ 8134 w 10000"/>
                            <a:gd name="connsiteY62" fmla="*/ 6537 h 10232"/>
                            <a:gd name="connsiteX63" fmla="*/ 7281 w 10000"/>
                            <a:gd name="connsiteY63" fmla="*/ 6814 h 10232"/>
                            <a:gd name="connsiteX64" fmla="*/ 6724 w 10000"/>
                            <a:gd name="connsiteY64" fmla="*/ 6994 h 10232"/>
                            <a:gd name="connsiteX65" fmla="*/ 6018 w 10000"/>
                            <a:gd name="connsiteY65" fmla="*/ 7376 h 10232"/>
                            <a:gd name="connsiteX66" fmla="*/ 6166 w 10000"/>
                            <a:gd name="connsiteY66" fmla="*/ 7709 h 10232"/>
                            <a:gd name="connsiteX67" fmla="*/ 6654 w 10000"/>
                            <a:gd name="connsiteY67" fmla="*/ 7828 h 10232"/>
                            <a:gd name="connsiteX68" fmla="*/ 6915 w 10000"/>
                            <a:gd name="connsiteY68" fmla="*/ 8128 h 10232"/>
                            <a:gd name="connsiteX69" fmla="*/ 6927 w 10000"/>
                            <a:gd name="connsiteY69" fmla="*/ 8649 h 10232"/>
                            <a:gd name="connsiteX70" fmla="*/ 7170 w 10000"/>
                            <a:gd name="connsiteY70" fmla="*/ 8952 h 10232"/>
                            <a:gd name="connsiteX71" fmla="*/ 7381 w 10000"/>
                            <a:gd name="connsiteY71" fmla="*/ 8985 h 10232"/>
                            <a:gd name="connsiteX72" fmla="*/ 6917 w 10000"/>
                            <a:gd name="connsiteY72" fmla="*/ 9519 h 10232"/>
                            <a:gd name="connsiteX73" fmla="*/ 6320 w 10000"/>
                            <a:gd name="connsiteY73" fmla="*/ 9882 h 10232"/>
                            <a:gd name="connsiteX74" fmla="*/ 5760 w 10000"/>
                            <a:gd name="connsiteY74" fmla="*/ 10165 h 10232"/>
                            <a:gd name="connsiteX75" fmla="*/ 5338 w 10000"/>
                            <a:gd name="connsiteY75" fmla="*/ 10193 h 10232"/>
                            <a:gd name="connsiteX76" fmla="*/ 5081 w 10000"/>
                            <a:gd name="connsiteY76" fmla="*/ 10138 h 1023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3716 w 10000"/>
                            <a:gd name="connsiteY5" fmla="*/ 9041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581 w 10000"/>
                            <a:gd name="connsiteY24" fmla="*/ 4066 h 10232"/>
                            <a:gd name="connsiteX25" fmla="*/ 4055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5842 w 10000"/>
                            <a:gd name="connsiteY36" fmla="*/ 856 h 10232"/>
                            <a:gd name="connsiteX37" fmla="*/ 6348 w 10000"/>
                            <a:gd name="connsiteY37" fmla="*/ 1826 h 10232"/>
                            <a:gd name="connsiteX38" fmla="*/ 6079 w 10000"/>
                            <a:gd name="connsiteY38" fmla="*/ 2460 h 10232"/>
                            <a:gd name="connsiteX39" fmla="*/ 5836 w 10000"/>
                            <a:gd name="connsiteY39" fmla="*/ 2862 h 10232"/>
                            <a:gd name="connsiteX40" fmla="*/ 5246 w 10000"/>
                            <a:gd name="connsiteY40" fmla="*/ 3427 h 10232"/>
                            <a:gd name="connsiteX41" fmla="*/ 5030 w 10000"/>
                            <a:gd name="connsiteY41" fmla="*/ 4116 h 10232"/>
                            <a:gd name="connsiteX42" fmla="*/ 4912 w 10000"/>
                            <a:gd name="connsiteY42" fmla="*/ 4604 h 10232"/>
                            <a:gd name="connsiteX43" fmla="*/ 5506 w 10000"/>
                            <a:gd name="connsiteY43" fmla="*/ 4538 h 10232"/>
                            <a:gd name="connsiteX44" fmla="*/ 6947 w 10000"/>
                            <a:gd name="connsiteY44" fmla="*/ 4242 h 10232"/>
                            <a:gd name="connsiteX45" fmla="*/ 7138 w 10000"/>
                            <a:gd name="connsiteY45" fmla="*/ 3467 h 10232"/>
                            <a:gd name="connsiteX46" fmla="*/ 7168 w 10000"/>
                            <a:gd name="connsiteY46" fmla="*/ 3133 h 10232"/>
                            <a:gd name="connsiteX47" fmla="*/ 7708 w 10000"/>
                            <a:gd name="connsiteY47" fmla="*/ 3212 h 10232"/>
                            <a:gd name="connsiteX48" fmla="*/ 8677 w 10000"/>
                            <a:gd name="connsiteY48" fmla="*/ 3030 h 10232"/>
                            <a:gd name="connsiteX49" fmla="*/ 9123 w 10000"/>
                            <a:gd name="connsiteY49" fmla="*/ 2623 h 10232"/>
                            <a:gd name="connsiteX50" fmla="*/ 9350 w 10000"/>
                            <a:gd name="connsiteY50" fmla="*/ 2421 h 10232"/>
                            <a:gd name="connsiteX51" fmla="*/ 9576 w 10000"/>
                            <a:gd name="connsiteY51" fmla="*/ 2641 h 10232"/>
                            <a:gd name="connsiteX52" fmla="*/ 9918 w 10000"/>
                            <a:gd name="connsiteY52" fmla="*/ 2860 h 10232"/>
                            <a:gd name="connsiteX53" fmla="*/ 9968 w 10000"/>
                            <a:gd name="connsiteY53" fmla="*/ 3083 h 10232"/>
                            <a:gd name="connsiteX54" fmla="*/ 9779 w 10000"/>
                            <a:gd name="connsiteY54" fmla="*/ 3492 h 10232"/>
                            <a:gd name="connsiteX55" fmla="*/ 9676 w 10000"/>
                            <a:gd name="connsiteY55" fmla="*/ 3972 h 10232"/>
                            <a:gd name="connsiteX56" fmla="*/ 9488 w 10000"/>
                            <a:gd name="connsiteY56" fmla="*/ 4354 h 10232"/>
                            <a:gd name="connsiteX57" fmla="*/ 9234 w 10000"/>
                            <a:gd name="connsiteY57" fmla="*/ 4606 h 10232"/>
                            <a:gd name="connsiteX58" fmla="*/ 8935 w 10000"/>
                            <a:gd name="connsiteY58" fmla="*/ 5081 h 10232"/>
                            <a:gd name="connsiteX59" fmla="*/ 8659 w 10000"/>
                            <a:gd name="connsiteY59" fmla="*/ 5877 h 10232"/>
                            <a:gd name="connsiteX60" fmla="*/ 8619 w 10000"/>
                            <a:gd name="connsiteY60" fmla="*/ 6277 h 10232"/>
                            <a:gd name="connsiteX61" fmla="*/ 8134 w 10000"/>
                            <a:gd name="connsiteY61" fmla="*/ 6537 h 10232"/>
                            <a:gd name="connsiteX62" fmla="*/ 7281 w 10000"/>
                            <a:gd name="connsiteY62" fmla="*/ 6814 h 10232"/>
                            <a:gd name="connsiteX63" fmla="*/ 6724 w 10000"/>
                            <a:gd name="connsiteY63" fmla="*/ 6994 h 10232"/>
                            <a:gd name="connsiteX64" fmla="*/ 6018 w 10000"/>
                            <a:gd name="connsiteY64" fmla="*/ 7376 h 10232"/>
                            <a:gd name="connsiteX65" fmla="*/ 6166 w 10000"/>
                            <a:gd name="connsiteY65" fmla="*/ 7709 h 10232"/>
                            <a:gd name="connsiteX66" fmla="*/ 6654 w 10000"/>
                            <a:gd name="connsiteY66" fmla="*/ 7828 h 10232"/>
                            <a:gd name="connsiteX67" fmla="*/ 6915 w 10000"/>
                            <a:gd name="connsiteY67" fmla="*/ 8128 h 10232"/>
                            <a:gd name="connsiteX68" fmla="*/ 6927 w 10000"/>
                            <a:gd name="connsiteY68" fmla="*/ 8649 h 10232"/>
                            <a:gd name="connsiteX69" fmla="*/ 7170 w 10000"/>
                            <a:gd name="connsiteY69" fmla="*/ 8952 h 10232"/>
                            <a:gd name="connsiteX70" fmla="*/ 7381 w 10000"/>
                            <a:gd name="connsiteY70" fmla="*/ 8985 h 10232"/>
                            <a:gd name="connsiteX71" fmla="*/ 6917 w 10000"/>
                            <a:gd name="connsiteY71" fmla="*/ 9519 h 10232"/>
                            <a:gd name="connsiteX72" fmla="*/ 6320 w 10000"/>
                            <a:gd name="connsiteY72" fmla="*/ 9882 h 10232"/>
                            <a:gd name="connsiteX73" fmla="*/ 5760 w 10000"/>
                            <a:gd name="connsiteY73" fmla="*/ 10165 h 10232"/>
                            <a:gd name="connsiteX74" fmla="*/ 5338 w 10000"/>
                            <a:gd name="connsiteY74" fmla="*/ 10193 h 10232"/>
                            <a:gd name="connsiteX75" fmla="*/ 5081 w 10000"/>
                            <a:gd name="connsiteY75" fmla="*/ 10138 h 1023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3716 w 10000"/>
                            <a:gd name="connsiteY5" fmla="*/ 9041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581 w 10000"/>
                            <a:gd name="connsiteY24" fmla="*/ 4066 h 10232"/>
                            <a:gd name="connsiteX25" fmla="*/ 4055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5842 w 10000"/>
                            <a:gd name="connsiteY36" fmla="*/ 856 h 10232"/>
                            <a:gd name="connsiteX37" fmla="*/ 6348 w 10000"/>
                            <a:gd name="connsiteY37" fmla="*/ 1826 h 10232"/>
                            <a:gd name="connsiteX38" fmla="*/ 6079 w 10000"/>
                            <a:gd name="connsiteY38" fmla="*/ 2460 h 10232"/>
                            <a:gd name="connsiteX39" fmla="*/ 5836 w 10000"/>
                            <a:gd name="connsiteY39" fmla="*/ 2862 h 10232"/>
                            <a:gd name="connsiteX40" fmla="*/ 5246 w 10000"/>
                            <a:gd name="connsiteY40" fmla="*/ 3427 h 10232"/>
                            <a:gd name="connsiteX41" fmla="*/ 5030 w 10000"/>
                            <a:gd name="connsiteY41" fmla="*/ 4116 h 10232"/>
                            <a:gd name="connsiteX42" fmla="*/ 5506 w 10000"/>
                            <a:gd name="connsiteY42" fmla="*/ 4538 h 10232"/>
                            <a:gd name="connsiteX43" fmla="*/ 6947 w 10000"/>
                            <a:gd name="connsiteY43" fmla="*/ 4242 h 10232"/>
                            <a:gd name="connsiteX44" fmla="*/ 7138 w 10000"/>
                            <a:gd name="connsiteY44" fmla="*/ 3467 h 10232"/>
                            <a:gd name="connsiteX45" fmla="*/ 7168 w 10000"/>
                            <a:gd name="connsiteY45" fmla="*/ 3133 h 10232"/>
                            <a:gd name="connsiteX46" fmla="*/ 7708 w 10000"/>
                            <a:gd name="connsiteY46" fmla="*/ 3212 h 10232"/>
                            <a:gd name="connsiteX47" fmla="*/ 8677 w 10000"/>
                            <a:gd name="connsiteY47" fmla="*/ 3030 h 10232"/>
                            <a:gd name="connsiteX48" fmla="*/ 9123 w 10000"/>
                            <a:gd name="connsiteY48" fmla="*/ 2623 h 10232"/>
                            <a:gd name="connsiteX49" fmla="*/ 9350 w 10000"/>
                            <a:gd name="connsiteY49" fmla="*/ 2421 h 10232"/>
                            <a:gd name="connsiteX50" fmla="*/ 9576 w 10000"/>
                            <a:gd name="connsiteY50" fmla="*/ 2641 h 10232"/>
                            <a:gd name="connsiteX51" fmla="*/ 9918 w 10000"/>
                            <a:gd name="connsiteY51" fmla="*/ 2860 h 10232"/>
                            <a:gd name="connsiteX52" fmla="*/ 9968 w 10000"/>
                            <a:gd name="connsiteY52" fmla="*/ 3083 h 10232"/>
                            <a:gd name="connsiteX53" fmla="*/ 9779 w 10000"/>
                            <a:gd name="connsiteY53" fmla="*/ 3492 h 10232"/>
                            <a:gd name="connsiteX54" fmla="*/ 9676 w 10000"/>
                            <a:gd name="connsiteY54" fmla="*/ 3972 h 10232"/>
                            <a:gd name="connsiteX55" fmla="*/ 9488 w 10000"/>
                            <a:gd name="connsiteY55" fmla="*/ 4354 h 10232"/>
                            <a:gd name="connsiteX56" fmla="*/ 9234 w 10000"/>
                            <a:gd name="connsiteY56" fmla="*/ 4606 h 10232"/>
                            <a:gd name="connsiteX57" fmla="*/ 8935 w 10000"/>
                            <a:gd name="connsiteY57" fmla="*/ 5081 h 10232"/>
                            <a:gd name="connsiteX58" fmla="*/ 8659 w 10000"/>
                            <a:gd name="connsiteY58" fmla="*/ 5877 h 10232"/>
                            <a:gd name="connsiteX59" fmla="*/ 8619 w 10000"/>
                            <a:gd name="connsiteY59" fmla="*/ 6277 h 10232"/>
                            <a:gd name="connsiteX60" fmla="*/ 8134 w 10000"/>
                            <a:gd name="connsiteY60" fmla="*/ 6537 h 10232"/>
                            <a:gd name="connsiteX61" fmla="*/ 7281 w 10000"/>
                            <a:gd name="connsiteY61" fmla="*/ 6814 h 10232"/>
                            <a:gd name="connsiteX62" fmla="*/ 6724 w 10000"/>
                            <a:gd name="connsiteY62" fmla="*/ 6994 h 10232"/>
                            <a:gd name="connsiteX63" fmla="*/ 6018 w 10000"/>
                            <a:gd name="connsiteY63" fmla="*/ 7376 h 10232"/>
                            <a:gd name="connsiteX64" fmla="*/ 6166 w 10000"/>
                            <a:gd name="connsiteY64" fmla="*/ 7709 h 10232"/>
                            <a:gd name="connsiteX65" fmla="*/ 6654 w 10000"/>
                            <a:gd name="connsiteY65" fmla="*/ 7828 h 10232"/>
                            <a:gd name="connsiteX66" fmla="*/ 6915 w 10000"/>
                            <a:gd name="connsiteY66" fmla="*/ 8128 h 10232"/>
                            <a:gd name="connsiteX67" fmla="*/ 6927 w 10000"/>
                            <a:gd name="connsiteY67" fmla="*/ 8649 h 10232"/>
                            <a:gd name="connsiteX68" fmla="*/ 7170 w 10000"/>
                            <a:gd name="connsiteY68" fmla="*/ 8952 h 10232"/>
                            <a:gd name="connsiteX69" fmla="*/ 7381 w 10000"/>
                            <a:gd name="connsiteY69" fmla="*/ 8985 h 10232"/>
                            <a:gd name="connsiteX70" fmla="*/ 6917 w 10000"/>
                            <a:gd name="connsiteY70" fmla="*/ 9519 h 10232"/>
                            <a:gd name="connsiteX71" fmla="*/ 6320 w 10000"/>
                            <a:gd name="connsiteY71" fmla="*/ 9882 h 10232"/>
                            <a:gd name="connsiteX72" fmla="*/ 5760 w 10000"/>
                            <a:gd name="connsiteY72" fmla="*/ 10165 h 10232"/>
                            <a:gd name="connsiteX73" fmla="*/ 5338 w 10000"/>
                            <a:gd name="connsiteY73" fmla="*/ 10193 h 10232"/>
                            <a:gd name="connsiteX74" fmla="*/ 5081 w 10000"/>
                            <a:gd name="connsiteY74" fmla="*/ 10138 h 1023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3716 w 10000"/>
                            <a:gd name="connsiteY5" fmla="*/ 9041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581 w 10000"/>
                            <a:gd name="connsiteY24" fmla="*/ 4066 h 10232"/>
                            <a:gd name="connsiteX25" fmla="*/ 4055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5842 w 10000"/>
                            <a:gd name="connsiteY36" fmla="*/ 856 h 10232"/>
                            <a:gd name="connsiteX37" fmla="*/ 6348 w 10000"/>
                            <a:gd name="connsiteY37" fmla="*/ 1826 h 10232"/>
                            <a:gd name="connsiteX38" fmla="*/ 6079 w 10000"/>
                            <a:gd name="connsiteY38" fmla="*/ 2460 h 10232"/>
                            <a:gd name="connsiteX39" fmla="*/ 5836 w 10000"/>
                            <a:gd name="connsiteY39" fmla="*/ 2862 h 10232"/>
                            <a:gd name="connsiteX40" fmla="*/ 5246 w 10000"/>
                            <a:gd name="connsiteY40" fmla="*/ 3427 h 10232"/>
                            <a:gd name="connsiteX41" fmla="*/ 5030 w 10000"/>
                            <a:gd name="connsiteY41" fmla="*/ 4116 h 10232"/>
                            <a:gd name="connsiteX42" fmla="*/ 5742 w 10000"/>
                            <a:gd name="connsiteY42" fmla="*/ 4113 h 10232"/>
                            <a:gd name="connsiteX43" fmla="*/ 6947 w 10000"/>
                            <a:gd name="connsiteY43" fmla="*/ 4242 h 10232"/>
                            <a:gd name="connsiteX44" fmla="*/ 7138 w 10000"/>
                            <a:gd name="connsiteY44" fmla="*/ 3467 h 10232"/>
                            <a:gd name="connsiteX45" fmla="*/ 7168 w 10000"/>
                            <a:gd name="connsiteY45" fmla="*/ 3133 h 10232"/>
                            <a:gd name="connsiteX46" fmla="*/ 7708 w 10000"/>
                            <a:gd name="connsiteY46" fmla="*/ 3212 h 10232"/>
                            <a:gd name="connsiteX47" fmla="*/ 8677 w 10000"/>
                            <a:gd name="connsiteY47" fmla="*/ 3030 h 10232"/>
                            <a:gd name="connsiteX48" fmla="*/ 9123 w 10000"/>
                            <a:gd name="connsiteY48" fmla="*/ 2623 h 10232"/>
                            <a:gd name="connsiteX49" fmla="*/ 9350 w 10000"/>
                            <a:gd name="connsiteY49" fmla="*/ 2421 h 10232"/>
                            <a:gd name="connsiteX50" fmla="*/ 9576 w 10000"/>
                            <a:gd name="connsiteY50" fmla="*/ 2641 h 10232"/>
                            <a:gd name="connsiteX51" fmla="*/ 9918 w 10000"/>
                            <a:gd name="connsiteY51" fmla="*/ 2860 h 10232"/>
                            <a:gd name="connsiteX52" fmla="*/ 9968 w 10000"/>
                            <a:gd name="connsiteY52" fmla="*/ 3083 h 10232"/>
                            <a:gd name="connsiteX53" fmla="*/ 9779 w 10000"/>
                            <a:gd name="connsiteY53" fmla="*/ 3492 h 10232"/>
                            <a:gd name="connsiteX54" fmla="*/ 9676 w 10000"/>
                            <a:gd name="connsiteY54" fmla="*/ 3972 h 10232"/>
                            <a:gd name="connsiteX55" fmla="*/ 9488 w 10000"/>
                            <a:gd name="connsiteY55" fmla="*/ 4354 h 10232"/>
                            <a:gd name="connsiteX56" fmla="*/ 9234 w 10000"/>
                            <a:gd name="connsiteY56" fmla="*/ 4606 h 10232"/>
                            <a:gd name="connsiteX57" fmla="*/ 8935 w 10000"/>
                            <a:gd name="connsiteY57" fmla="*/ 5081 h 10232"/>
                            <a:gd name="connsiteX58" fmla="*/ 8659 w 10000"/>
                            <a:gd name="connsiteY58" fmla="*/ 5877 h 10232"/>
                            <a:gd name="connsiteX59" fmla="*/ 8619 w 10000"/>
                            <a:gd name="connsiteY59" fmla="*/ 6277 h 10232"/>
                            <a:gd name="connsiteX60" fmla="*/ 8134 w 10000"/>
                            <a:gd name="connsiteY60" fmla="*/ 6537 h 10232"/>
                            <a:gd name="connsiteX61" fmla="*/ 7281 w 10000"/>
                            <a:gd name="connsiteY61" fmla="*/ 6814 h 10232"/>
                            <a:gd name="connsiteX62" fmla="*/ 6724 w 10000"/>
                            <a:gd name="connsiteY62" fmla="*/ 6994 h 10232"/>
                            <a:gd name="connsiteX63" fmla="*/ 6018 w 10000"/>
                            <a:gd name="connsiteY63" fmla="*/ 7376 h 10232"/>
                            <a:gd name="connsiteX64" fmla="*/ 6166 w 10000"/>
                            <a:gd name="connsiteY64" fmla="*/ 7709 h 10232"/>
                            <a:gd name="connsiteX65" fmla="*/ 6654 w 10000"/>
                            <a:gd name="connsiteY65" fmla="*/ 7828 h 10232"/>
                            <a:gd name="connsiteX66" fmla="*/ 6915 w 10000"/>
                            <a:gd name="connsiteY66" fmla="*/ 8128 h 10232"/>
                            <a:gd name="connsiteX67" fmla="*/ 6927 w 10000"/>
                            <a:gd name="connsiteY67" fmla="*/ 8649 h 10232"/>
                            <a:gd name="connsiteX68" fmla="*/ 7170 w 10000"/>
                            <a:gd name="connsiteY68" fmla="*/ 8952 h 10232"/>
                            <a:gd name="connsiteX69" fmla="*/ 7381 w 10000"/>
                            <a:gd name="connsiteY69" fmla="*/ 8985 h 10232"/>
                            <a:gd name="connsiteX70" fmla="*/ 6917 w 10000"/>
                            <a:gd name="connsiteY70" fmla="*/ 9519 h 10232"/>
                            <a:gd name="connsiteX71" fmla="*/ 6320 w 10000"/>
                            <a:gd name="connsiteY71" fmla="*/ 9882 h 10232"/>
                            <a:gd name="connsiteX72" fmla="*/ 5760 w 10000"/>
                            <a:gd name="connsiteY72" fmla="*/ 10165 h 10232"/>
                            <a:gd name="connsiteX73" fmla="*/ 5338 w 10000"/>
                            <a:gd name="connsiteY73" fmla="*/ 10193 h 10232"/>
                            <a:gd name="connsiteX74" fmla="*/ 5081 w 10000"/>
                            <a:gd name="connsiteY74" fmla="*/ 10138 h 1023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3716 w 10000"/>
                            <a:gd name="connsiteY5" fmla="*/ 9041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581 w 10000"/>
                            <a:gd name="connsiteY24" fmla="*/ 4066 h 10232"/>
                            <a:gd name="connsiteX25" fmla="*/ 4055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5842 w 10000"/>
                            <a:gd name="connsiteY36" fmla="*/ 856 h 10232"/>
                            <a:gd name="connsiteX37" fmla="*/ 6348 w 10000"/>
                            <a:gd name="connsiteY37" fmla="*/ 1826 h 10232"/>
                            <a:gd name="connsiteX38" fmla="*/ 6079 w 10000"/>
                            <a:gd name="connsiteY38" fmla="*/ 2460 h 10232"/>
                            <a:gd name="connsiteX39" fmla="*/ 5836 w 10000"/>
                            <a:gd name="connsiteY39" fmla="*/ 2862 h 10232"/>
                            <a:gd name="connsiteX40" fmla="*/ 5246 w 10000"/>
                            <a:gd name="connsiteY40" fmla="*/ 3427 h 10232"/>
                            <a:gd name="connsiteX41" fmla="*/ 5030 w 10000"/>
                            <a:gd name="connsiteY41" fmla="*/ 4116 h 10232"/>
                            <a:gd name="connsiteX42" fmla="*/ 5742 w 10000"/>
                            <a:gd name="connsiteY42" fmla="*/ 4113 h 10232"/>
                            <a:gd name="connsiteX43" fmla="*/ 6947 w 10000"/>
                            <a:gd name="connsiteY43" fmla="*/ 4242 h 10232"/>
                            <a:gd name="connsiteX44" fmla="*/ 6949 w 10000"/>
                            <a:gd name="connsiteY44" fmla="*/ 3467 h 10232"/>
                            <a:gd name="connsiteX45" fmla="*/ 7168 w 10000"/>
                            <a:gd name="connsiteY45" fmla="*/ 3133 h 10232"/>
                            <a:gd name="connsiteX46" fmla="*/ 7708 w 10000"/>
                            <a:gd name="connsiteY46" fmla="*/ 3212 h 10232"/>
                            <a:gd name="connsiteX47" fmla="*/ 8677 w 10000"/>
                            <a:gd name="connsiteY47" fmla="*/ 3030 h 10232"/>
                            <a:gd name="connsiteX48" fmla="*/ 9123 w 10000"/>
                            <a:gd name="connsiteY48" fmla="*/ 2623 h 10232"/>
                            <a:gd name="connsiteX49" fmla="*/ 9350 w 10000"/>
                            <a:gd name="connsiteY49" fmla="*/ 2421 h 10232"/>
                            <a:gd name="connsiteX50" fmla="*/ 9576 w 10000"/>
                            <a:gd name="connsiteY50" fmla="*/ 2641 h 10232"/>
                            <a:gd name="connsiteX51" fmla="*/ 9918 w 10000"/>
                            <a:gd name="connsiteY51" fmla="*/ 2860 h 10232"/>
                            <a:gd name="connsiteX52" fmla="*/ 9968 w 10000"/>
                            <a:gd name="connsiteY52" fmla="*/ 3083 h 10232"/>
                            <a:gd name="connsiteX53" fmla="*/ 9779 w 10000"/>
                            <a:gd name="connsiteY53" fmla="*/ 3492 h 10232"/>
                            <a:gd name="connsiteX54" fmla="*/ 9676 w 10000"/>
                            <a:gd name="connsiteY54" fmla="*/ 3972 h 10232"/>
                            <a:gd name="connsiteX55" fmla="*/ 9488 w 10000"/>
                            <a:gd name="connsiteY55" fmla="*/ 4354 h 10232"/>
                            <a:gd name="connsiteX56" fmla="*/ 9234 w 10000"/>
                            <a:gd name="connsiteY56" fmla="*/ 4606 h 10232"/>
                            <a:gd name="connsiteX57" fmla="*/ 8935 w 10000"/>
                            <a:gd name="connsiteY57" fmla="*/ 5081 h 10232"/>
                            <a:gd name="connsiteX58" fmla="*/ 8659 w 10000"/>
                            <a:gd name="connsiteY58" fmla="*/ 5877 h 10232"/>
                            <a:gd name="connsiteX59" fmla="*/ 8619 w 10000"/>
                            <a:gd name="connsiteY59" fmla="*/ 6277 h 10232"/>
                            <a:gd name="connsiteX60" fmla="*/ 8134 w 10000"/>
                            <a:gd name="connsiteY60" fmla="*/ 6537 h 10232"/>
                            <a:gd name="connsiteX61" fmla="*/ 7281 w 10000"/>
                            <a:gd name="connsiteY61" fmla="*/ 6814 h 10232"/>
                            <a:gd name="connsiteX62" fmla="*/ 6724 w 10000"/>
                            <a:gd name="connsiteY62" fmla="*/ 6994 h 10232"/>
                            <a:gd name="connsiteX63" fmla="*/ 6018 w 10000"/>
                            <a:gd name="connsiteY63" fmla="*/ 7376 h 10232"/>
                            <a:gd name="connsiteX64" fmla="*/ 6166 w 10000"/>
                            <a:gd name="connsiteY64" fmla="*/ 7709 h 10232"/>
                            <a:gd name="connsiteX65" fmla="*/ 6654 w 10000"/>
                            <a:gd name="connsiteY65" fmla="*/ 7828 h 10232"/>
                            <a:gd name="connsiteX66" fmla="*/ 6915 w 10000"/>
                            <a:gd name="connsiteY66" fmla="*/ 8128 h 10232"/>
                            <a:gd name="connsiteX67" fmla="*/ 6927 w 10000"/>
                            <a:gd name="connsiteY67" fmla="*/ 8649 h 10232"/>
                            <a:gd name="connsiteX68" fmla="*/ 7170 w 10000"/>
                            <a:gd name="connsiteY68" fmla="*/ 8952 h 10232"/>
                            <a:gd name="connsiteX69" fmla="*/ 7381 w 10000"/>
                            <a:gd name="connsiteY69" fmla="*/ 8985 h 10232"/>
                            <a:gd name="connsiteX70" fmla="*/ 6917 w 10000"/>
                            <a:gd name="connsiteY70" fmla="*/ 9519 h 10232"/>
                            <a:gd name="connsiteX71" fmla="*/ 6320 w 10000"/>
                            <a:gd name="connsiteY71" fmla="*/ 9882 h 10232"/>
                            <a:gd name="connsiteX72" fmla="*/ 5760 w 10000"/>
                            <a:gd name="connsiteY72" fmla="*/ 10165 h 10232"/>
                            <a:gd name="connsiteX73" fmla="*/ 5338 w 10000"/>
                            <a:gd name="connsiteY73" fmla="*/ 10193 h 10232"/>
                            <a:gd name="connsiteX74" fmla="*/ 5081 w 10000"/>
                            <a:gd name="connsiteY74" fmla="*/ 10138 h 1023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3716 w 10000"/>
                            <a:gd name="connsiteY5" fmla="*/ 9041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581 w 10000"/>
                            <a:gd name="connsiteY24" fmla="*/ 4066 h 10232"/>
                            <a:gd name="connsiteX25" fmla="*/ 4055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5842 w 10000"/>
                            <a:gd name="connsiteY36" fmla="*/ 856 h 10232"/>
                            <a:gd name="connsiteX37" fmla="*/ 6348 w 10000"/>
                            <a:gd name="connsiteY37" fmla="*/ 1826 h 10232"/>
                            <a:gd name="connsiteX38" fmla="*/ 6079 w 10000"/>
                            <a:gd name="connsiteY38" fmla="*/ 2460 h 10232"/>
                            <a:gd name="connsiteX39" fmla="*/ 5836 w 10000"/>
                            <a:gd name="connsiteY39" fmla="*/ 2862 h 10232"/>
                            <a:gd name="connsiteX40" fmla="*/ 5246 w 10000"/>
                            <a:gd name="connsiteY40" fmla="*/ 3427 h 10232"/>
                            <a:gd name="connsiteX41" fmla="*/ 5030 w 10000"/>
                            <a:gd name="connsiteY41" fmla="*/ 4116 h 10232"/>
                            <a:gd name="connsiteX42" fmla="*/ 5742 w 10000"/>
                            <a:gd name="connsiteY42" fmla="*/ 4113 h 10232"/>
                            <a:gd name="connsiteX43" fmla="*/ 6616 w 10000"/>
                            <a:gd name="connsiteY43" fmla="*/ 4006 h 10232"/>
                            <a:gd name="connsiteX44" fmla="*/ 6949 w 10000"/>
                            <a:gd name="connsiteY44" fmla="*/ 3467 h 10232"/>
                            <a:gd name="connsiteX45" fmla="*/ 7168 w 10000"/>
                            <a:gd name="connsiteY45" fmla="*/ 3133 h 10232"/>
                            <a:gd name="connsiteX46" fmla="*/ 7708 w 10000"/>
                            <a:gd name="connsiteY46" fmla="*/ 3212 h 10232"/>
                            <a:gd name="connsiteX47" fmla="*/ 8677 w 10000"/>
                            <a:gd name="connsiteY47" fmla="*/ 3030 h 10232"/>
                            <a:gd name="connsiteX48" fmla="*/ 9123 w 10000"/>
                            <a:gd name="connsiteY48" fmla="*/ 2623 h 10232"/>
                            <a:gd name="connsiteX49" fmla="*/ 9350 w 10000"/>
                            <a:gd name="connsiteY49" fmla="*/ 2421 h 10232"/>
                            <a:gd name="connsiteX50" fmla="*/ 9576 w 10000"/>
                            <a:gd name="connsiteY50" fmla="*/ 2641 h 10232"/>
                            <a:gd name="connsiteX51" fmla="*/ 9918 w 10000"/>
                            <a:gd name="connsiteY51" fmla="*/ 2860 h 10232"/>
                            <a:gd name="connsiteX52" fmla="*/ 9968 w 10000"/>
                            <a:gd name="connsiteY52" fmla="*/ 3083 h 10232"/>
                            <a:gd name="connsiteX53" fmla="*/ 9779 w 10000"/>
                            <a:gd name="connsiteY53" fmla="*/ 3492 h 10232"/>
                            <a:gd name="connsiteX54" fmla="*/ 9676 w 10000"/>
                            <a:gd name="connsiteY54" fmla="*/ 3972 h 10232"/>
                            <a:gd name="connsiteX55" fmla="*/ 9488 w 10000"/>
                            <a:gd name="connsiteY55" fmla="*/ 4354 h 10232"/>
                            <a:gd name="connsiteX56" fmla="*/ 9234 w 10000"/>
                            <a:gd name="connsiteY56" fmla="*/ 4606 h 10232"/>
                            <a:gd name="connsiteX57" fmla="*/ 8935 w 10000"/>
                            <a:gd name="connsiteY57" fmla="*/ 5081 h 10232"/>
                            <a:gd name="connsiteX58" fmla="*/ 8659 w 10000"/>
                            <a:gd name="connsiteY58" fmla="*/ 5877 h 10232"/>
                            <a:gd name="connsiteX59" fmla="*/ 8619 w 10000"/>
                            <a:gd name="connsiteY59" fmla="*/ 6277 h 10232"/>
                            <a:gd name="connsiteX60" fmla="*/ 8134 w 10000"/>
                            <a:gd name="connsiteY60" fmla="*/ 6537 h 10232"/>
                            <a:gd name="connsiteX61" fmla="*/ 7281 w 10000"/>
                            <a:gd name="connsiteY61" fmla="*/ 6814 h 10232"/>
                            <a:gd name="connsiteX62" fmla="*/ 6724 w 10000"/>
                            <a:gd name="connsiteY62" fmla="*/ 6994 h 10232"/>
                            <a:gd name="connsiteX63" fmla="*/ 6018 w 10000"/>
                            <a:gd name="connsiteY63" fmla="*/ 7376 h 10232"/>
                            <a:gd name="connsiteX64" fmla="*/ 6166 w 10000"/>
                            <a:gd name="connsiteY64" fmla="*/ 7709 h 10232"/>
                            <a:gd name="connsiteX65" fmla="*/ 6654 w 10000"/>
                            <a:gd name="connsiteY65" fmla="*/ 7828 h 10232"/>
                            <a:gd name="connsiteX66" fmla="*/ 6915 w 10000"/>
                            <a:gd name="connsiteY66" fmla="*/ 8128 h 10232"/>
                            <a:gd name="connsiteX67" fmla="*/ 6927 w 10000"/>
                            <a:gd name="connsiteY67" fmla="*/ 8649 h 10232"/>
                            <a:gd name="connsiteX68" fmla="*/ 7170 w 10000"/>
                            <a:gd name="connsiteY68" fmla="*/ 8952 h 10232"/>
                            <a:gd name="connsiteX69" fmla="*/ 7381 w 10000"/>
                            <a:gd name="connsiteY69" fmla="*/ 8985 h 10232"/>
                            <a:gd name="connsiteX70" fmla="*/ 6917 w 10000"/>
                            <a:gd name="connsiteY70" fmla="*/ 9519 h 10232"/>
                            <a:gd name="connsiteX71" fmla="*/ 6320 w 10000"/>
                            <a:gd name="connsiteY71" fmla="*/ 9882 h 10232"/>
                            <a:gd name="connsiteX72" fmla="*/ 5760 w 10000"/>
                            <a:gd name="connsiteY72" fmla="*/ 10165 h 10232"/>
                            <a:gd name="connsiteX73" fmla="*/ 5338 w 10000"/>
                            <a:gd name="connsiteY73" fmla="*/ 10193 h 10232"/>
                            <a:gd name="connsiteX74" fmla="*/ 5081 w 10000"/>
                            <a:gd name="connsiteY74" fmla="*/ 10138 h 1023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3716 w 10000"/>
                            <a:gd name="connsiteY5" fmla="*/ 9041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581 w 10000"/>
                            <a:gd name="connsiteY24" fmla="*/ 4066 h 10232"/>
                            <a:gd name="connsiteX25" fmla="*/ 3724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5842 w 10000"/>
                            <a:gd name="connsiteY36" fmla="*/ 856 h 10232"/>
                            <a:gd name="connsiteX37" fmla="*/ 6348 w 10000"/>
                            <a:gd name="connsiteY37" fmla="*/ 1826 h 10232"/>
                            <a:gd name="connsiteX38" fmla="*/ 6079 w 10000"/>
                            <a:gd name="connsiteY38" fmla="*/ 2460 h 10232"/>
                            <a:gd name="connsiteX39" fmla="*/ 5836 w 10000"/>
                            <a:gd name="connsiteY39" fmla="*/ 2862 h 10232"/>
                            <a:gd name="connsiteX40" fmla="*/ 5246 w 10000"/>
                            <a:gd name="connsiteY40" fmla="*/ 3427 h 10232"/>
                            <a:gd name="connsiteX41" fmla="*/ 5030 w 10000"/>
                            <a:gd name="connsiteY41" fmla="*/ 4116 h 10232"/>
                            <a:gd name="connsiteX42" fmla="*/ 5742 w 10000"/>
                            <a:gd name="connsiteY42" fmla="*/ 4113 h 10232"/>
                            <a:gd name="connsiteX43" fmla="*/ 6616 w 10000"/>
                            <a:gd name="connsiteY43" fmla="*/ 4006 h 10232"/>
                            <a:gd name="connsiteX44" fmla="*/ 6949 w 10000"/>
                            <a:gd name="connsiteY44" fmla="*/ 3467 h 10232"/>
                            <a:gd name="connsiteX45" fmla="*/ 7168 w 10000"/>
                            <a:gd name="connsiteY45" fmla="*/ 3133 h 10232"/>
                            <a:gd name="connsiteX46" fmla="*/ 7708 w 10000"/>
                            <a:gd name="connsiteY46" fmla="*/ 3212 h 10232"/>
                            <a:gd name="connsiteX47" fmla="*/ 8677 w 10000"/>
                            <a:gd name="connsiteY47" fmla="*/ 3030 h 10232"/>
                            <a:gd name="connsiteX48" fmla="*/ 9123 w 10000"/>
                            <a:gd name="connsiteY48" fmla="*/ 2623 h 10232"/>
                            <a:gd name="connsiteX49" fmla="*/ 9350 w 10000"/>
                            <a:gd name="connsiteY49" fmla="*/ 2421 h 10232"/>
                            <a:gd name="connsiteX50" fmla="*/ 9576 w 10000"/>
                            <a:gd name="connsiteY50" fmla="*/ 2641 h 10232"/>
                            <a:gd name="connsiteX51" fmla="*/ 9918 w 10000"/>
                            <a:gd name="connsiteY51" fmla="*/ 2860 h 10232"/>
                            <a:gd name="connsiteX52" fmla="*/ 9968 w 10000"/>
                            <a:gd name="connsiteY52" fmla="*/ 3083 h 10232"/>
                            <a:gd name="connsiteX53" fmla="*/ 9779 w 10000"/>
                            <a:gd name="connsiteY53" fmla="*/ 3492 h 10232"/>
                            <a:gd name="connsiteX54" fmla="*/ 9676 w 10000"/>
                            <a:gd name="connsiteY54" fmla="*/ 3972 h 10232"/>
                            <a:gd name="connsiteX55" fmla="*/ 9488 w 10000"/>
                            <a:gd name="connsiteY55" fmla="*/ 4354 h 10232"/>
                            <a:gd name="connsiteX56" fmla="*/ 9234 w 10000"/>
                            <a:gd name="connsiteY56" fmla="*/ 4606 h 10232"/>
                            <a:gd name="connsiteX57" fmla="*/ 8935 w 10000"/>
                            <a:gd name="connsiteY57" fmla="*/ 5081 h 10232"/>
                            <a:gd name="connsiteX58" fmla="*/ 8659 w 10000"/>
                            <a:gd name="connsiteY58" fmla="*/ 5877 h 10232"/>
                            <a:gd name="connsiteX59" fmla="*/ 8619 w 10000"/>
                            <a:gd name="connsiteY59" fmla="*/ 6277 h 10232"/>
                            <a:gd name="connsiteX60" fmla="*/ 8134 w 10000"/>
                            <a:gd name="connsiteY60" fmla="*/ 6537 h 10232"/>
                            <a:gd name="connsiteX61" fmla="*/ 7281 w 10000"/>
                            <a:gd name="connsiteY61" fmla="*/ 6814 h 10232"/>
                            <a:gd name="connsiteX62" fmla="*/ 6724 w 10000"/>
                            <a:gd name="connsiteY62" fmla="*/ 6994 h 10232"/>
                            <a:gd name="connsiteX63" fmla="*/ 6018 w 10000"/>
                            <a:gd name="connsiteY63" fmla="*/ 7376 h 10232"/>
                            <a:gd name="connsiteX64" fmla="*/ 6166 w 10000"/>
                            <a:gd name="connsiteY64" fmla="*/ 7709 h 10232"/>
                            <a:gd name="connsiteX65" fmla="*/ 6654 w 10000"/>
                            <a:gd name="connsiteY65" fmla="*/ 7828 h 10232"/>
                            <a:gd name="connsiteX66" fmla="*/ 6915 w 10000"/>
                            <a:gd name="connsiteY66" fmla="*/ 8128 h 10232"/>
                            <a:gd name="connsiteX67" fmla="*/ 6927 w 10000"/>
                            <a:gd name="connsiteY67" fmla="*/ 8649 h 10232"/>
                            <a:gd name="connsiteX68" fmla="*/ 7170 w 10000"/>
                            <a:gd name="connsiteY68" fmla="*/ 8952 h 10232"/>
                            <a:gd name="connsiteX69" fmla="*/ 7381 w 10000"/>
                            <a:gd name="connsiteY69" fmla="*/ 8985 h 10232"/>
                            <a:gd name="connsiteX70" fmla="*/ 6917 w 10000"/>
                            <a:gd name="connsiteY70" fmla="*/ 9519 h 10232"/>
                            <a:gd name="connsiteX71" fmla="*/ 6320 w 10000"/>
                            <a:gd name="connsiteY71" fmla="*/ 9882 h 10232"/>
                            <a:gd name="connsiteX72" fmla="*/ 5760 w 10000"/>
                            <a:gd name="connsiteY72" fmla="*/ 10165 h 10232"/>
                            <a:gd name="connsiteX73" fmla="*/ 5338 w 10000"/>
                            <a:gd name="connsiteY73" fmla="*/ 10193 h 10232"/>
                            <a:gd name="connsiteX74" fmla="*/ 5081 w 10000"/>
                            <a:gd name="connsiteY74" fmla="*/ 10138 h 1023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3716 w 10000"/>
                            <a:gd name="connsiteY5" fmla="*/ 9041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298 w 10000"/>
                            <a:gd name="connsiteY24" fmla="*/ 3877 h 10232"/>
                            <a:gd name="connsiteX25" fmla="*/ 3724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5842 w 10000"/>
                            <a:gd name="connsiteY36" fmla="*/ 856 h 10232"/>
                            <a:gd name="connsiteX37" fmla="*/ 6348 w 10000"/>
                            <a:gd name="connsiteY37" fmla="*/ 1826 h 10232"/>
                            <a:gd name="connsiteX38" fmla="*/ 6079 w 10000"/>
                            <a:gd name="connsiteY38" fmla="*/ 2460 h 10232"/>
                            <a:gd name="connsiteX39" fmla="*/ 5836 w 10000"/>
                            <a:gd name="connsiteY39" fmla="*/ 2862 h 10232"/>
                            <a:gd name="connsiteX40" fmla="*/ 5246 w 10000"/>
                            <a:gd name="connsiteY40" fmla="*/ 3427 h 10232"/>
                            <a:gd name="connsiteX41" fmla="*/ 5030 w 10000"/>
                            <a:gd name="connsiteY41" fmla="*/ 4116 h 10232"/>
                            <a:gd name="connsiteX42" fmla="*/ 5742 w 10000"/>
                            <a:gd name="connsiteY42" fmla="*/ 4113 h 10232"/>
                            <a:gd name="connsiteX43" fmla="*/ 6616 w 10000"/>
                            <a:gd name="connsiteY43" fmla="*/ 4006 h 10232"/>
                            <a:gd name="connsiteX44" fmla="*/ 6949 w 10000"/>
                            <a:gd name="connsiteY44" fmla="*/ 3467 h 10232"/>
                            <a:gd name="connsiteX45" fmla="*/ 7168 w 10000"/>
                            <a:gd name="connsiteY45" fmla="*/ 3133 h 10232"/>
                            <a:gd name="connsiteX46" fmla="*/ 7708 w 10000"/>
                            <a:gd name="connsiteY46" fmla="*/ 3212 h 10232"/>
                            <a:gd name="connsiteX47" fmla="*/ 8677 w 10000"/>
                            <a:gd name="connsiteY47" fmla="*/ 3030 h 10232"/>
                            <a:gd name="connsiteX48" fmla="*/ 9123 w 10000"/>
                            <a:gd name="connsiteY48" fmla="*/ 2623 h 10232"/>
                            <a:gd name="connsiteX49" fmla="*/ 9350 w 10000"/>
                            <a:gd name="connsiteY49" fmla="*/ 2421 h 10232"/>
                            <a:gd name="connsiteX50" fmla="*/ 9576 w 10000"/>
                            <a:gd name="connsiteY50" fmla="*/ 2641 h 10232"/>
                            <a:gd name="connsiteX51" fmla="*/ 9918 w 10000"/>
                            <a:gd name="connsiteY51" fmla="*/ 2860 h 10232"/>
                            <a:gd name="connsiteX52" fmla="*/ 9968 w 10000"/>
                            <a:gd name="connsiteY52" fmla="*/ 3083 h 10232"/>
                            <a:gd name="connsiteX53" fmla="*/ 9779 w 10000"/>
                            <a:gd name="connsiteY53" fmla="*/ 3492 h 10232"/>
                            <a:gd name="connsiteX54" fmla="*/ 9676 w 10000"/>
                            <a:gd name="connsiteY54" fmla="*/ 3972 h 10232"/>
                            <a:gd name="connsiteX55" fmla="*/ 9488 w 10000"/>
                            <a:gd name="connsiteY55" fmla="*/ 4354 h 10232"/>
                            <a:gd name="connsiteX56" fmla="*/ 9234 w 10000"/>
                            <a:gd name="connsiteY56" fmla="*/ 4606 h 10232"/>
                            <a:gd name="connsiteX57" fmla="*/ 8935 w 10000"/>
                            <a:gd name="connsiteY57" fmla="*/ 5081 h 10232"/>
                            <a:gd name="connsiteX58" fmla="*/ 8659 w 10000"/>
                            <a:gd name="connsiteY58" fmla="*/ 5877 h 10232"/>
                            <a:gd name="connsiteX59" fmla="*/ 8619 w 10000"/>
                            <a:gd name="connsiteY59" fmla="*/ 6277 h 10232"/>
                            <a:gd name="connsiteX60" fmla="*/ 8134 w 10000"/>
                            <a:gd name="connsiteY60" fmla="*/ 6537 h 10232"/>
                            <a:gd name="connsiteX61" fmla="*/ 7281 w 10000"/>
                            <a:gd name="connsiteY61" fmla="*/ 6814 h 10232"/>
                            <a:gd name="connsiteX62" fmla="*/ 6724 w 10000"/>
                            <a:gd name="connsiteY62" fmla="*/ 6994 h 10232"/>
                            <a:gd name="connsiteX63" fmla="*/ 6018 w 10000"/>
                            <a:gd name="connsiteY63" fmla="*/ 7376 h 10232"/>
                            <a:gd name="connsiteX64" fmla="*/ 6166 w 10000"/>
                            <a:gd name="connsiteY64" fmla="*/ 7709 h 10232"/>
                            <a:gd name="connsiteX65" fmla="*/ 6654 w 10000"/>
                            <a:gd name="connsiteY65" fmla="*/ 7828 h 10232"/>
                            <a:gd name="connsiteX66" fmla="*/ 6915 w 10000"/>
                            <a:gd name="connsiteY66" fmla="*/ 8128 h 10232"/>
                            <a:gd name="connsiteX67" fmla="*/ 6927 w 10000"/>
                            <a:gd name="connsiteY67" fmla="*/ 8649 h 10232"/>
                            <a:gd name="connsiteX68" fmla="*/ 7170 w 10000"/>
                            <a:gd name="connsiteY68" fmla="*/ 8952 h 10232"/>
                            <a:gd name="connsiteX69" fmla="*/ 7381 w 10000"/>
                            <a:gd name="connsiteY69" fmla="*/ 8985 h 10232"/>
                            <a:gd name="connsiteX70" fmla="*/ 6917 w 10000"/>
                            <a:gd name="connsiteY70" fmla="*/ 9519 h 10232"/>
                            <a:gd name="connsiteX71" fmla="*/ 6320 w 10000"/>
                            <a:gd name="connsiteY71" fmla="*/ 9882 h 10232"/>
                            <a:gd name="connsiteX72" fmla="*/ 5760 w 10000"/>
                            <a:gd name="connsiteY72" fmla="*/ 10165 h 10232"/>
                            <a:gd name="connsiteX73" fmla="*/ 5338 w 10000"/>
                            <a:gd name="connsiteY73" fmla="*/ 10193 h 10232"/>
                            <a:gd name="connsiteX74" fmla="*/ 5081 w 10000"/>
                            <a:gd name="connsiteY74" fmla="*/ 10138 h 1023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4130 w 10000"/>
                            <a:gd name="connsiteY5" fmla="*/ 9455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298 w 10000"/>
                            <a:gd name="connsiteY24" fmla="*/ 3877 h 10232"/>
                            <a:gd name="connsiteX25" fmla="*/ 3724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5842 w 10000"/>
                            <a:gd name="connsiteY36" fmla="*/ 856 h 10232"/>
                            <a:gd name="connsiteX37" fmla="*/ 6348 w 10000"/>
                            <a:gd name="connsiteY37" fmla="*/ 1826 h 10232"/>
                            <a:gd name="connsiteX38" fmla="*/ 6079 w 10000"/>
                            <a:gd name="connsiteY38" fmla="*/ 2460 h 10232"/>
                            <a:gd name="connsiteX39" fmla="*/ 5836 w 10000"/>
                            <a:gd name="connsiteY39" fmla="*/ 2862 h 10232"/>
                            <a:gd name="connsiteX40" fmla="*/ 5246 w 10000"/>
                            <a:gd name="connsiteY40" fmla="*/ 3427 h 10232"/>
                            <a:gd name="connsiteX41" fmla="*/ 5030 w 10000"/>
                            <a:gd name="connsiteY41" fmla="*/ 4116 h 10232"/>
                            <a:gd name="connsiteX42" fmla="*/ 5742 w 10000"/>
                            <a:gd name="connsiteY42" fmla="*/ 4113 h 10232"/>
                            <a:gd name="connsiteX43" fmla="*/ 6616 w 10000"/>
                            <a:gd name="connsiteY43" fmla="*/ 4006 h 10232"/>
                            <a:gd name="connsiteX44" fmla="*/ 6949 w 10000"/>
                            <a:gd name="connsiteY44" fmla="*/ 3467 h 10232"/>
                            <a:gd name="connsiteX45" fmla="*/ 7168 w 10000"/>
                            <a:gd name="connsiteY45" fmla="*/ 3133 h 10232"/>
                            <a:gd name="connsiteX46" fmla="*/ 7708 w 10000"/>
                            <a:gd name="connsiteY46" fmla="*/ 3212 h 10232"/>
                            <a:gd name="connsiteX47" fmla="*/ 8677 w 10000"/>
                            <a:gd name="connsiteY47" fmla="*/ 3030 h 10232"/>
                            <a:gd name="connsiteX48" fmla="*/ 9123 w 10000"/>
                            <a:gd name="connsiteY48" fmla="*/ 2623 h 10232"/>
                            <a:gd name="connsiteX49" fmla="*/ 9350 w 10000"/>
                            <a:gd name="connsiteY49" fmla="*/ 2421 h 10232"/>
                            <a:gd name="connsiteX50" fmla="*/ 9576 w 10000"/>
                            <a:gd name="connsiteY50" fmla="*/ 2641 h 10232"/>
                            <a:gd name="connsiteX51" fmla="*/ 9918 w 10000"/>
                            <a:gd name="connsiteY51" fmla="*/ 2860 h 10232"/>
                            <a:gd name="connsiteX52" fmla="*/ 9968 w 10000"/>
                            <a:gd name="connsiteY52" fmla="*/ 3083 h 10232"/>
                            <a:gd name="connsiteX53" fmla="*/ 9779 w 10000"/>
                            <a:gd name="connsiteY53" fmla="*/ 3492 h 10232"/>
                            <a:gd name="connsiteX54" fmla="*/ 9676 w 10000"/>
                            <a:gd name="connsiteY54" fmla="*/ 3972 h 10232"/>
                            <a:gd name="connsiteX55" fmla="*/ 9488 w 10000"/>
                            <a:gd name="connsiteY55" fmla="*/ 4354 h 10232"/>
                            <a:gd name="connsiteX56" fmla="*/ 9234 w 10000"/>
                            <a:gd name="connsiteY56" fmla="*/ 4606 h 10232"/>
                            <a:gd name="connsiteX57" fmla="*/ 8935 w 10000"/>
                            <a:gd name="connsiteY57" fmla="*/ 5081 h 10232"/>
                            <a:gd name="connsiteX58" fmla="*/ 8659 w 10000"/>
                            <a:gd name="connsiteY58" fmla="*/ 5877 h 10232"/>
                            <a:gd name="connsiteX59" fmla="*/ 8619 w 10000"/>
                            <a:gd name="connsiteY59" fmla="*/ 6277 h 10232"/>
                            <a:gd name="connsiteX60" fmla="*/ 8134 w 10000"/>
                            <a:gd name="connsiteY60" fmla="*/ 6537 h 10232"/>
                            <a:gd name="connsiteX61" fmla="*/ 7281 w 10000"/>
                            <a:gd name="connsiteY61" fmla="*/ 6814 h 10232"/>
                            <a:gd name="connsiteX62" fmla="*/ 6724 w 10000"/>
                            <a:gd name="connsiteY62" fmla="*/ 6994 h 10232"/>
                            <a:gd name="connsiteX63" fmla="*/ 6018 w 10000"/>
                            <a:gd name="connsiteY63" fmla="*/ 7376 h 10232"/>
                            <a:gd name="connsiteX64" fmla="*/ 6166 w 10000"/>
                            <a:gd name="connsiteY64" fmla="*/ 7709 h 10232"/>
                            <a:gd name="connsiteX65" fmla="*/ 6654 w 10000"/>
                            <a:gd name="connsiteY65" fmla="*/ 7828 h 10232"/>
                            <a:gd name="connsiteX66" fmla="*/ 6915 w 10000"/>
                            <a:gd name="connsiteY66" fmla="*/ 8128 h 10232"/>
                            <a:gd name="connsiteX67" fmla="*/ 6927 w 10000"/>
                            <a:gd name="connsiteY67" fmla="*/ 8649 h 10232"/>
                            <a:gd name="connsiteX68" fmla="*/ 7170 w 10000"/>
                            <a:gd name="connsiteY68" fmla="*/ 8952 h 10232"/>
                            <a:gd name="connsiteX69" fmla="*/ 7381 w 10000"/>
                            <a:gd name="connsiteY69" fmla="*/ 8985 h 10232"/>
                            <a:gd name="connsiteX70" fmla="*/ 6917 w 10000"/>
                            <a:gd name="connsiteY70" fmla="*/ 9519 h 10232"/>
                            <a:gd name="connsiteX71" fmla="*/ 6320 w 10000"/>
                            <a:gd name="connsiteY71" fmla="*/ 9882 h 10232"/>
                            <a:gd name="connsiteX72" fmla="*/ 5760 w 10000"/>
                            <a:gd name="connsiteY72" fmla="*/ 10165 h 10232"/>
                            <a:gd name="connsiteX73" fmla="*/ 5338 w 10000"/>
                            <a:gd name="connsiteY73" fmla="*/ 10193 h 10232"/>
                            <a:gd name="connsiteX74" fmla="*/ 5081 w 10000"/>
                            <a:gd name="connsiteY74" fmla="*/ 10138 h 1023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4130 w 10000"/>
                            <a:gd name="connsiteY5" fmla="*/ 9455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298 w 10000"/>
                            <a:gd name="connsiteY24" fmla="*/ 3877 h 10232"/>
                            <a:gd name="connsiteX25" fmla="*/ 3724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5842 w 10000"/>
                            <a:gd name="connsiteY36" fmla="*/ 856 h 10232"/>
                            <a:gd name="connsiteX37" fmla="*/ 6348 w 10000"/>
                            <a:gd name="connsiteY37" fmla="*/ 1826 h 10232"/>
                            <a:gd name="connsiteX38" fmla="*/ 6079 w 10000"/>
                            <a:gd name="connsiteY38" fmla="*/ 2460 h 10232"/>
                            <a:gd name="connsiteX39" fmla="*/ 5836 w 10000"/>
                            <a:gd name="connsiteY39" fmla="*/ 2862 h 10232"/>
                            <a:gd name="connsiteX40" fmla="*/ 5246 w 10000"/>
                            <a:gd name="connsiteY40" fmla="*/ 3427 h 10232"/>
                            <a:gd name="connsiteX41" fmla="*/ 5030 w 10000"/>
                            <a:gd name="connsiteY41" fmla="*/ 4116 h 10232"/>
                            <a:gd name="connsiteX42" fmla="*/ 5742 w 10000"/>
                            <a:gd name="connsiteY42" fmla="*/ 4113 h 10232"/>
                            <a:gd name="connsiteX43" fmla="*/ 6616 w 10000"/>
                            <a:gd name="connsiteY43" fmla="*/ 4006 h 10232"/>
                            <a:gd name="connsiteX44" fmla="*/ 6949 w 10000"/>
                            <a:gd name="connsiteY44" fmla="*/ 3467 h 10232"/>
                            <a:gd name="connsiteX45" fmla="*/ 7168 w 10000"/>
                            <a:gd name="connsiteY45" fmla="*/ 3133 h 10232"/>
                            <a:gd name="connsiteX46" fmla="*/ 7708 w 10000"/>
                            <a:gd name="connsiteY46" fmla="*/ 3212 h 10232"/>
                            <a:gd name="connsiteX47" fmla="*/ 8677 w 10000"/>
                            <a:gd name="connsiteY47" fmla="*/ 3030 h 10232"/>
                            <a:gd name="connsiteX48" fmla="*/ 9123 w 10000"/>
                            <a:gd name="connsiteY48" fmla="*/ 2623 h 10232"/>
                            <a:gd name="connsiteX49" fmla="*/ 9350 w 10000"/>
                            <a:gd name="connsiteY49" fmla="*/ 2421 h 10232"/>
                            <a:gd name="connsiteX50" fmla="*/ 9576 w 10000"/>
                            <a:gd name="connsiteY50" fmla="*/ 2641 h 10232"/>
                            <a:gd name="connsiteX51" fmla="*/ 9918 w 10000"/>
                            <a:gd name="connsiteY51" fmla="*/ 2860 h 10232"/>
                            <a:gd name="connsiteX52" fmla="*/ 9968 w 10000"/>
                            <a:gd name="connsiteY52" fmla="*/ 3083 h 10232"/>
                            <a:gd name="connsiteX53" fmla="*/ 9779 w 10000"/>
                            <a:gd name="connsiteY53" fmla="*/ 3492 h 10232"/>
                            <a:gd name="connsiteX54" fmla="*/ 9676 w 10000"/>
                            <a:gd name="connsiteY54" fmla="*/ 3972 h 10232"/>
                            <a:gd name="connsiteX55" fmla="*/ 9488 w 10000"/>
                            <a:gd name="connsiteY55" fmla="*/ 4354 h 10232"/>
                            <a:gd name="connsiteX56" fmla="*/ 9234 w 10000"/>
                            <a:gd name="connsiteY56" fmla="*/ 4606 h 10232"/>
                            <a:gd name="connsiteX57" fmla="*/ 8935 w 10000"/>
                            <a:gd name="connsiteY57" fmla="*/ 5081 h 10232"/>
                            <a:gd name="connsiteX58" fmla="*/ 8659 w 10000"/>
                            <a:gd name="connsiteY58" fmla="*/ 5877 h 10232"/>
                            <a:gd name="connsiteX59" fmla="*/ 8619 w 10000"/>
                            <a:gd name="connsiteY59" fmla="*/ 6277 h 10232"/>
                            <a:gd name="connsiteX60" fmla="*/ 8134 w 10000"/>
                            <a:gd name="connsiteY60" fmla="*/ 6537 h 10232"/>
                            <a:gd name="connsiteX61" fmla="*/ 7281 w 10000"/>
                            <a:gd name="connsiteY61" fmla="*/ 6814 h 10232"/>
                            <a:gd name="connsiteX62" fmla="*/ 6724 w 10000"/>
                            <a:gd name="connsiteY62" fmla="*/ 6994 h 10232"/>
                            <a:gd name="connsiteX63" fmla="*/ 6018 w 10000"/>
                            <a:gd name="connsiteY63" fmla="*/ 7376 h 10232"/>
                            <a:gd name="connsiteX64" fmla="*/ 6580 w 10000"/>
                            <a:gd name="connsiteY64" fmla="*/ 7502 h 10232"/>
                            <a:gd name="connsiteX65" fmla="*/ 6654 w 10000"/>
                            <a:gd name="connsiteY65" fmla="*/ 7828 h 10232"/>
                            <a:gd name="connsiteX66" fmla="*/ 6915 w 10000"/>
                            <a:gd name="connsiteY66" fmla="*/ 8128 h 10232"/>
                            <a:gd name="connsiteX67" fmla="*/ 6927 w 10000"/>
                            <a:gd name="connsiteY67" fmla="*/ 8649 h 10232"/>
                            <a:gd name="connsiteX68" fmla="*/ 7170 w 10000"/>
                            <a:gd name="connsiteY68" fmla="*/ 8952 h 10232"/>
                            <a:gd name="connsiteX69" fmla="*/ 7381 w 10000"/>
                            <a:gd name="connsiteY69" fmla="*/ 8985 h 10232"/>
                            <a:gd name="connsiteX70" fmla="*/ 6917 w 10000"/>
                            <a:gd name="connsiteY70" fmla="*/ 9519 h 10232"/>
                            <a:gd name="connsiteX71" fmla="*/ 6320 w 10000"/>
                            <a:gd name="connsiteY71" fmla="*/ 9882 h 10232"/>
                            <a:gd name="connsiteX72" fmla="*/ 5760 w 10000"/>
                            <a:gd name="connsiteY72" fmla="*/ 10165 h 10232"/>
                            <a:gd name="connsiteX73" fmla="*/ 5338 w 10000"/>
                            <a:gd name="connsiteY73" fmla="*/ 10193 h 10232"/>
                            <a:gd name="connsiteX74" fmla="*/ 5081 w 10000"/>
                            <a:gd name="connsiteY74" fmla="*/ 10138 h 10232"/>
                            <a:gd name="connsiteX0" fmla="*/ 5081 w 10000"/>
                            <a:gd name="connsiteY0" fmla="*/ 10138 h 10232"/>
                            <a:gd name="connsiteX1" fmla="*/ 5150 w 10000"/>
                            <a:gd name="connsiteY1" fmla="*/ 9649 h 10232"/>
                            <a:gd name="connsiteX2" fmla="*/ 5115 w 10000"/>
                            <a:gd name="connsiteY2" fmla="*/ 9079 h 10232"/>
                            <a:gd name="connsiteX3" fmla="*/ 5009 w 10000"/>
                            <a:gd name="connsiteY3" fmla="*/ 8867 h 10232"/>
                            <a:gd name="connsiteX4" fmla="*/ 4394 w 10000"/>
                            <a:gd name="connsiteY4" fmla="*/ 8884 h 10232"/>
                            <a:gd name="connsiteX5" fmla="*/ 4130 w 10000"/>
                            <a:gd name="connsiteY5" fmla="*/ 9455 h 10232"/>
                            <a:gd name="connsiteX6" fmla="*/ 3238 w 10000"/>
                            <a:gd name="connsiteY6" fmla="*/ 9405 h 10232"/>
                            <a:gd name="connsiteX7" fmla="*/ 2139 w 10000"/>
                            <a:gd name="connsiteY7" fmla="*/ 9324 h 10232"/>
                            <a:gd name="connsiteX8" fmla="*/ 1914 w 10000"/>
                            <a:gd name="connsiteY8" fmla="*/ 9207 h 10232"/>
                            <a:gd name="connsiteX9" fmla="*/ 1326 w 10000"/>
                            <a:gd name="connsiteY9" fmla="*/ 8604 h 10232"/>
                            <a:gd name="connsiteX10" fmla="*/ 1047 w 10000"/>
                            <a:gd name="connsiteY10" fmla="*/ 8305 h 10232"/>
                            <a:gd name="connsiteX11" fmla="*/ 691 w 10000"/>
                            <a:gd name="connsiteY11" fmla="*/ 7795 h 10232"/>
                            <a:gd name="connsiteX12" fmla="*/ 317 w 10000"/>
                            <a:gd name="connsiteY12" fmla="*/ 7221 h 10232"/>
                            <a:gd name="connsiteX13" fmla="*/ 264 w 10000"/>
                            <a:gd name="connsiteY13" fmla="*/ 7029 h 10232"/>
                            <a:gd name="connsiteX14" fmla="*/ 114 w 10000"/>
                            <a:gd name="connsiteY14" fmla="*/ 6602 h 10232"/>
                            <a:gd name="connsiteX15" fmla="*/ 78 w 10000"/>
                            <a:gd name="connsiteY15" fmla="*/ 6224 h 10232"/>
                            <a:gd name="connsiteX16" fmla="*/ 525 w 10000"/>
                            <a:gd name="connsiteY16" fmla="*/ 6034 h 10232"/>
                            <a:gd name="connsiteX17" fmla="*/ 930 w 10000"/>
                            <a:gd name="connsiteY17" fmla="*/ 5832 h 10232"/>
                            <a:gd name="connsiteX18" fmla="*/ 1710 w 10000"/>
                            <a:gd name="connsiteY18" fmla="*/ 5071 h 10232"/>
                            <a:gd name="connsiteX19" fmla="*/ 1985 w 10000"/>
                            <a:gd name="connsiteY19" fmla="*/ 4593 h 10232"/>
                            <a:gd name="connsiteX20" fmla="*/ 3092 w 10000"/>
                            <a:gd name="connsiteY20" fmla="*/ 4835 h 10232"/>
                            <a:gd name="connsiteX21" fmla="*/ 3359 w 10000"/>
                            <a:gd name="connsiteY21" fmla="*/ 4838 h 10232"/>
                            <a:gd name="connsiteX22" fmla="*/ 3525 w 10000"/>
                            <a:gd name="connsiteY22" fmla="*/ 4751 h 10232"/>
                            <a:gd name="connsiteX23" fmla="*/ 3490 w 10000"/>
                            <a:gd name="connsiteY23" fmla="*/ 4316 h 10232"/>
                            <a:gd name="connsiteX24" fmla="*/ 3298 w 10000"/>
                            <a:gd name="connsiteY24" fmla="*/ 3877 h 10232"/>
                            <a:gd name="connsiteX25" fmla="*/ 3724 w 10000"/>
                            <a:gd name="connsiteY25" fmla="*/ 3797 h 10232"/>
                            <a:gd name="connsiteX26" fmla="*/ 3909 w 10000"/>
                            <a:gd name="connsiteY26" fmla="*/ 3444 h 10232"/>
                            <a:gd name="connsiteX27" fmla="*/ 3797 w 10000"/>
                            <a:gd name="connsiteY27" fmla="*/ 3007 h 10232"/>
                            <a:gd name="connsiteX28" fmla="*/ 3631 w 10000"/>
                            <a:gd name="connsiteY28" fmla="*/ 2370 h 10232"/>
                            <a:gd name="connsiteX29" fmla="*/ 3383 w 10000"/>
                            <a:gd name="connsiteY29" fmla="*/ 2095 h 10232"/>
                            <a:gd name="connsiteX30" fmla="*/ 3070 w 10000"/>
                            <a:gd name="connsiteY30" fmla="*/ 1589 h 10232"/>
                            <a:gd name="connsiteX31" fmla="*/ 3523 w 10000"/>
                            <a:gd name="connsiteY31" fmla="*/ 643 h 10232"/>
                            <a:gd name="connsiteX32" fmla="*/ 4181 w 10000"/>
                            <a:gd name="connsiteY32" fmla="*/ 33 h 10232"/>
                            <a:gd name="connsiteX33" fmla="*/ 4800 w 10000"/>
                            <a:gd name="connsiteY33" fmla="*/ 141 h 10232"/>
                            <a:gd name="connsiteX34" fmla="*/ 4572 w 10000"/>
                            <a:gd name="connsiteY34" fmla="*/ 435 h 10232"/>
                            <a:gd name="connsiteX35" fmla="*/ 4836 w 10000"/>
                            <a:gd name="connsiteY35" fmla="*/ 794 h 10232"/>
                            <a:gd name="connsiteX36" fmla="*/ 5842 w 10000"/>
                            <a:gd name="connsiteY36" fmla="*/ 856 h 10232"/>
                            <a:gd name="connsiteX37" fmla="*/ 6348 w 10000"/>
                            <a:gd name="connsiteY37" fmla="*/ 1826 h 10232"/>
                            <a:gd name="connsiteX38" fmla="*/ 6079 w 10000"/>
                            <a:gd name="connsiteY38" fmla="*/ 2460 h 10232"/>
                            <a:gd name="connsiteX39" fmla="*/ 5836 w 10000"/>
                            <a:gd name="connsiteY39" fmla="*/ 2862 h 10232"/>
                            <a:gd name="connsiteX40" fmla="*/ 5246 w 10000"/>
                            <a:gd name="connsiteY40" fmla="*/ 3427 h 10232"/>
                            <a:gd name="connsiteX41" fmla="*/ 5030 w 10000"/>
                            <a:gd name="connsiteY41" fmla="*/ 4116 h 10232"/>
                            <a:gd name="connsiteX42" fmla="*/ 5742 w 10000"/>
                            <a:gd name="connsiteY42" fmla="*/ 4113 h 10232"/>
                            <a:gd name="connsiteX43" fmla="*/ 6616 w 10000"/>
                            <a:gd name="connsiteY43" fmla="*/ 4006 h 10232"/>
                            <a:gd name="connsiteX44" fmla="*/ 6949 w 10000"/>
                            <a:gd name="connsiteY44" fmla="*/ 3467 h 10232"/>
                            <a:gd name="connsiteX45" fmla="*/ 7168 w 10000"/>
                            <a:gd name="connsiteY45" fmla="*/ 3133 h 10232"/>
                            <a:gd name="connsiteX46" fmla="*/ 7708 w 10000"/>
                            <a:gd name="connsiteY46" fmla="*/ 3212 h 10232"/>
                            <a:gd name="connsiteX47" fmla="*/ 8677 w 10000"/>
                            <a:gd name="connsiteY47" fmla="*/ 3030 h 10232"/>
                            <a:gd name="connsiteX48" fmla="*/ 9123 w 10000"/>
                            <a:gd name="connsiteY48" fmla="*/ 2623 h 10232"/>
                            <a:gd name="connsiteX49" fmla="*/ 9350 w 10000"/>
                            <a:gd name="connsiteY49" fmla="*/ 2421 h 10232"/>
                            <a:gd name="connsiteX50" fmla="*/ 9576 w 10000"/>
                            <a:gd name="connsiteY50" fmla="*/ 2641 h 10232"/>
                            <a:gd name="connsiteX51" fmla="*/ 9918 w 10000"/>
                            <a:gd name="connsiteY51" fmla="*/ 2860 h 10232"/>
                            <a:gd name="connsiteX52" fmla="*/ 9968 w 10000"/>
                            <a:gd name="connsiteY52" fmla="*/ 3083 h 10232"/>
                            <a:gd name="connsiteX53" fmla="*/ 9779 w 10000"/>
                            <a:gd name="connsiteY53" fmla="*/ 3492 h 10232"/>
                            <a:gd name="connsiteX54" fmla="*/ 9676 w 10000"/>
                            <a:gd name="connsiteY54" fmla="*/ 3972 h 10232"/>
                            <a:gd name="connsiteX55" fmla="*/ 9488 w 10000"/>
                            <a:gd name="connsiteY55" fmla="*/ 4354 h 10232"/>
                            <a:gd name="connsiteX56" fmla="*/ 9234 w 10000"/>
                            <a:gd name="connsiteY56" fmla="*/ 4606 h 10232"/>
                            <a:gd name="connsiteX57" fmla="*/ 8935 w 10000"/>
                            <a:gd name="connsiteY57" fmla="*/ 5081 h 10232"/>
                            <a:gd name="connsiteX58" fmla="*/ 8659 w 10000"/>
                            <a:gd name="connsiteY58" fmla="*/ 5877 h 10232"/>
                            <a:gd name="connsiteX59" fmla="*/ 8619 w 10000"/>
                            <a:gd name="connsiteY59" fmla="*/ 6277 h 10232"/>
                            <a:gd name="connsiteX60" fmla="*/ 8134 w 10000"/>
                            <a:gd name="connsiteY60" fmla="*/ 6537 h 10232"/>
                            <a:gd name="connsiteX61" fmla="*/ 7281 w 10000"/>
                            <a:gd name="connsiteY61" fmla="*/ 6814 h 10232"/>
                            <a:gd name="connsiteX62" fmla="*/ 6724 w 10000"/>
                            <a:gd name="connsiteY62" fmla="*/ 6994 h 10232"/>
                            <a:gd name="connsiteX63" fmla="*/ 6580 w 10000"/>
                            <a:gd name="connsiteY63" fmla="*/ 7502 h 10232"/>
                            <a:gd name="connsiteX64" fmla="*/ 6654 w 10000"/>
                            <a:gd name="connsiteY64" fmla="*/ 7828 h 10232"/>
                            <a:gd name="connsiteX65" fmla="*/ 6915 w 10000"/>
                            <a:gd name="connsiteY65" fmla="*/ 8128 h 10232"/>
                            <a:gd name="connsiteX66" fmla="*/ 6927 w 10000"/>
                            <a:gd name="connsiteY66" fmla="*/ 8649 h 10232"/>
                            <a:gd name="connsiteX67" fmla="*/ 7170 w 10000"/>
                            <a:gd name="connsiteY67" fmla="*/ 8952 h 10232"/>
                            <a:gd name="connsiteX68" fmla="*/ 7381 w 10000"/>
                            <a:gd name="connsiteY68" fmla="*/ 8985 h 10232"/>
                            <a:gd name="connsiteX69" fmla="*/ 6917 w 10000"/>
                            <a:gd name="connsiteY69" fmla="*/ 9519 h 10232"/>
                            <a:gd name="connsiteX70" fmla="*/ 6320 w 10000"/>
                            <a:gd name="connsiteY70" fmla="*/ 9882 h 10232"/>
                            <a:gd name="connsiteX71" fmla="*/ 5760 w 10000"/>
                            <a:gd name="connsiteY71" fmla="*/ 10165 h 10232"/>
                            <a:gd name="connsiteX72" fmla="*/ 5338 w 10000"/>
                            <a:gd name="connsiteY72" fmla="*/ 10193 h 10232"/>
                            <a:gd name="connsiteX73" fmla="*/ 5081 w 10000"/>
                            <a:gd name="connsiteY73" fmla="*/ 10138 h 102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</a:cxnLst>
                          <a:rect l="l" t="t" r="r" b="b"/>
                          <a:pathLst>
                            <a:path w="10000" h="10232">
                              <a:moveTo>
                                <a:pt x="5081" y="10138"/>
                              </a:moveTo>
                              <a:cubicBezTo>
                                <a:pt x="5081" y="10069"/>
                                <a:pt x="5112" y="9849"/>
                                <a:pt x="5150" y="9649"/>
                              </a:cubicBezTo>
                              <a:cubicBezTo>
                                <a:pt x="5202" y="9367"/>
                                <a:pt x="5195" y="9242"/>
                                <a:pt x="5115" y="9079"/>
                              </a:cubicBezTo>
                              <a:cubicBezTo>
                                <a:pt x="5080" y="9008"/>
                                <a:pt x="5044" y="8938"/>
                                <a:pt x="5009" y="8867"/>
                              </a:cubicBezTo>
                              <a:lnTo>
                                <a:pt x="4394" y="8884"/>
                              </a:lnTo>
                              <a:cubicBezTo>
                                <a:pt x="3859" y="8899"/>
                                <a:pt x="4186" y="9334"/>
                                <a:pt x="4130" y="9455"/>
                              </a:cubicBezTo>
                              <a:cubicBezTo>
                                <a:pt x="4082" y="9566"/>
                                <a:pt x="3570" y="9427"/>
                                <a:pt x="3238" y="9405"/>
                              </a:cubicBezTo>
                              <a:cubicBezTo>
                                <a:pt x="2906" y="9383"/>
                                <a:pt x="2248" y="9430"/>
                                <a:pt x="2139" y="9324"/>
                              </a:cubicBezTo>
                              <a:cubicBezTo>
                                <a:pt x="2077" y="9259"/>
                                <a:pt x="1976" y="9207"/>
                                <a:pt x="1914" y="9207"/>
                              </a:cubicBezTo>
                              <a:cubicBezTo>
                                <a:pt x="1778" y="9207"/>
                                <a:pt x="1472" y="8889"/>
                                <a:pt x="1326" y="8604"/>
                              </a:cubicBezTo>
                              <a:cubicBezTo>
                                <a:pt x="1269" y="8487"/>
                                <a:pt x="1143" y="8351"/>
                                <a:pt x="1047" y="8305"/>
                              </a:cubicBezTo>
                              <a:cubicBezTo>
                                <a:pt x="875" y="8217"/>
                                <a:pt x="696" y="7965"/>
                                <a:pt x="691" y="7795"/>
                              </a:cubicBezTo>
                              <a:cubicBezTo>
                                <a:pt x="689" y="7696"/>
                                <a:pt x="405" y="7262"/>
                                <a:pt x="317" y="7221"/>
                              </a:cubicBezTo>
                              <a:cubicBezTo>
                                <a:pt x="290" y="7209"/>
                                <a:pt x="264" y="7123"/>
                                <a:pt x="264" y="7029"/>
                              </a:cubicBezTo>
                              <a:cubicBezTo>
                                <a:pt x="264" y="6939"/>
                                <a:pt x="196" y="6747"/>
                                <a:pt x="114" y="6602"/>
                              </a:cubicBezTo>
                              <a:cubicBezTo>
                                <a:pt x="-30" y="6360"/>
                                <a:pt x="-32" y="6337"/>
                                <a:pt x="78" y="6224"/>
                              </a:cubicBezTo>
                              <a:cubicBezTo>
                                <a:pt x="144" y="6158"/>
                                <a:pt x="345" y="6072"/>
                                <a:pt x="525" y="6034"/>
                              </a:cubicBezTo>
                              <a:cubicBezTo>
                                <a:pt x="704" y="5994"/>
                                <a:pt x="887" y="5905"/>
                                <a:pt x="930" y="5832"/>
                              </a:cubicBezTo>
                              <a:cubicBezTo>
                                <a:pt x="1105" y="5543"/>
                                <a:pt x="1534" y="5278"/>
                                <a:pt x="1710" y="5071"/>
                              </a:cubicBezTo>
                              <a:cubicBezTo>
                                <a:pt x="1886" y="4865"/>
                                <a:pt x="1755" y="4632"/>
                                <a:pt x="1985" y="4593"/>
                              </a:cubicBezTo>
                              <a:cubicBezTo>
                                <a:pt x="2215" y="4554"/>
                                <a:pt x="2678" y="4453"/>
                                <a:pt x="3092" y="4835"/>
                              </a:cubicBezTo>
                              <a:cubicBezTo>
                                <a:pt x="3321" y="4876"/>
                                <a:pt x="3287" y="4852"/>
                                <a:pt x="3359" y="4838"/>
                              </a:cubicBezTo>
                              <a:cubicBezTo>
                                <a:pt x="3413" y="4660"/>
                                <a:pt x="3485" y="4773"/>
                                <a:pt x="3525" y="4751"/>
                              </a:cubicBezTo>
                              <a:cubicBezTo>
                                <a:pt x="3628" y="4684"/>
                                <a:pt x="3528" y="4462"/>
                                <a:pt x="3490" y="4316"/>
                              </a:cubicBezTo>
                              <a:cubicBezTo>
                                <a:pt x="3452" y="4170"/>
                                <a:pt x="3142" y="3791"/>
                                <a:pt x="3298" y="3877"/>
                              </a:cubicBezTo>
                              <a:cubicBezTo>
                                <a:pt x="3460" y="3970"/>
                                <a:pt x="3669" y="4015"/>
                                <a:pt x="3724" y="3797"/>
                              </a:cubicBezTo>
                              <a:cubicBezTo>
                                <a:pt x="3761" y="3652"/>
                                <a:pt x="3897" y="3576"/>
                                <a:pt x="3909" y="3444"/>
                              </a:cubicBezTo>
                              <a:cubicBezTo>
                                <a:pt x="3921" y="3312"/>
                                <a:pt x="3721" y="3262"/>
                                <a:pt x="3797" y="3007"/>
                              </a:cubicBezTo>
                              <a:cubicBezTo>
                                <a:pt x="3904" y="2651"/>
                                <a:pt x="3912" y="2686"/>
                                <a:pt x="3631" y="2370"/>
                              </a:cubicBezTo>
                              <a:lnTo>
                                <a:pt x="3383" y="2095"/>
                              </a:lnTo>
                              <a:cubicBezTo>
                                <a:pt x="3420" y="1926"/>
                                <a:pt x="3033" y="1758"/>
                                <a:pt x="3070" y="1589"/>
                              </a:cubicBezTo>
                              <a:cubicBezTo>
                                <a:pt x="3188" y="1057"/>
                                <a:pt x="3338" y="902"/>
                                <a:pt x="3523" y="643"/>
                              </a:cubicBezTo>
                              <a:cubicBezTo>
                                <a:pt x="3708" y="384"/>
                                <a:pt x="4126" y="156"/>
                                <a:pt x="4181" y="33"/>
                              </a:cubicBezTo>
                              <a:cubicBezTo>
                                <a:pt x="4025" y="-65"/>
                                <a:pt x="4735" y="74"/>
                                <a:pt x="4800" y="141"/>
                              </a:cubicBezTo>
                              <a:cubicBezTo>
                                <a:pt x="4865" y="208"/>
                                <a:pt x="4566" y="326"/>
                                <a:pt x="4572" y="435"/>
                              </a:cubicBezTo>
                              <a:cubicBezTo>
                                <a:pt x="4578" y="544"/>
                                <a:pt x="4624" y="724"/>
                                <a:pt x="4836" y="794"/>
                              </a:cubicBezTo>
                              <a:cubicBezTo>
                                <a:pt x="5048" y="864"/>
                                <a:pt x="5590" y="684"/>
                                <a:pt x="5842" y="856"/>
                              </a:cubicBezTo>
                              <a:cubicBezTo>
                                <a:pt x="6094" y="1028"/>
                                <a:pt x="6309" y="1559"/>
                                <a:pt x="6348" y="1826"/>
                              </a:cubicBezTo>
                              <a:cubicBezTo>
                                <a:pt x="6387" y="2093"/>
                                <a:pt x="6164" y="2287"/>
                                <a:pt x="6079" y="2460"/>
                              </a:cubicBezTo>
                              <a:cubicBezTo>
                                <a:pt x="5994" y="2633"/>
                                <a:pt x="5975" y="2701"/>
                                <a:pt x="5836" y="2862"/>
                              </a:cubicBezTo>
                              <a:cubicBezTo>
                                <a:pt x="5697" y="3023"/>
                                <a:pt x="5380" y="3218"/>
                                <a:pt x="5246" y="3427"/>
                              </a:cubicBezTo>
                              <a:cubicBezTo>
                                <a:pt x="5112" y="3636"/>
                                <a:pt x="4947" y="4002"/>
                                <a:pt x="5030" y="4116"/>
                              </a:cubicBezTo>
                              <a:cubicBezTo>
                                <a:pt x="5113" y="4230"/>
                                <a:pt x="5478" y="4131"/>
                                <a:pt x="5742" y="4113"/>
                              </a:cubicBezTo>
                              <a:cubicBezTo>
                                <a:pt x="6006" y="4095"/>
                                <a:pt x="6415" y="4114"/>
                                <a:pt x="6616" y="4006"/>
                              </a:cubicBezTo>
                              <a:cubicBezTo>
                                <a:pt x="6817" y="3898"/>
                                <a:pt x="6857" y="3612"/>
                                <a:pt x="6949" y="3467"/>
                              </a:cubicBezTo>
                              <a:cubicBezTo>
                                <a:pt x="7041" y="3322"/>
                                <a:pt x="6957" y="3232"/>
                                <a:pt x="7168" y="3133"/>
                              </a:cubicBezTo>
                              <a:cubicBezTo>
                                <a:pt x="7311" y="3070"/>
                                <a:pt x="7412" y="3083"/>
                                <a:pt x="7708" y="3212"/>
                              </a:cubicBezTo>
                              <a:cubicBezTo>
                                <a:pt x="8127" y="3394"/>
                                <a:pt x="8320" y="3358"/>
                                <a:pt x="8677" y="3030"/>
                              </a:cubicBezTo>
                              <a:cubicBezTo>
                                <a:pt x="8800" y="2916"/>
                                <a:pt x="9001" y="2735"/>
                                <a:pt x="9123" y="2623"/>
                              </a:cubicBezTo>
                              <a:lnTo>
                                <a:pt x="9350" y="2421"/>
                              </a:lnTo>
                              <a:lnTo>
                                <a:pt x="9576" y="2641"/>
                              </a:lnTo>
                              <a:cubicBezTo>
                                <a:pt x="9698" y="2762"/>
                                <a:pt x="9852" y="2860"/>
                                <a:pt x="9918" y="2860"/>
                              </a:cubicBezTo>
                              <a:cubicBezTo>
                                <a:pt x="10013" y="2860"/>
                                <a:pt x="10020" y="2898"/>
                                <a:pt x="9968" y="3083"/>
                              </a:cubicBezTo>
                              <a:cubicBezTo>
                                <a:pt x="9935" y="3207"/>
                                <a:pt x="9849" y="3391"/>
                                <a:pt x="9779" y="3492"/>
                              </a:cubicBezTo>
                              <a:cubicBezTo>
                                <a:pt x="9696" y="3616"/>
                                <a:pt x="9661" y="3780"/>
                                <a:pt x="9676" y="3972"/>
                              </a:cubicBezTo>
                              <a:cubicBezTo>
                                <a:pt x="9696" y="4237"/>
                                <a:pt x="9678" y="4273"/>
                                <a:pt x="9488" y="4354"/>
                              </a:cubicBezTo>
                              <a:cubicBezTo>
                                <a:pt x="9368" y="4404"/>
                                <a:pt x="9257" y="4513"/>
                                <a:pt x="9234" y="4606"/>
                              </a:cubicBezTo>
                              <a:cubicBezTo>
                                <a:pt x="9212" y="4698"/>
                                <a:pt x="9076" y="4910"/>
                                <a:pt x="8935" y="5081"/>
                              </a:cubicBezTo>
                              <a:cubicBezTo>
                                <a:pt x="8559" y="5533"/>
                                <a:pt x="8516" y="5660"/>
                                <a:pt x="8659" y="5877"/>
                              </a:cubicBezTo>
                              <a:cubicBezTo>
                                <a:pt x="8773" y="6052"/>
                                <a:pt x="8770" y="6069"/>
                                <a:pt x="8619" y="6277"/>
                              </a:cubicBezTo>
                              <a:cubicBezTo>
                                <a:pt x="8496" y="6444"/>
                                <a:pt x="8389" y="6502"/>
                                <a:pt x="8134" y="6537"/>
                              </a:cubicBezTo>
                              <a:cubicBezTo>
                                <a:pt x="7690" y="6595"/>
                                <a:pt x="7376" y="6699"/>
                                <a:pt x="7281" y="6814"/>
                              </a:cubicBezTo>
                              <a:cubicBezTo>
                                <a:pt x="7236" y="6871"/>
                                <a:pt x="6841" y="6879"/>
                                <a:pt x="6724" y="6994"/>
                              </a:cubicBezTo>
                              <a:cubicBezTo>
                                <a:pt x="6607" y="7109"/>
                                <a:pt x="6592" y="7363"/>
                                <a:pt x="6580" y="7502"/>
                              </a:cubicBezTo>
                              <a:cubicBezTo>
                                <a:pt x="6568" y="7641"/>
                                <a:pt x="6598" y="7724"/>
                                <a:pt x="6654" y="7828"/>
                              </a:cubicBezTo>
                              <a:cubicBezTo>
                                <a:pt x="6710" y="7932"/>
                                <a:pt x="6980" y="7957"/>
                                <a:pt x="6915" y="8128"/>
                              </a:cubicBezTo>
                              <a:cubicBezTo>
                                <a:pt x="6870" y="8248"/>
                                <a:pt x="6875" y="8422"/>
                                <a:pt x="6927" y="8649"/>
                              </a:cubicBezTo>
                              <a:cubicBezTo>
                                <a:pt x="7000" y="8957"/>
                                <a:pt x="7025" y="8987"/>
                                <a:pt x="7170" y="8952"/>
                              </a:cubicBezTo>
                              <a:cubicBezTo>
                                <a:pt x="7261" y="8930"/>
                                <a:pt x="7354" y="8945"/>
                                <a:pt x="7381" y="8985"/>
                              </a:cubicBezTo>
                              <a:cubicBezTo>
                                <a:pt x="7457" y="9109"/>
                                <a:pt x="7138" y="9476"/>
                                <a:pt x="6917" y="9519"/>
                              </a:cubicBezTo>
                              <a:cubicBezTo>
                                <a:pt x="6806" y="9541"/>
                                <a:pt x="6538" y="9706"/>
                                <a:pt x="6320" y="9882"/>
                              </a:cubicBezTo>
                              <a:cubicBezTo>
                                <a:pt x="6018" y="10130"/>
                                <a:pt x="5886" y="10196"/>
                                <a:pt x="5760" y="10165"/>
                              </a:cubicBezTo>
                              <a:cubicBezTo>
                                <a:pt x="5669" y="10143"/>
                                <a:pt x="5478" y="10155"/>
                                <a:pt x="5338" y="10193"/>
                              </a:cubicBezTo>
                              <a:cubicBezTo>
                                <a:pt x="5115" y="10256"/>
                                <a:pt x="5081" y="10248"/>
                                <a:pt x="5081" y="1013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9999"/>
                        </a:solidFill>
                        <a:ln w="190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/>
                        </a:p>
                      </p:txBody>
                    </p:sp>
                    <p:sp>
                      <p:nvSpPr>
                        <p:cNvPr id="37" name="B_california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4325" y="0"/>
                          <a:ext cx="866775" cy="1362075"/>
                        </a:xfrm>
                        <a:custGeom>
                          <a:avLst/>
                          <a:gdLst>
                            <a:gd name="T0" fmla="*/ 2074 w 3246"/>
                            <a:gd name="T1" fmla="*/ 4944 h 5063"/>
                            <a:gd name="T2" fmla="*/ 2103 w 3246"/>
                            <a:gd name="T3" fmla="*/ 4742 h 5063"/>
                            <a:gd name="T4" fmla="*/ 2131 w 3246"/>
                            <a:gd name="T5" fmla="*/ 4524 h 5063"/>
                            <a:gd name="T6" fmla="*/ 1920 w 3246"/>
                            <a:gd name="T7" fmla="*/ 4127 h 5063"/>
                            <a:gd name="T8" fmla="*/ 1723 w 3246"/>
                            <a:gd name="T9" fmla="*/ 3883 h 5063"/>
                            <a:gd name="T10" fmla="*/ 1207 w 3246"/>
                            <a:gd name="T11" fmla="*/ 3320 h 5063"/>
                            <a:gd name="T12" fmla="*/ 875 w 3246"/>
                            <a:gd name="T13" fmla="*/ 2914 h 5063"/>
                            <a:gd name="T14" fmla="*/ 802 w 3246"/>
                            <a:gd name="T15" fmla="*/ 2714 h 5063"/>
                            <a:gd name="T16" fmla="*/ 747 w 3246"/>
                            <a:gd name="T17" fmla="*/ 2270 h 5063"/>
                            <a:gd name="T18" fmla="*/ 706 w 3246"/>
                            <a:gd name="T19" fmla="*/ 2269 h 5063"/>
                            <a:gd name="T20" fmla="*/ 649 w 3246"/>
                            <a:gd name="T21" fmla="*/ 2099 h 5063"/>
                            <a:gd name="T22" fmla="*/ 508 w 3246"/>
                            <a:gd name="T23" fmla="*/ 1563 h 5063"/>
                            <a:gd name="T24" fmla="*/ 308 w 3246"/>
                            <a:gd name="T25" fmla="*/ 1096 h 5063"/>
                            <a:gd name="T26" fmla="*/ 249 w 3246"/>
                            <a:gd name="T27" fmla="*/ 864 h 5063"/>
                            <a:gd name="T28" fmla="*/ 289 w 3246"/>
                            <a:gd name="T29" fmla="*/ 824 h 5063"/>
                            <a:gd name="T30" fmla="*/ 325 w 3246"/>
                            <a:gd name="T31" fmla="*/ 745 h 5063"/>
                            <a:gd name="T32" fmla="*/ 228 w 3246"/>
                            <a:gd name="T33" fmla="*/ 627 h 5063"/>
                            <a:gd name="T34" fmla="*/ 68 w 3246"/>
                            <a:gd name="T35" fmla="*/ 202 h 5063"/>
                            <a:gd name="T36" fmla="*/ 1087 w 3246"/>
                            <a:gd name="T37" fmla="*/ 54 h 5063"/>
                            <a:gd name="T38" fmla="*/ 1947 w 3246"/>
                            <a:gd name="T39" fmla="*/ 317 h 5063"/>
                            <a:gd name="T40" fmla="*/ 1783 w 3246"/>
                            <a:gd name="T41" fmla="*/ 893 h 5063"/>
                            <a:gd name="T42" fmla="*/ 1870 w 3246"/>
                            <a:gd name="T43" fmla="*/ 1033 h 5063"/>
                            <a:gd name="T44" fmla="*/ 1803 w 3246"/>
                            <a:gd name="T45" fmla="*/ 1605 h 5063"/>
                            <a:gd name="T46" fmla="*/ 1875 w 3246"/>
                            <a:gd name="T47" fmla="*/ 2342 h 5063"/>
                            <a:gd name="T48" fmla="*/ 1948 w 3246"/>
                            <a:gd name="T49" fmla="*/ 2877 h 5063"/>
                            <a:gd name="T50" fmla="*/ 2022 w 3246"/>
                            <a:gd name="T51" fmla="*/ 3045 h 5063"/>
                            <a:gd name="T52" fmla="*/ 2183 w 3246"/>
                            <a:gd name="T53" fmla="*/ 3190 h 5063"/>
                            <a:gd name="T54" fmla="*/ 2402 w 3246"/>
                            <a:gd name="T55" fmla="*/ 3459 h 5063"/>
                            <a:gd name="T56" fmla="*/ 2650 w 3246"/>
                            <a:gd name="T57" fmla="*/ 3761 h 5063"/>
                            <a:gd name="T58" fmla="*/ 2656 w 3246"/>
                            <a:gd name="T59" fmla="*/ 3989 h 5063"/>
                            <a:gd name="T60" fmla="*/ 2722 w 3246"/>
                            <a:gd name="T61" fmla="*/ 4114 h 5063"/>
                            <a:gd name="T62" fmla="*/ 2865 w 3246"/>
                            <a:gd name="T63" fmla="*/ 4230 h 5063"/>
                            <a:gd name="T64" fmla="*/ 3078 w 3246"/>
                            <a:gd name="T65" fmla="*/ 4569 h 5063"/>
                            <a:gd name="T66" fmla="*/ 3221 w 3246"/>
                            <a:gd name="T67" fmla="*/ 4825 h 5063"/>
                            <a:gd name="T68" fmla="*/ 3140 w 3246"/>
                            <a:gd name="T69" fmla="*/ 5059 h 50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</a:cxnLst>
                          <a:rect l="0" t="0" r="r" b="b"/>
                          <a:pathLst>
                            <a:path w="3246" h="5063">
                              <a:moveTo>
                                <a:pt x="2561" y="5007"/>
                              </a:moveTo>
                              <a:cubicBezTo>
                                <a:pt x="2300" y="4980"/>
                                <a:pt x="2081" y="4952"/>
                                <a:pt x="2074" y="4944"/>
                              </a:cubicBezTo>
                              <a:cubicBezTo>
                                <a:pt x="2066" y="4936"/>
                                <a:pt x="2079" y="4884"/>
                                <a:pt x="2102" y="4828"/>
                              </a:cubicBezTo>
                              <a:cubicBezTo>
                                <a:pt x="2140" y="4737"/>
                                <a:pt x="2140" y="4728"/>
                                <a:pt x="2103" y="4742"/>
                              </a:cubicBezTo>
                              <a:cubicBezTo>
                                <a:pt x="2056" y="4760"/>
                                <a:pt x="2044" y="4696"/>
                                <a:pt x="2087" y="4652"/>
                              </a:cubicBezTo>
                              <a:cubicBezTo>
                                <a:pt x="2101" y="4637"/>
                                <a:pt x="2121" y="4580"/>
                                <a:pt x="2131" y="4524"/>
                              </a:cubicBezTo>
                              <a:cubicBezTo>
                                <a:pt x="2147" y="4436"/>
                                <a:pt x="2139" y="4412"/>
                                <a:pt x="2064" y="4341"/>
                              </a:cubicBezTo>
                              <a:cubicBezTo>
                                <a:pt x="2016" y="4297"/>
                                <a:pt x="1952" y="4200"/>
                                <a:pt x="1920" y="4127"/>
                              </a:cubicBezTo>
                              <a:cubicBezTo>
                                <a:pt x="1889" y="4054"/>
                                <a:pt x="1839" y="3986"/>
                                <a:pt x="1809" y="3977"/>
                              </a:cubicBezTo>
                              <a:cubicBezTo>
                                <a:pt x="1779" y="3967"/>
                                <a:pt x="1741" y="3925"/>
                                <a:pt x="1723" y="3883"/>
                              </a:cubicBezTo>
                              <a:cubicBezTo>
                                <a:pt x="1638" y="3675"/>
                                <a:pt x="1437" y="3426"/>
                                <a:pt x="1354" y="3426"/>
                              </a:cubicBezTo>
                              <a:cubicBezTo>
                                <a:pt x="1329" y="3426"/>
                                <a:pt x="1263" y="3378"/>
                                <a:pt x="1207" y="3320"/>
                              </a:cubicBezTo>
                              <a:cubicBezTo>
                                <a:pt x="1152" y="3262"/>
                                <a:pt x="1055" y="3170"/>
                                <a:pt x="991" y="3116"/>
                              </a:cubicBezTo>
                              <a:cubicBezTo>
                                <a:pt x="894" y="3034"/>
                                <a:pt x="875" y="3000"/>
                                <a:pt x="875" y="2914"/>
                              </a:cubicBezTo>
                              <a:cubicBezTo>
                                <a:pt x="875" y="2848"/>
                                <a:pt x="860" y="2805"/>
                                <a:pt x="832" y="2794"/>
                              </a:cubicBezTo>
                              <a:cubicBezTo>
                                <a:pt x="805" y="2784"/>
                                <a:pt x="794" y="2754"/>
                                <a:pt x="802" y="2714"/>
                              </a:cubicBezTo>
                              <a:cubicBezTo>
                                <a:pt x="848" y="2488"/>
                                <a:pt x="845" y="2419"/>
                                <a:pt x="789" y="2358"/>
                              </a:cubicBezTo>
                              <a:cubicBezTo>
                                <a:pt x="757" y="2324"/>
                                <a:pt x="738" y="2285"/>
                                <a:pt x="747" y="2270"/>
                              </a:cubicBezTo>
                              <a:cubicBezTo>
                                <a:pt x="756" y="2256"/>
                                <a:pt x="750" y="2236"/>
                                <a:pt x="735" y="2227"/>
                              </a:cubicBezTo>
                              <a:cubicBezTo>
                                <a:pt x="719" y="2217"/>
                                <a:pt x="706" y="2235"/>
                                <a:pt x="706" y="2269"/>
                              </a:cubicBezTo>
                              <a:cubicBezTo>
                                <a:pt x="706" y="2302"/>
                                <a:pt x="693" y="2321"/>
                                <a:pt x="678" y="2311"/>
                              </a:cubicBezTo>
                              <a:cubicBezTo>
                                <a:pt x="662" y="2301"/>
                                <a:pt x="649" y="2206"/>
                                <a:pt x="649" y="2099"/>
                              </a:cubicBezTo>
                              <a:cubicBezTo>
                                <a:pt x="649" y="1912"/>
                                <a:pt x="587" y="1704"/>
                                <a:pt x="531" y="1704"/>
                              </a:cubicBezTo>
                              <a:cubicBezTo>
                                <a:pt x="519" y="1704"/>
                                <a:pt x="508" y="1641"/>
                                <a:pt x="508" y="1563"/>
                              </a:cubicBezTo>
                              <a:cubicBezTo>
                                <a:pt x="508" y="1457"/>
                                <a:pt x="486" y="1382"/>
                                <a:pt x="421" y="1266"/>
                              </a:cubicBezTo>
                              <a:cubicBezTo>
                                <a:pt x="373" y="1181"/>
                                <a:pt x="322" y="1105"/>
                                <a:pt x="308" y="1096"/>
                              </a:cubicBezTo>
                              <a:cubicBezTo>
                                <a:pt x="294" y="1087"/>
                                <a:pt x="282" y="1039"/>
                                <a:pt x="282" y="989"/>
                              </a:cubicBezTo>
                              <a:cubicBezTo>
                                <a:pt x="282" y="938"/>
                                <a:pt x="267" y="882"/>
                                <a:pt x="249" y="864"/>
                              </a:cubicBezTo>
                              <a:cubicBezTo>
                                <a:pt x="231" y="845"/>
                                <a:pt x="225" y="821"/>
                                <a:pt x="235" y="811"/>
                              </a:cubicBezTo>
                              <a:cubicBezTo>
                                <a:pt x="246" y="800"/>
                                <a:pt x="270" y="806"/>
                                <a:pt x="289" y="824"/>
                              </a:cubicBezTo>
                              <a:cubicBezTo>
                                <a:pt x="338" y="874"/>
                                <a:pt x="367" y="865"/>
                                <a:pt x="367" y="801"/>
                              </a:cubicBezTo>
                              <a:cubicBezTo>
                                <a:pt x="367" y="770"/>
                                <a:pt x="348" y="745"/>
                                <a:pt x="325" y="745"/>
                              </a:cubicBezTo>
                              <a:cubicBezTo>
                                <a:pt x="302" y="745"/>
                                <a:pt x="282" y="731"/>
                                <a:pt x="282" y="715"/>
                              </a:cubicBezTo>
                              <a:cubicBezTo>
                                <a:pt x="282" y="699"/>
                                <a:pt x="258" y="660"/>
                                <a:pt x="228" y="627"/>
                              </a:cubicBezTo>
                              <a:cubicBezTo>
                                <a:pt x="198" y="595"/>
                                <a:pt x="165" y="516"/>
                                <a:pt x="155" y="452"/>
                              </a:cubicBezTo>
                              <a:cubicBezTo>
                                <a:pt x="145" y="388"/>
                                <a:pt x="106" y="275"/>
                                <a:pt x="68" y="202"/>
                              </a:cubicBezTo>
                              <a:cubicBezTo>
                                <a:pt x="31" y="129"/>
                                <a:pt x="0" y="55"/>
                                <a:pt x="0" y="40"/>
                              </a:cubicBezTo>
                              <a:cubicBezTo>
                                <a:pt x="0" y="0"/>
                                <a:pt x="257" y="3"/>
                                <a:pt x="1087" y="54"/>
                              </a:cubicBezTo>
                              <a:cubicBezTo>
                                <a:pt x="1914" y="104"/>
                                <a:pt x="2089" y="120"/>
                                <a:pt x="2089" y="149"/>
                              </a:cubicBezTo>
                              <a:cubicBezTo>
                                <a:pt x="2089" y="160"/>
                                <a:pt x="2025" y="236"/>
                                <a:pt x="1947" y="317"/>
                              </a:cubicBezTo>
                              <a:cubicBezTo>
                                <a:pt x="1837" y="431"/>
                                <a:pt x="1811" y="475"/>
                                <a:pt x="1830" y="512"/>
                              </a:cubicBezTo>
                              <a:cubicBezTo>
                                <a:pt x="1909" y="668"/>
                                <a:pt x="1877" y="928"/>
                                <a:pt x="1783" y="893"/>
                              </a:cubicBezTo>
                              <a:cubicBezTo>
                                <a:pt x="1741" y="877"/>
                                <a:pt x="1740" y="880"/>
                                <a:pt x="1778" y="929"/>
                              </a:cubicBezTo>
                              <a:cubicBezTo>
                                <a:pt x="1802" y="958"/>
                                <a:pt x="1843" y="1005"/>
                                <a:pt x="1870" y="1033"/>
                              </a:cubicBezTo>
                              <a:cubicBezTo>
                                <a:pt x="1923" y="1087"/>
                                <a:pt x="1934" y="1168"/>
                                <a:pt x="1896" y="1212"/>
                              </a:cubicBezTo>
                              <a:cubicBezTo>
                                <a:pt x="1852" y="1263"/>
                                <a:pt x="1804" y="1465"/>
                                <a:pt x="1803" y="1605"/>
                              </a:cubicBezTo>
                              <a:cubicBezTo>
                                <a:pt x="1801" y="1818"/>
                                <a:pt x="1806" y="1847"/>
                                <a:pt x="1849" y="1863"/>
                              </a:cubicBezTo>
                              <a:cubicBezTo>
                                <a:pt x="1881" y="1876"/>
                                <a:pt x="1885" y="1965"/>
                                <a:pt x="1875" y="2342"/>
                              </a:cubicBezTo>
                              <a:cubicBezTo>
                                <a:pt x="1864" y="2739"/>
                                <a:pt x="1868" y="2809"/>
                                <a:pt x="1905" y="2823"/>
                              </a:cubicBezTo>
                              <a:cubicBezTo>
                                <a:pt x="1928" y="2832"/>
                                <a:pt x="1948" y="2856"/>
                                <a:pt x="1948" y="2877"/>
                              </a:cubicBezTo>
                              <a:cubicBezTo>
                                <a:pt x="1948" y="2897"/>
                                <a:pt x="1968" y="2934"/>
                                <a:pt x="1993" y="2959"/>
                              </a:cubicBezTo>
                              <a:cubicBezTo>
                                <a:pt x="2017" y="2984"/>
                                <a:pt x="2031" y="3022"/>
                                <a:pt x="2022" y="3045"/>
                              </a:cubicBezTo>
                              <a:cubicBezTo>
                                <a:pt x="2006" y="3087"/>
                                <a:pt x="2044" y="3123"/>
                                <a:pt x="2115" y="3134"/>
                              </a:cubicBezTo>
                              <a:cubicBezTo>
                                <a:pt x="2137" y="3137"/>
                                <a:pt x="2168" y="3163"/>
                                <a:pt x="2183" y="3190"/>
                              </a:cubicBezTo>
                              <a:cubicBezTo>
                                <a:pt x="2199" y="3218"/>
                                <a:pt x="2239" y="3268"/>
                                <a:pt x="2273" y="3303"/>
                              </a:cubicBezTo>
                              <a:cubicBezTo>
                                <a:pt x="2308" y="3337"/>
                                <a:pt x="2366" y="3407"/>
                                <a:pt x="2402" y="3459"/>
                              </a:cubicBezTo>
                              <a:cubicBezTo>
                                <a:pt x="2439" y="3510"/>
                                <a:pt x="2511" y="3589"/>
                                <a:pt x="2562" y="3634"/>
                              </a:cubicBezTo>
                              <a:cubicBezTo>
                                <a:pt x="2613" y="3679"/>
                                <a:pt x="2653" y="3736"/>
                                <a:pt x="2650" y="3761"/>
                              </a:cubicBezTo>
                              <a:cubicBezTo>
                                <a:pt x="2647" y="3786"/>
                                <a:pt x="2654" y="3843"/>
                                <a:pt x="2667" y="3887"/>
                              </a:cubicBezTo>
                              <a:cubicBezTo>
                                <a:pt x="2681" y="3941"/>
                                <a:pt x="2678" y="3975"/>
                                <a:pt x="2656" y="3989"/>
                              </a:cubicBezTo>
                              <a:cubicBezTo>
                                <a:pt x="2631" y="4004"/>
                                <a:pt x="2631" y="4030"/>
                                <a:pt x="2653" y="4089"/>
                              </a:cubicBezTo>
                              <a:cubicBezTo>
                                <a:pt x="2682" y="4164"/>
                                <a:pt x="2685" y="4166"/>
                                <a:pt x="2722" y="4114"/>
                              </a:cubicBezTo>
                              <a:cubicBezTo>
                                <a:pt x="2767" y="4053"/>
                                <a:pt x="2808" y="4080"/>
                                <a:pt x="2808" y="4169"/>
                              </a:cubicBezTo>
                              <a:cubicBezTo>
                                <a:pt x="2808" y="4211"/>
                                <a:pt x="2826" y="4230"/>
                                <a:pt x="2865" y="4230"/>
                              </a:cubicBezTo>
                              <a:cubicBezTo>
                                <a:pt x="2912" y="4230"/>
                                <a:pt x="2922" y="4250"/>
                                <a:pt x="2925" y="4351"/>
                              </a:cubicBezTo>
                              <a:cubicBezTo>
                                <a:pt x="2930" y="4493"/>
                                <a:pt x="2966" y="4545"/>
                                <a:pt x="3078" y="4569"/>
                              </a:cubicBezTo>
                              <a:cubicBezTo>
                                <a:pt x="3148" y="4585"/>
                                <a:pt x="3164" y="4605"/>
                                <a:pt x="3179" y="4699"/>
                              </a:cubicBezTo>
                              <a:cubicBezTo>
                                <a:pt x="3189" y="4760"/>
                                <a:pt x="3208" y="4817"/>
                                <a:pt x="3221" y="4825"/>
                              </a:cubicBezTo>
                              <a:cubicBezTo>
                                <a:pt x="3235" y="4833"/>
                                <a:pt x="3246" y="4890"/>
                                <a:pt x="3246" y="4951"/>
                              </a:cubicBezTo>
                              <a:cubicBezTo>
                                <a:pt x="3246" y="5062"/>
                                <a:pt x="3245" y="5063"/>
                                <a:pt x="3140" y="5059"/>
                              </a:cubicBezTo>
                              <a:cubicBezTo>
                                <a:pt x="3082" y="5057"/>
                                <a:pt x="2821" y="5033"/>
                                <a:pt x="2561" y="5007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190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/>
                        </a:p>
                      </p:txBody>
                    </p:sp>
                    <p:sp>
                      <p:nvSpPr>
                        <p:cNvPr id="38" name="Freeform 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209675" y="2133600"/>
                          <a:ext cx="57150" cy="190500"/>
                        </a:xfrm>
                        <a:custGeom>
                          <a:avLst/>
                          <a:gdLst>
                            <a:gd name="T0" fmla="*/ 153 w 213"/>
                            <a:gd name="T1" fmla="*/ 672 h 709"/>
                            <a:gd name="T2" fmla="*/ 111 w 213"/>
                            <a:gd name="T3" fmla="*/ 565 h 709"/>
                            <a:gd name="T4" fmla="*/ 55 w 213"/>
                            <a:gd name="T5" fmla="*/ 478 h 709"/>
                            <a:gd name="T6" fmla="*/ 38 w 213"/>
                            <a:gd name="T7" fmla="*/ 382 h 709"/>
                            <a:gd name="T8" fmla="*/ 104 w 213"/>
                            <a:gd name="T9" fmla="*/ 234 h 709"/>
                            <a:gd name="T10" fmla="*/ 177 w 213"/>
                            <a:gd name="T11" fmla="*/ 65 h 709"/>
                            <a:gd name="T12" fmla="*/ 192 w 213"/>
                            <a:gd name="T13" fmla="*/ 93 h 709"/>
                            <a:gd name="T14" fmla="*/ 133 w 213"/>
                            <a:gd name="T15" fmla="*/ 274 h 709"/>
                            <a:gd name="T16" fmla="*/ 122 w 213"/>
                            <a:gd name="T17" fmla="*/ 423 h 709"/>
                            <a:gd name="T18" fmla="*/ 153 w 213"/>
                            <a:gd name="T19" fmla="*/ 555 h 709"/>
                            <a:gd name="T20" fmla="*/ 187 w 213"/>
                            <a:gd name="T21" fmla="*/ 652 h 709"/>
                            <a:gd name="T22" fmla="*/ 205 w 213"/>
                            <a:gd name="T23" fmla="*/ 700 h 709"/>
                            <a:gd name="T24" fmla="*/ 153 w 213"/>
                            <a:gd name="T25" fmla="*/ 672 h 70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</a:cxnLst>
                          <a:rect l="0" t="0" r="r" b="b"/>
                          <a:pathLst>
                            <a:path w="213" h="709">
                              <a:moveTo>
                                <a:pt x="153" y="672"/>
                              </a:moveTo>
                              <a:cubicBezTo>
                                <a:pt x="134" y="648"/>
                                <a:pt x="114" y="600"/>
                                <a:pt x="111" y="565"/>
                              </a:cubicBezTo>
                              <a:cubicBezTo>
                                <a:pt x="100" y="463"/>
                                <a:pt x="99" y="461"/>
                                <a:pt x="55" y="478"/>
                              </a:cubicBezTo>
                              <a:cubicBezTo>
                                <a:pt x="7" y="496"/>
                                <a:pt x="0" y="455"/>
                                <a:pt x="38" y="382"/>
                              </a:cubicBezTo>
                              <a:cubicBezTo>
                                <a:pt x="52" y="355"/>
                                <a:pt x="82" y="289"/>
                                <a:pt x="104" y="234"/>
                              </a:cubicBezTo>
                              <a:cubicBezTo>
                                <a:pt x="126" y="180"/>
                                <a:pt x="159" y="104"/>
                                <a:pt x="177" y="65"/>
                              </a:cubicBezTo>
                              <a:cubicBezTo>
                                <a:pt x="207" y="0"/>
                                <a:pt x="209" y="2"/>
                                <a:pt x="192" y="93"/>
                              </a:cubicBezTo>
                              <a:cubicBezTo>
                                <a:pt x="183" y="148"/>
                                <a:pt x="156" y="229"/>
                                <a:pt x="133" y="274"/>
                              </a:cubicBezTo>
                              <a:cubicBezTo>
                                <a:pt x="101" y="336"/>
                                <a:pt x="98" y="371"/>
                                <a:pt x="122" y="423"/>
                              </a:cubicBezTo>
                              <a:cubicBezTo>
                                <a:pt x="139" y="460"/>
                                <a:pt x="153" y="520"/>
                                <a:pt x="153" y="555"/>
                              </a:cubicBezTo>
                              <a:cubicBezTo>
                                <a:pt x="153" y="590"/>
                                <a:pt x="168" y="633"/>
                                <a:pt x="187" y="652"/>
                              </a:cubicBezTo>
                              <a:cubicBezTo>
                                <a:pt x="205" y="670"/>
                                <a:pt x="213" y="692"/>
                                <a:pt x="205" y="700"/>
                              </a:cubicBezTo>
                              <a:cubicBezTo>
                                <a:pt x="196" y="709"/>
                                <a:pt x="173" y="696"/>
                                <a:pt x="153" y="672"/>
                              </a:cubicBez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/>
                        </a:p>
                      </p:txBody>
                    </p:sp>
                    <p:sp>
                      <p:nvSpPr>
                        <p:cNvPr id="39" name="sonora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09625" y="85725"/>
                          <a:ext cx="1419225" cy="1838325"/>
                        </a:xfrm>
                        <a:custGeom>
                          <a:avLst/>
                          <a:gdLst>
                            <a:gd name="T0" fmla="*/ 4260 w 5277"/>
                            <a:gd name="T1" fmla="*/ 6504 h 6802"/>
                            <a:gd name="T2" fmla="*/ 4173 w 5277"/>
                            <a:gd name="T3" fmla="*/ 6291 h 6802"/>
                            <a:gd name="T4" fmla="*/ 4080 w 5277"/>
                            <a:gd name="T5" fmla="*/ 6287 h 6802"/>
                            <a:gd name="T6" fmla="*/ 4094 w 5277"/>
                            <a:gd name="T7" fmla="*/ 6375 h 6802"/>
                            <a:gd name="T8" fmla="*/ 3991 w 5277"/>
                            <a:gd name="T9" fmla="*/ 6329 h 6802"/>
                            <a:gd name="T10" fmla="*/ 3778 w 5277"/>
                            <a:gd name="T11" fmla="*/ 5980 h 6802"/>
                            <a:gd name="T12" fmla="*/ 3608 w 5277"/>
                            <a:gd name="T13" fmla="*/ 5869 h 6802"/>
                            <a:gd name="T14" fmla="*/ 3280 w 5277"/>
                            <a:gd name="T15" fmla="*/ 5728 h 6802"/>
                            <a:gd name="T16" fmla="*/ 3224 w 5277"/>
                            <a:gd name="T17" fmla="*/ 5536 h 6802"/>
                            <a:gd name="T18" fmla="*/ 3182 w 5277"/>
                            <a:gd name="T19" fmla="*/ 5303 h 6802"/>
                            <a:gd name="T20" fmla="*/ 3222 w 5277"/>
                            <a:gd name="T21" fmla="*/ 5134 h 6802"/>
                            <a:gd name="T22" fmla="*/ 3108 w 5277"/>
                            <a:gd name="T23" fmla="*/ 5030 h 6802"/>
                            <a:gd name="T24" fmla="*/ 2987 w 5277"/>
                            <a:gd name="T25" fmla="*/ 4917 h 6802"/>
                            <a:gd name="T26" fmla="*/ 2940 w 5277"/>
                            <a:gd name="T27" fmla="*/ 4920 h 6802"/>
                            <a:gd name="T28" fmla="*/ 2845 w 5277"/>
                            <a:gd name="T29" fmla="*/ 4968 h 6802"/>
                            <a:gd name="T30" fmla="*/ 2735 w 5277"/>
                            <a:gd name="T31" fmla="*/ 4851 h 6802"/>
                            <a:gd name="T32" fmla="*/ 2459 w 5277"/>
                            <a:gd name="T33" fmla="*/ 4482 h 6802"/>
                            <a:gd name="T34" fmla="*/ 2267 w 5277"/>
                            <a:gd name="T35" fmla="*/ 4247 h 6802"/>
                            <a:gd name="T36" fmla="*/ 2266 w 5277"/>
                            <a:gd name="T37" fmla="*/ 4059 h 6802"/>
                            <a:gd name="T38" fmla="*/ 1995 w 5277"/>
                            <a:gd name="T39" fmla="*/ 3827 h 6802"/>
                            <a:gd name="T40" fmla="*/ 1848 w 5277"/>
                            <a:gd name="T41" fmla="*/ 3463 h 6802"/>
                            <a:gd name="T42" fmla="*/ 1691 w 5277"/>
                            <a:gd name="T43" fmla="*/ 3066 h 6802"/>
                            <a:gd name="T44" fmla="*/ 1551 w 5277"/>
                            <a:gd name="T45" fmla="*/ 2695 h 6802"/>
                            <a:gd name="T46" fmla="*/ 1383 w 5277"/>
                            <a:gd name="T47" fmla="*/ 2206 h 6802"/>
                            <a:gd name="T48" fmla="*/ 1153 w 5277"/>
                            <a:gd name="T49" fmla="*/ 1651 h 6802"/>
                            <a:gd name="T50" fmla="*/ 1104 w 5277"/>
                            <a:gd name="T51" fmla="*/ 1405 h 6802"/>
                            <a:gd name="T52" fmla="*/ 1033 w 5277"/>
                            <a:gd name="T53" fmla="*/ 1197 h 6802"/>
                            <a:gd name="T54" fmla="*/ 1001 w 5277"/>
                            <a:gd name="T55" fmla="*/ 1280 h 6802"/>
                            <a:gd name="T56" fmla="*/ 742 w 5277"/>
                            <a:gd name="T57" fmla="*/ 1216 h 6802"/>
                            <a:gd name="T58" fmla="*/ 490 w 5277"/>
                            <a:gd name="T59" fmla="*/ 990 h 6802"/>
                            <a:gd name="T60" fmla="*/ 364 w 5277"/>
                            <a:gd name="T61" fmla="*/ 897 h 6802"/>
                            <a:gd name="T62" fmla="*/ 66 w 5277"/>
                            <a:gd name="T63" fmla="*/ 652 h 6802"/>
                            <a:gd name="T64" fmla="*/ 12 w 5277"/>
                            <a:gd name="T65" fmla="*/ 192 h 6802"/>
                            <a:gd name="T66" fmla="*/ 123 w 5277"/>
                            <a:gd name="T67" fmla="*/ 0 h 6802"/>
                            <a:gd name="T68" fmla="*/ 1463 w 5277"/>
                            <a:gd name="T69" fmla="*/ 703 h 6802"/>
                            <a:gd name="T70" fmla="*/ 5041 w 5277"/>
                            <a:gd name="T71" fmla="*/ 1792 h 6802"/>
                            <a:gd name="T72" fmla="*/ 5100 w 5277"/>
                            <a:gd name="T73" fmla="*/ 1928 h 6802"/>
                            <a:gd name="T74" fmla="*/ 5238 w 5277"/>
                            <a:gd name="T75" fmla="*/ 2678 h 6802"/>
                            <a:gd name="T76" fmla="*/ 5164 w 5277"/>
                            <a:gd name="T77" fmla="*/ 3716 h 6802"/>
                            <a:gd name="T78" fmla="*/ 5127 w 5277"/>
                            <a:gd name="T79" fmla="*/ 4583 h 6802"/>
                            <a:gd name="T80" fmla="*/ 4947 w 5277"/>
                            <a:gd name="T81" fmla="*/ 4800 h 6802"/>
                            <a:gd name="T82" fmla="*/ 4832 w 5277"/>
                            <a:gd name="T83" fmla="*/ 5302 h 6802"/>
                            <a:gd name="T84" fmla="*/ 5074 w 5277"/>
                            <a:gd name="T85" fmla="*/ 6093 h 6802"/>
                            <a:gd name="T86" fmla="*/ 4680 w 5277"/>
                            <a:gd name="T87" fmla="*/ 6646 h 6802"/>
                            <a:gd name="T88" fmla="*/ 4455 w 5277"/>
                            <a:gd name="T89" fmla="*/ 6698 h 6802"/>
                            <a:gd name="T90" fmla="*/ 4319 w 5277"/>
                            <a:gd name="T91" fmla="*/ 6792 h 680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</a:cxnLst>
                          <a:rect l="0" t="0" r="r" b="b"/>
                          <a:pathLst>
                            <a:path w="5277" h="6802">
                              <a:moveTo>
                                <a:pt x="4301" y="6663"/>
                              </a:moveTo>
                              <a:cubicBezTo>
                                <a:pt x="4318" y="6536"/>
                                <a:pt x="4314" y="6521"/>
                                <a:pt x="4260" y="6504"/>
                              </a:cubicBezTo>
                              <a:cubicBezTo>
                                <a:pt x="4178" y="6477"/>
                                <a:pt x="4128" y="6383"/>
                                <a:pt x="4190" y="6370"/>
                              </a:cubicBezTo>
                              <a:cubicBezTo>
                                <a:pt x="4229" y="6363"/>
                                <a:pt x="4226" y="6351"/>
                                <a:pt x="4173" y="6291"/>
                              </a:cubicBezTo>
                              <a:cubicBezTo>
                                <a:pt x="4130" y="6241"/>
                                <a:pt x="4116" y="6235"/>
                                <a:pt x="4127" y="6270"/>
                              </a:cubicBezTo>
                              <a:cubicBezTo>
                                <a:pt x="4141" y="6314"/>
                                <a:pt x="4135" y="6316"/>
                                <a:pt x="4080" y="6287"/>
                              </a:cubicBezTo>
                              <a:cubicBezTo>
                                <a:pt x="4018" y="6255"/>
                                <a:pt x="4018" y="6255"/>
                                <a:pt x="4071" y="6315"/>
                              </a:cubicBezTo>
                              <a:cubicBezTo>
                                <a:pt x="4101" y="6348"/>
                                <a:pt x="4111" y="6375"/>
                                <a:pt x="4094" y="6375"/>
                              </a:cubicBezTo>
                              <a:cubicBezTo>
                                <a:pt x="4077" y="6375"/>
                                <a:pt x="4055" y="6362"/>
                                <a:pt x="4044" y="6345"/>
                              </a:cubicBezTo>
                              <a:cubicBezTo>
                                <a:pt x="4034" y="6329"/>
                                <a:pt x="4010" y="6321"/>
                                <a:pt x="3991" y="6329"/>
                              </a:cubicBezTo>
                              <a:cubicBezTo>
                                <a:pt x="3971" y="6336"/>
                                <a:pt x="3941" y="6333"/>
                                <a:pt x="3924" y="6323"/>
                              </a:cubicBezTo>
                              <a:cubicBezTo>
                                <a:pt x="3879" y="6295"/>
                                <a:pt x="3744" y="5980"/>
                                <a:pt x="3778" y="5980"/>
                              </a:cubicBezTo>
                              <a:cubicBezTo>
                                <a:pt x="3793" y="5980"/>
                                <a:pt x="3806" y="5968"/>
                                <a:pt x="3806" y="5952"/>
                              </a:cubicBezTo>
                              <a:cubicBezTo>
                                <a:pt x="3806" y="5916"/>
                                <a:pt x="3627" y="5841"/>
                                <a:pt x="3608" y="5869"/>
                              </a:cubicBezTo>
                              <a:cubicBezTo>
                                <a:pt x="3600" y="5881"/>
                                <a:pt x="3518" y="5854"/>
                                <a:pt x="3425" y="5810"/>
                              </a:cubicBezTo>
                              <a:cubicBezTo>
                                <a:pt x="3331" y="5765"/>
                                <a:pt x="3266" y="5728"/>
                                <a:pt x="3280" y="5728"/>
                              </a:cubicBezTo>
                              <a:cubicBezTo>
                                <a:pt x="3293" y="5727"/>
                                <a:pt x="3288" y="5707"/>
                                <a:pt x="3269" y="5683"/>
                              </a:cubicBezTo>
                              <a:cubicBezTo>
                                <a:pt x="3249" y="5660"/>
                                <a:pt x="3229" y="5593"/>
                                <a:pt x="3224" y="5536"/>
                              </a:cubicBezTo>
                              <a:cubicBezTo>
                                <a:pt x="3219" y="5478"/>
                                <a:pt x="3201" y="5426"/>
                                <a:pt x="3185" y="5421"/>
                              </a:cubicBezTo>
                              <a:cubicBezTo>
                                <a:pt x="3150" y="5409"/>
                                <a:pt x="3147" y="5303"/>
                                <a:pt x="3182" y="5303"/>
                              </a:cubicBezTo>
                              <a:cubicBezTo>
                                <a:pt x="3196" y="5303"/>
                                <a:pt x="3206" y="5274"/>
                                <a:pt x="3205" y="5240"/>
                              </a:cubicBezTo>
                              <a:cubicBezTo>
                                <a:pt x="3205" y="5205"/>
                                <a:pt x="3212" y="5157"/>
                                <a:pt x="3222" y="5134"/>
                              </a:cubicBezTo>
                              <a:cubicBezTo>
                                <a:pt x="3233" y="5107"/>
                                <a:pt x="3212" y="5072"/>
                                <a:pt x="3165" y="5037"/>
                              </a:cubicBezTo>
                              <a:cubicBezTo>
                                <a:pt x="3100" y="4990"/>
                                <a:pt x="3093" y="4989"/>
                                <a:pt x="3108" y="5030"/>
                              </a:cubicBezTo>
                              <a:cubicBezTo>
                                <a:pt x="3125" y="5074"/>
                                <a:pt x="3122" y="5074"/>
                                <a:pt x="3057" y="5032"/>
                              </a:cubicBezTo>
                              <a:cubicBezTo>
                                <a:pt x="3014" y="5004"/>
                                <a:pt x="2987" y="4959"/>
                                <a:pt x="2987" y="4917"/>
                              </a:cubicBezTo>
                              <a:cubicBezTo>
                                <a:pt x="2987" y="4875"/>
                                <a:pt x="2975" y="4856"/>
                                <a:pt x="2957" y="4867"/>
                              </a:cubicBezTo>
                              <a:cubicBezTo>
                                <a:pt x="2940" y="4877"/>
                                <a:pt x="2933" y="4901"/>
                                <a:pt x="2940" y="4920"/>
                              </a:cubicBezTo>
                              <a:cubicBezTo>
                                <a:pt x="2948" y="4940"/>
                                <a:pt x="2942" y="4973"/>
                                <a:pt x="2928" y="4995"/>
                              </a:cubicBezTo>
                              <a:cubicBezTo>
                                <a:pt x="2906" y="5028"/>
                                <a:pt x="2891" y="5023"/>
                                <a:pt x="2845" y="4968"/>
                              </a:cubicBezTo>
                              <a:cubicBezTo>
                                <a:pt x="2815" y="4932"/>
                                <a:pt x="2790" y="4884"/>
                                <a:pt x="2790" y="4861"/>
                              </a:cubicBezTo>
                              <a:cubicBezTo>
                                <a:pt x="2790" y="4830"/>
                                <a:pt x="2777" y="4828"/>
                                <a:pt x="2735" y="4851"/>
                              </a:cubicBezTo>
                              <a:cubicBezTo>
                                <a:pt x="2670" y="4885"/>
                                <a:pt x="2667" y="4881"/>
                                <a:pt x="2618" y="4686"/>
                              </a:cubicBezTo>
                              <a:cubicBezTo>
                                <a:pt x="2583" y="4546"/>
                                <a:pt x="2569" y="4529"/>
                                <a:pt x="2459" y="4482"/>
                              </a:cubicBezTo>
                              <a:cubicBezTo>
                                <a:pt x="2388" y="4452"/>
                                <a:pt x="2338" y="4411"/>
                                <a:pt x="2338" y="4385"/>
                              </a:cubicBezTo>
                              <a:cubicBezTo>
                                <a:pt x="2338" y="4360"/>
                                <a:pt x="2306" y="4298"/>
                                <a:pt x="2267" y="4247"/>
                              </a:cubicBezTo>
                              <a:cubicBezTo>
                                <a:pt x="2187" y="4141"/>
                                <a:pt x="2178" y="4089"/>
                                <a:pt x="2241" y="4089"/>
                              </a:cubicBezTo>
                              <a:cubicBezTo>
                                <a:pt x="2265" y="4089"/>
                                <a:pt x="2277" y="4076"/>
                                <a:pt x="2266" y="4059"/>
                              </a:cubicBezTo>
                              <a:cubicBezTo>
                                <a:pt x="2256" y="4043"/>
                                <a:pt x="2231" y="4036"/>
                                <a:pt x="2210" y="4044"/>
                              </a:cubicBezTo>
                              <a:cubicBezTo>
                                <a:pt x="2171" y="4059"/>
                                <a:pt x="2003" y="3889"/>
                                <a:pt x="1995" y="3827"/>
                              </a:cubicBezTo>
                              <a:cubicBezTo>
                                <a:pt x="1993" y="3809"/>
                                <a:pt x="1988" y="3759"/>
                                <a:pt x="1985" y="3718"/>
                              </a:cubicBezTo>
                              <a:cubicBezTo>
                                <a:pt x="1976" y="3588"/>
                                <a:pt x="1913" y="3472"/>
                                <a:pt x="1848" y="3463"/>
                              </a:cubicBezTo>
                              <a:cubicBezTo>
                                <a:pt x="1797" y="3456"/>
                                <a:pt x="1788" y="3436"/>
                                <a:pt x="1788" y="3327"/>
                              </a:cubicBezTo>
                              <a:cubicBezTo>
                                <a:pt x="1788" y="3228"/>
                                <a:pt x="1767" y="3172"/>
                                <a:pt x="1691" y="3066"/>
                              </a:cubicBezTo>
                              <a:cubicBezTo>
                                <a:pt x="1638" y="2993"/>
                                <a:pt x="1585" y="2932"/>
                                <a:pt x="1574" y="2932"/>
                              </a:cubicBezTo>
                              <a:cubicBezTo>
                                <a:pt x="1562" y="2932"/>
                                <a:pt x="1552" y="2826"/>
                                <a:pt x="1551" y="2695"/>
                              </a:cubicBezTo>
                              <a:cubicBezTo>
                                <a:pt x="1548" y="2427"/>
                                <a:pt x="1536" y="2379"/>
                                <a:pt x="1468" y="2361"/>
                              </a:cubicBezTo>
                              <a:cubicBezTo>
                                <a:pt x="1438" y="2353"/>
                                <a:pt x="1406" y="2295"/>
                                <a:pt x="1383" y="2206"/>
                              </a:cubicBezTo>
                              <a:cubicBezTo>
                                <a:pt x="1363" y="2128"/>
                                <a:pt x="1303" y="1997"/>
                                <a:pt x="1250" y="1914"/>
                              </a:cubicBezTo>
                              <a:cubicBezTo>
                                <a:pt x="1181" y="1807"/>
                                <a:pt x="1153" y="1731"/>
                                <a:pt x="1153" y="1651"/>
                              </a:cubicBezTo>
                              <a:cubicBezTo>
                                <a:pt x="1153" y="1585"/>
                                <a:pt x="1133" y="1518"/>
                                <a:pt x="1104" y="1486"/>
                              </a:cubicBezTo>
                              <a:cubicBezTo>
                                <a:pt x="1058" y="1435"/>
                                <a:pt x="1058" y="1431"/>
                                <a:pt x="1104" y="1405"/>
                              </a:cubicBezTo>
                              <a:cubicBezTo>
                                <a:pt x="1168" y="1369"/>
                                <a:pt x="1165" y="1335"/>
                                <a:pt x="1093" y="1259"/>
                              </a:cubicBezTo>
                              <a:lnTo>
                                <a:pt x="1033" y="1197"/>
                              </a:lnTo>
                              <a:lnTo>
                                <a:pt x="1053" y="1260"/>
                              </a:lnTo>
                              <a:cubicBezTo>
                                <a:pt x="1074" y="1331"/>
                                <a:pt x="1027" y="1349"/>
                                <a:pt x="1001" y="1280"/>
                              </a:cubicBezTo>
                              <a:cubicBezTo>
                                <a:pt x="991" y="1255"/>
                                <a:pt x="974" y="1242"/>
                                <a:pt x="961" y="1250"/>
                              </a:cubicBezTo>
                              <a:cubicBezTo>
                                <a:pt x="949" y="1257"/>
                                <a:pt x="850" y="1242"/>
                                <a:pt x="742" y="1216"/>
                              </a:cubicBezTo>
                              <a:cubicBezTo>
                                <a:pt x="558" y="1171"/>
                                <a:pt x="546" y="1164"/>
                                <a:pt x="554" y="1096"/>
                              </a:cubicBezTo>
                              <a:cubicBezTo>
                                <a:pt x="561" y="1041"/>
                                <a:pt x="545" y="1016"/>
                                <a:pt x="490" y="990"/>
                              </a:cubicBezTo>
                              <a:cubicBezTo>
                                <a:pt x="450" y="972"/>
                                <a:pt x="410" y="937"/>
                                <a:pt x="400" y="912"/>
                              </a:cubicBezTo>
                              <a:cubicBezTo>
                                <a:pt x="389" y="884"/>
                                <a:pt x="376" y="879"/>
                                <a:pt x="364" y="897"/>
                              </a:cubicBezTo>
                              <a:cubicBezTo>
                                <a:pt x="340" y="936"/>
                                <a:pt x="137" y="801"/>
                                <a:pt x="137" y="746"/>
                              </a:cubicBezTo>
                              <a:cubicBezTo>
                                <a:pt x="137" y="725"/>
                                <a:pt x="105" y="682"/>
                                <a:pt x="66" y="652"/>
                              </a:cubicBezTo>
                              <a:cubicBezTo>
                                <a:pt x="5" y="603"/>
                                <a:pt x="0" y="586"/>
                                <a:pt x="25" y="513"/>
                              </a:cubicBezTo>
                              <a:cubicBezTo>
                                <a:pt x="54" y="430"/>
                                <a:pt x="48" y="278"/>
                                <a:pt x="12" y="192"/>
                              </a:cubicBezTo>
                              <a:cubicBezTo>
                                <a:pt x="0" y="164"/>
                                <a:pt x="17" y="119"/>
                                <a:pt x="58" y="73"/>
                              </a:cubicBezTo>
                              <a:lnTo>
                                <a:pt x="123" y="0"/>
                              </a:lnTo>
                              <a:lnTo>
                                <a:pt x="588" y="242"/>
                              </a:lnTo>
                              <a:cubicBezTo>
                                <a:pt x="844" y="376"/>
                                <a:pt x="1238" y="583"/>
                                <a:pt x="1463" y="703"/>
                              </a:cubicBezTo>
                              <a:cubicBezTo>
                                <a:pt x="3218" y="1640"/>
                                <a:pt x="3188" y="1625"/>
                                <a:pt x="3382" y="1642"/>
                              </a:cubicBezTo>
                              <a:cubicBezTo>
                                <a:pt x="4161" y="1707"/>
                                <a:pt x="4964" y="1780"/>
                                <a:pt x="5041" y="1792"/>
                              </a:cubicBezTo>
                              <a:cubicBezTo>
                                <a:pt x="5121" y="1804"/>
                                <a:pt x="5129" y="1813"/>
                                <a:pt x="5104" y="1860"/>
                              </a:cubicBezTo>
                              <a:cubicBezTo>
                                <a:pt x="5088" y="1889"/>
                                <a:pt x="5086" y="1920"/>
                                <a:pt x="5100" y="1928"/>
                              </a:cubicBezTo>
                              <a:cubicBezTo>
                                <a:pt x="5113" y="1936"/>
                                <a:pt x="5140" y="2080"/>
                                <a:pt x="5159" y="2247"/>
                              </a:cubicBezTo>
                              <a:cubicBezTo>
                                <a:pt x="5179" y="2414"/>
                                <a:pt x="5214" y="2609"/>
                                <a:pt x="5238" y="2678"/>
                              </a:cubicBezTo>
                              <a:cubicBezTo>
                                <a:pt x="5272" y="2779"/>
                                <a:pt x="5277" y="2884"/>
                                <a:pt x="5263" y="3186"/>
                              </a:cubicBezTo>
                              <a:cubicBezTo>
                                <a:pt x="5242" y="3643"/>
                                <a:pt x="5226" y="3726"/>
                                <a:pt x="5164" y="3716"/>
                              </a:cubicBezTo>
                              <a:cubicBezTo>
                                <a:pt x="5129" y="3710"/>
                                <a:pt x="5119" y="3730"/>
                                <a:pt x="5121" y="3793"/>
                              </a:cubicBezTo>
                              <a:cubicBezTo>
                                <a:pt x="5124" y="3867"/>
                                <a:pt x="5127" y="4225"/>
                                <a:pt x="5127" y="4583"/>
                              </a:cubicBezTo>
                              <a:cubicBezTo>
                                <a:pt x="5127" y="4645"/>
                                <a:pt x="5132" y="4722"/>
                                <a:pt x="5137" y="4753"/>
                              </a:cubicBezTo>
                              <a:cubicBezTo>
                                <a:pt x="5146" y="4805"/>
                                <a:pt x="5133" y="4809"/>
                                <a:pt x="4947" y="4800"/>
                              </a:cubicBezTo>
                              <a:cubicBezTo>
                                <a:pt x="4696" y="4788"/>
                                <a:pt x="4666" y="4814"/>
                                <a:pt x="4709" y="5009"/>
                              </a:cubicBezTo>
                              <a:cubicBezTo>
                                <a:pt x="4726" y="5084"/>
                                <a:pt x="4781" y="5215"/>
                                <a:pt x="4832" y="5302"/>
                              </a:cubicBezTo>
                              <a:cubicBezTo>
                                <a:pt x="4995" y="5580"/>
                                <a:pt x="5034" y="5712"/>
                                <a:pt x="4988" y="5832"/>
                              </a:cubicBezTo>
                              <a:cubicBezTo>
                                <a:pt x="4960" y="5905"/>
                                <a:pt x="5022" y="6093"/>
                                <a:pt x="5074" y="6093"/>
                              </a:cubicBezTo>
                              <a:cubicBezTo>
                                <a:pt x="5090" y="6093"/>
                                <a:pt x="5104" y="6130"/>
                                <a:pt x="5104" y="6174"/>
                              </a:cubicBezTo>
                              <a:cubicBezTo>
                                <a:pt x="5104" y="6283"/>
                                <a:pt x="4920" y="6487"/>
                                <a:pt x="4680" y="6646"/>
                              </a:cubicBezTo>
                              <a:cubicBezTo>
                                <a:pt x="4576" y="6715"/>
                                <a:pt x="4483" y="6771"/>
                                <a:pt x="4473" y="6771"/>
                              </a:cubicBezTo>
                              <a:cubicBezTo>
                                <a:pt x="4463" y="6771"/>
                                <a:pt x="4455" y="6738"/>
                                <a:pt x="4455" y="6698"/>
                              </a:cubicBezTo>
                              <a:cubicBezTo>
                                <a:pt x="4455" y="6608"/>
                                <a:pt x="4392" y="6620"/>
                                <a:pt x="4370" y="6714"/>
                              </a:cubicBezTo>
                              <a:cubicBezTo>
                                <a:pt x="4361" y="6751"/>
                                <a:pt x="4338" y="6786"/>
                                <a:pt x="4319" y="6792"/>
                              </a:cubicBezTo>
                              <a:cubicBezTo>
                                <a:pt x="4291" y="6802"/>
                                <a:pt x="4287" y="6771"/>
                                <a:pt x="4301" y="666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9999"/>
                        </a:solidFill>
                        <a:ln w="190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/>
                        </a:p>
                      </p:txBody>
                    </p:sp>
                    <p:sp>
                      <p:nvSpPr>
                        <p:cNvPr id="40" name="chihuahua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76450" y="438150"/>
                          <a:ext cx="1362074" cy="1685926"/>
                        </a:xfrm>
                        <a:custGeom>
                          <a:avLst/>
                          <a:gdLst>
                            <a:gd name="T0" fmla="*/ 1538 w 5075"/>
                            <a:gd name="T1" fmla="*/ 6157 h 6240"/>
                            <a:gd name="T2" fmla="*/ 1336 w 5075"/>
                            <a:gd name="T3" fmla="*/ 5827 h 6240"/>
                            <a:gd name="T4" fmla="*/ 983 w 5075"/>
                            <a:gd name="T5" fmla="*/ 5668 h 6240"/>
                            <a:gd name="T6" fmla="*/ 849 w 5075"/>
                            <a:gd name="T7" fmla="*/ 5094 h 6240"/>
                            <a:gd name="T8" fmla="*/ 645 w 5075"/>
                            <a:gd name="T9" fmla="*/ 4877 h 6240"/>
                            <a:gd name="T10" fmla="*/ 267 w 5075"/>
                            <a:gd name="T11" fmla="*/ 4660 h 6240"/>
                            <a:gd name="T12" fmla="*/ 275 w 5075"/>
                            <a:gd name="T13" fmla="*/ 4205 h 6240"/>
                            <a:gd name="T14" fmla="*/ 71 w 5075"/>
                            <a:gd name="T15" fmla="*/ 3870 h 6240"/>
                            <a:gd name="T16" fmla="*/ 0 w 5075"/>
                            <a:gd name="T17" fmla="*/ 3514 h 6240"/>
                            <a:gd name="T18" fmla="*/ 408 w 5075"/>
                            <a:gd name="T19" fmla="*/ 3324 h 6240"/>
                            <a:gd name="T20" fmla="*/ 412 w 5075"/>
                            <a:gd name="T21" fmla="*/ 2774 h 6240"/>
                            <a:gd name="T22" fmla="*/ 529 w 5075"/>
                            <a:gd name="T23" fmla="*/ 2216 h 6240"/>
                            <a:gd name="T24" fmla="*/ 442 w 5075"/>
                            <a:gd name="T25" fmla="*/ 917 h 6240"/>
                            <a:gd name="T26" fmla="*/ 691 w 5075"/>
                            <a:gd name="T27" fmla="*/ 513 h 6240"/>
                            <a:gd name="T28" fmla="*/ 729 w 5075"/>
                            <a:gd name="T29" fmla="*/ 0 h 6240"/>
                            <a:gd name="T30" fmla="*/ 2224 w 5075"/>
                            <a:gd name="T31" fmla="*/ 91 h 6240"/>
                            <a:gd name="T32" fmla="*/ 2511 w 5075"/>
                            <a:gd name="T33" fmla="*/ 240 h 6240"/>
                            <a:gd name="T34" fmla="*/ 2921 w 5075"/>
                            <a:gd name="T35" fmla="*/ 718 h 6240"/>
                            <a:gd name="T36" fmla="*/ 3288 w 5075"/>
                            <a:gd name="T37" fmla="*/ 1129 h 6240"/>
                            <a:gd name="T38" fmla="*/ 3699 w 5075"/>
                            <a:gd name="T39" fmla="*/ 1532 h 6240"/>
                            <a:gd name="T40" fmla="*/ 3829 w 5075"/>
                            <a:gd name="T41" fmla="*/ 1911 h 6240"/>
                            <a:gd name="T42" fmla="*/ 3909 w 5075"/>
                            <a:gd name="T43" fmla="*/ 2254 h 6240"/>
                            <a:gd name="T44" fmla="*/ 4247 w 5075"/>
                            <a:gd name="T45" fmla="*/ 2570 h 6240"/>
                            <a:gd name="T46" fmla="*/ 4586 w 5075"/>
                            <a:gd name="T47" fmla="*/ 2822 h 6240"/>
                            <a:gd name="T48" fmla="*/ 4816 w 5075"/>
                            <a:gd name="T49" fmla="*/ 2954 h 6240"/>
                            <a:gd name="T50" fmla="*/ 4742 w 5075"/>
                            <a:gd name="T51" fmla="*/ 3588 h 6240"/>
                            <a:gd name="T52" fmla="*/ 4462 w 5075"/>
                            <a:gd name="T53" fmla="*/ 4671 h 6240"/>
                            <a:gd name="T54" fmla="*/ 3903 w 5075"/>
                            <a:gd name="T55" fmla="*/ 5473 h 6240"/>
                            <a:gd name="T56" fmla="*/ 3453 w 5075"/>
                            <a:gd name="T57" fmla="*/ 5468 h 6240"/>
                            <a:gd name="T58" fmla="*/ 3191 w 5075"/>
                            <a:gd name="T59" fmla="*/ 5463 h 6240"/>
                            <a:gd name="T60" fmla="*/ 2806 w 5075"/>
                            <a:gd name="T61" fmla="*/ 5263 h 6240"/>
                            <a:gd name="T62" fmla="*/ 2487 w 5075"/>
                            <a:gd name="T63" fmla="*/ 5123 h 6240"/>
                            <a:gd name="T64" fmla="*/ 2307 w 5075"/>
                            <a:gd name="T65" fmla="*/ 5394 h 6240"/>
                            <a:gd name="T66" fmla="*/ 2101 w 5075"/>
                            <a:gd name="T67" fmla="*/ 5651 h 6240"/>
                            <a:gd name="T68" fmla="*/ 2017 w 5075"/>
                            <a:gd name="T69" fmla="*/ 5981 h 6240"/>
                            <a:gd name="T70" fmla="*/ 1798 w 5075"/>
                            <a:gd name="T71" fmla="*/ 6232 h 624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</a:cxnLst>
                          <a:rect l="0" t="0" r="r" b="b"/>
                          <a:pathLst>
                            <a:path w="5075" h="6240">
                              <a:moveTo>
                                <a:pt x="1658" y="6217"/>
                              </a:moveTo>
                              <a:cubicBezTo>
                                <a:pt x="1568" y="6209"/>
                                <a:pt x="1538" y="6194"/>
                                <a:pt x="1538" y="6157"/>
                              </a:cubicBezTo>
                              <a:cubicBezTo>
                                <a:pt x="1538" y="6131"/>
                                <a:pt x="1495" y="6064"/>
                                <a:pt x="1442" y="6010"/>
                              </a:cubicBezTo>
                              <a:cubicBezTo>
                                <a:pt x="1387" y="5953"/>
                                <a:pt x="1341" y="5874"/>
                                <a:pt x="1336" y="5827"/>
                              </a:cubicBezTo>
                              <a:cubicBezTo>
                                <a:pt x="1327" y="5750"/>
                                <a:pt x="1316" y="5742"/>
                                <a:pt x="1171" y="5719"/>
                              </a:cubicBezTo>
                              <a:cubicBezTo>
                                <a:pt x="1086" y="5706"/>
                                <a:pt x="1001" y="5683"/>
                                <a:pt x="983" y="5668"/>
                              </a:cubicBezTo>
                              <a:cubicBezTo>
                                <a:pt x="964" y="5653"/>
                                <a:pt x="941" y="5569"/>
                                <a:pt x="930" y="5480"/>
                              </a:cubicBezTo>
                              <a:cubicBezTo>
                                <a:pt x="920" y="5392"/>
                                <a:pt x="883" y="5219"/>
                                <a:pt x="849" y="5094"/>
                              </a:cubicBezTo>
                              <a:lnTo>
                                <a:pt x="787" y="4869"/>
                              </a:lnTo>
                              <a:lnTo>
                                <a:pt x="645" y="4877"/>
                              </a:lnTo>
                              <a:cubicBezTo>
                                <a:pt x="511" y="4885"/>
                                <a:pt x="494" y="4878"/>
                                <a:pt x="384" y="4773"/>
                              </a:cubicBezTo>
                              <a:lnTo>
                                <a:pt x="267" y="4660"/>
                              </a:lnTo>
                              <a:lnTo>
                                <a:pt x="285" y="4433"/>
                              </a:lnTo>
                              <a:cubicBezTo>
                                <a:pt x="298" y="4282"/>
                                <a:pt x="295" y="4205"/>
                                <a:pt x="275" y="4205"/>
                              </a:cubicBezTo>
                              <a:cubicBezTo>
                                <a:pt x="259" y="4205"/>
                                <a:pt x="221" y="4158"/>
                                <a:pt x="192" y="4100"/>
                              </a:cubicBezTo>
                              <a:cubicBezTo>
                                <a:pt x="162" y="4041"/>
                                <a:pt x="107" y="3938"/>
                                <a:pt x="71" y="3870"/>
                              </a:cubicBezTo>
                              <a:cubicBezTo>
                                <a:pt x="34" y="3801"/>
                                <a:pt x="3" y="3694"/>
                                <a:pt x="2" y="3630"/>
                              </a:cubicBezTo>
                              <a:lnTo>
                                <a:pt x="0" y="3514"/>
                              </a:lnTo>
                              <a:lnTo>
                                <a:pt x="219" y="3523"/>
                              </a:lnTo>
                              <a:cubicBezTo>
                                <a:pt x="463" y="3533"/>
                                <a:pt x="465" y="3531"/>
                                <a:pt x="408" y="3324"/>
                              </a:cubicBezTo>
                              <a:cubicBezTo>
                                <a:pt x="390" y="3260"/>
                                <a:pt x="389" y="3199"/>
                                <a:pt x="404" y="3169"/>
                              </a:cubicBezTo>
                              <a:cubicBezTo>
                                <a:pt x="418" y="3141"/>
                                <a:pt x="421" y="2964"/>
                                <a:pt x="412" y="2774"/>
                              </a:cubicBezTo>
                              <a:cubicBezTo>
                                <a:pt x="396" y="2444"/>
                                <a:pt x="398" y="2429"/>
                                <a:pt x="452" y="2421"/>
                              </a:cubicBezTo>
                              <a:cubicBezTo>
                                <a:pt x="499" y="2414"/>
                                <a:pt x="511" y="2383"/>
                                <a:pt x="529" y="2216"/>
                              </a:cubicBezTo>
                              <a:cubicBezTo>
                                <a:pt x="566" y="1871"/>
                                <a:pt x="566" y="1431"/>
                                <a:pt x="528" y="1363"/>
                              </a:cubicBezTo>
                              <a:cubicBezTo>
                                <a:pt x="508" y="1328"/>
                                <a:pt x="470" y="1128"/>
                                <a:pt x="442" y="917"/>
                              </a:cubicBezTo>
                              <a:cubicBezTo>
                                <a:pt x="385" y="480"/>
                                <a:pt x="390" y="462"/>
                                <a:pt x="578" y="494"/>
                              </a:cubicBezTo>
                              <a:lnTo>
                                <a:pt x="691" y="513"/>
                              </a:lnTo>
                              <a:lnTo>
                                <a:pt x="691" y="257"/>
                              </a:lnTo>
                              <a:cubicBezTo>
                                <a:pt x="691" y="62"/>
                                <a:pt x="701" y="0"/>
                                <a:pt x="729" y="0"/>
                              </a:cubicBezTo>
                              <a:cubicBezTo>
                                <a:pt x="750" y="0"/>
                                <a:pt x="1045" y="19"/>
                                <a:pt x="1385" y="42"/>
                              </a:cubicBezTo>
                              <a:cubicBezTo>
                                <a:pt x="1725" y="65"/>
                                <a:pt x="2103" y="87"/>
                                <a:pt x="2224" y="91"/>
                              </a:cubicBezTo>
                              <a:lnTo>
                                <a:pt x="2444" y="99"/>
                              </a:lnTo>
                              <a:lnTo>
                                <a:pt x="2511" y="240"/>
                              </a:lnTo>
                              <a:cubicBezTo>
                                <a:pt x="2576" y="376"/>
                                <a:pt x="2746" y="593"/>
                                <a:pt x="2788" y="593"/>
                              </a:cubicBezTo>
                              <a:cubicBezTo>
                                <a:pt x="2809" y="593"/>
                                <a:pt x="2921" y="697"/>
                                <a:pt x="2921" y="718"/>
                              </a:cubicBezTo>
                              <a:cubicBezTo>
                                <a:pt x="2921" y="724"/>
                                <a:pt x="3004" y="815"/>
                                <a:pt x="3104" y="919"/>
                              </a:cubicBezTo>
                              <a:cubicBezTo>
                                <a:pt x="3205" y="1022"/>
                                <a:pt x="3288" y="1117"/>
                                <a:pt x="3288" y="1129"/>
                              </a:cubicBezTo>
                              <a:cubicBezTo>
                                <a:pt x="3288" y="1141"/>
                                <a:pt x="3322" y="1160"/>
                                <a:pt x="3364" y="1170"/>
                              </a:cubicBezTo>
                              <a:cubicBezTo>
                                <a:pt x="3463" y="1195"/>
                                <a:pt x="3675" y="1424"/>
                                <a:pt x="3699" y="1532"/>
                              </a:cubicBezTo>
                              <a:cubicBezTo>
                                <a:pt x="3709" y="1578"/>
                                <a:pt x="3743" y="1660"/>
                                <a:pt x="3775" y="1714"/>
                              </a:cubicBezTo>
                              <a:cubicBezTo>
                                <a:pt x="3807" y="1769"/>
                                <a:pt x="3831" y="1856"/>
                                <a:pt x="3829" y="1911"/>
                              </a:cubicBezTo>
                              <a:cubicBezTo>
                                <a:pt x="3827" y="1965"/>
                                <a:pt x="3844" y="2054"/>
                                <a:pt x="3867" y="2109"/>
                              </a:cubicBezTo>
                              <a:cubicBezTo>
                                <a:pt x="3890" y="2164"/>
                                <a:pt x="3909" y="2229"/>
                                <a:pt x="3909" y="2254"/>
                              </a:cubicBezTo>
                              <a:cubicBezTo>
                                <a:pt x="3909" y="2280"/>
                                <a:pt x="3985" y="2356"/>
                                <a:pt x="4078" y="2424"/>
                              </a:cubicBezTo>
                              <a:cubicBezTo>
                                <a:pt x="4171" y="2491"/>
                                <a:pt x="4247" y="2557"/>
                                <a:pt x="4247" y="2570"/>
                              </a:cubicBezTo>
                              <a:cubicBezTo>
                                <a:pt x="4247" y="2622"/>
                                <a:pt x="4380" y="2732"/>
                                <a:pt x="4466" y="2751"/>
                              </a:cubicBezTo>
                              <a:cubicBezTo>
                                <a:pt x="4517" y="2762"/>
                                <a:pt x="4571" y="2794"/>
                                <a:pt x="4586" y="2822"/>
                              </a:cubicBezTo>
                              <a:cubicBezTo>
                                <a:pt x="4601" y="2851"/>
                                <a:pt x="4651" y="2883"/>
                                <a:pt x="4697" y="2893"/>
                              </a:cubicBezTo>
                              <a:cubicBezTo>
                                <a:pt x="4742" y="2903"/>
                                <a:pt x="4796" y="2930"/>
                                <a:pt x="4816" y="2954"/>
                              </a:cubicBezTo>
                              <a:cubicBezTo>
                                <a:pt x="4848" y="2993"/>
                                <a:pt x="4962" y="3053"/>
                                <a:pt x="5014" y="3060"/>
                              </a:cubicBezTo>
                              <a:cubicBezTo>
                                <a:pt x="5075" y="3068"/>
                                <a:pt x="5036" y="3144"/>
                                <a:pt x="4742" y="3588"/>
                              </a:cubicBezTo>
                              <a:cubicBezTo>
                                <a:pt x="4562" y="3857"/>
                                <a:pt x="4405" y="4097"/>
                                <a:pt x="4393" y="4121"/>
                              </a:cubicBezTo>
                              <a:cubicBezTo>
                                <a:pt x="4379" y="4146"/>
                                <a:pt x="4407" y="4370"/>
                                <a:pt x="4462" y="4671"/>
                              </a:cubicBezTo>
                              <a:cubicBezTo>
                                <a:pt x="4583" y="5326"/>
                                <a:pt x="4583" y="5290"/>
                                <a:pt x="4452" y="5264"/>
                              </a:cubicBezTo>
                              <a:cubicBezTo>
                                <a:pt x="4123" y="5198"/>
                                <a:pt x="4102" y="5206"/>
                                <a:pt x="3903" y="5473"/>
                              </a:cubicBezTo>
                              <a:cubicBezTo>
                                <a:pt x="3789" y="5626"/>
                                <a:pt x="3758" y="5638"/>
                                <a:pt x="3717" y="5547"/>
                              </a:cubicBezTo>
                              <a:cubicBezTo>
                                <a:pt x="3678" y="5463"/>
                                <a:pt x="3561" y="5427"/>
                                <a:pt x="3453" y="5468"/>
                              </a:cubicBezTo>
                              <a:cubicBezTo>
                                <a:pt x="3392" y="5491"/>
                                <a:pt x="3367" y="5489"/>
                                <a:pt x="3342" y="5458"/>
                              </a:cubicBezTo>
                              <a:cubicBezTo>
                                <a:pt x="3299" y="5407"/>
                                <a:pt x="3246" y="5408"/>
                                <a:pt x="3191" y="5463"/>
                              </a:cubicBezTo>
                              <a:cubicBezTo>
                                <a:pt x="3131" y="5523"/>
                                <a:pt x="3050" y="5493"/>
                                <a:pt x="2961" y="5376"/>
                              </a:cubicBezTo>
                              <a:cubicBezTo>
                                <a:pt x="2921" y="5323"/>
                                <a:pt x="2853" y="5273"/>
                                <a:pt x="2806" y="5263"/>
                              </a:cubicBezTo>
                              <a:cubicBezTo>
                                <a:pt x="2761" y="5253"/>
                                <a:pt x="2689" y="5208"/>
                                <a:pt x="2646" y="5163"/>
                              </a:cubicBezTo>
                              <a:cubicBezTo>
                                <a:pt x="2560" y="5071"/>
                                <a:pt x="2512" y="5059"/>
                                <a:pt x="2487" y="5123"/>
                              </a:cubicBezTo>
                              <a:cubicBezTo>
                                <a:pt x="2479" y="5146"/>
                                <a:pt x="2455" y="5165"/>
                                <a:pt x="2435" y="5166"/>
                              </a:cubicBezTo>
                              <a:cubicBezTo>
                                <a:pt x="2371" y="5167"/>
                                <a:pt x="2293" y="5304"/>
                                <a:pt x="2307" y="5394"/>
                              </a:cubicBezTo>
                              <a:cubicBezTo>
                                <a:pt x="2321" y="5490"/>
                                <a:pt x="2310" y="5500"/>
                                <a:pt x="2188" y="5514"/>
                              </a:cubicBezTo>
                              <a:cubicBezTo>
                                <a:pt x="2074" y="5528"/>
                                <a:pt x="2073" y="5529"/>
                                <a:pt x="2101" y="5651"/>
                              </a:cubicBezTo>
                              <a:cubicBezTo>
                                <a:pt x="2120" y="5736"/>
                                <a:pt x="2115" y="5764"/>
                                <a:pt x="2071" y="5803"/>
                              </a:cubicBezTo>
                              <a:cubicBezTo>
                                <a:pt x="2034" y="5837"/>
                                <a:pt x="2018" y="5890"/>
                                <a:pt x="2017" y="5981"/>
                              </a:cubicBezTo>
                              <a:cubicBezTo>
                                <a:pt x="2017" y="6052"/>
                                <a:pt x="2008" y="6123"/>
                                <a:pt x="1996" y="6139"/>
                              </a:cubicBezTo>
                              <a:cubicBezTo>
                                <a:pt x="1973" y="6172"/>
                                <a:pt x="1828" y="6240"/>
                                <a:pt x="1798" y="6232"/>
                              </a:cubicBezTo>
                              <a:cubicBezTo>
                                <a:pt x="1787" y="6230"/>
                                <a:pt x="1724" y="6223"/>
                                <a:pt x="1658" y="6217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190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/>
                        </a:p>
                      </p:txBody>
                    </p:sp>
                    <p:sp>
                      <p:nvSpPr>
                        <p:cNvPr id="41" name="durango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78060" y="1804967"/>
                          <a:ext cx="1112865" cy="1238792"/>
                        </a:xfrm>
                        <a:custGeom>
                          <a:avLst/>
                          <a:gdLst>
                            <a:gd name="T0" fmla="*/ 2161 w 4156"/>
                            <a:gd name="T1" fmla="*/ 4442 h 4576"/>
                            <a:gd name="T2" fmla="*/ 1876 w 4156"/>
                            <a:gd name="T3" fmla="*/ 4367 h 4576"/>
                            <a:gd name="T4" fmla="*/ 1878 w 4156"/>
                            <a:gd name="T5" fmla="*/ 4121 h 4576"/>
                            <a:gd name="T6" fmla="*/ 1489 w 4156"/>
                            <a:gd name="T7" fmla="*/ 3828 h 4576"/>
                            <a:gd name="T8" fmla="*/ 1358 w 4156"/>
                            <a:gd name="T9" fmla="*/ 3728 h 4576"/>
                            <a:gd name="T10" fmla="*/ 1130 w 4156"/>
                            <a:gd name="T11" fmla="*/ 3432 h 4576"/>
                            <a:gd name="T12" fmla="*/ 1061 w 4156"/>
                            <a:gd name="T13" fmla="*/ 3204 h 4576"/>
                            <a:gd name="T14" fmla="*/ 808 w 4156"/>
                            <a:gd name="T15" fmla="*/ 2517 h 4576"/>
                            <a:gd name="T16" fmla="*/ 424 w 4156"/>
                            <a:gd name="T17" fmla="*/ 2412 h 4576"/>
                            <a:gd name="T18" fmla="*/ 57 w 4156"/>
                            <a:gd name="T19" fmla="*/ 1830 h 4576"/>
                            <a:gd name="T20" fmla="*/ 14 w 4156"/>
                            <a:gd name="T21" fmla="*/ 1402 h 4576"/>
                            <a:gd name="T22" fmla="*/ 185 w 4156"/>
                            <a:gd name="T23" fmla="*/ 1160 h 4576"/>
                            <a:gd name="T24" fmla="*/ 536 w 4156"/>
                            <a:gd name="T25" fmla="*/ 904 h 4576"/>
                            <a:gd name="T26" fmla="*/ 632 w 4156"/>
                            <a:gd name="T27" fmla="*/ 564 h 4576"/>
                            <a:gd name="T28" fmla="*/ 796 w 4156"/>
                            <a:gd name="T29" fmla="*/ 424 h 4576"/>
                            <a:gd name="T30" fmla="*/ 949 w 4156"/>
                            <a:gd name="T31" fmla="*/ 116 h 4576"/>
                            <a:gd name="T32" fmla="*/ 1106 w 4156"/>
                            <a:gd name="T33" fmla="*/ 83 h 4576"/>
                            <a:gd name="T34" fmla="*/ 1428 w 4156"/>
                            <a:gd name="T35" fmla="*/ 300 h 4576"/>
                            <a:gd name="T36" fmla="*/ 1828 w 4156"/>
                            <a:gd name="T37" fmla="*/ 402 h 4576"/>
                            <a:gd name="T38" fmla="*/ 2188 w 4156"/>
                            <a:gd name="T39" fmla="*/ 483 h 4576"/>
                            <a:gd name="T40" fmla="*/ 2667 w 4156"/>
                            <a:gd name="T41" fmla="*/ 166 h 4576"/>
                            <a:gd name="T42" fmla="*/ 2958 w 4156"/>
                            <a:gd name="T43" fmla="*/ 201 h 4576"/>
                            <a:gd name="T44" fmla="*/ 3372 w 4156"/>
                            <a:gd name="T45" fmla="*/ 594 h 4576"/>
                            <a:gd name="T46" fmla="*/ 3343 w 4156"/>
                            <a:gd name="T47" fmla="*/ 1030 h 4576"/>
                            <a:gd name="T48" fmla="*/ 3248 w 4156"/>
                            <a:gd name="T49" fmla="*/ 1542 h 4576"/>
                            <a:gd name="T50" fmla="*/ 3313 w 4156"/>
                            <a:gd name="T51" fmla="*/ 1922 h 4576"/>
                            <a:gd name="T52" fmla="*/ 3787 w 4156"/>
                            <a:gd name="T53" fmla="*/ 2251 h 4576"/>
                            <a:gd name="T54" fmla="*/ 3999 w 4156"/>
                            <a:gd name="T55" fmla="*/ 1958 h 4576"/>
                            <a:gd name="T56" fmla="*/ 4156 w 4156"/>
                            <a:gd name="T57" fmla="*/ 2567 h 4576"/>
                            <a:gd name="T58" fmla="*/ 3754 w 4156"/>
                            <a:gd name="T59" fmla="*/ 2585 h 4576"/>
                            <a:gd name="T60" fmla="*/ 2909 w 4156"/>
                            <a:gd name="T61" fmla="*/ 2910 h 4576"/>
                            <a:gd name="T62" fmla="*/ 2773 w 4156"/>
                            <a:gd name="T63" fmla="*/ 3333 h 4576"/>
                            <a:gd name="T64" fmla="*/ 2647 w 4156"/>
                            <a:gd name="T65" fmla="*/ 3474 h 4576"/>
                            <a:gd name="T66" fmla="*/ 2476 w 4156"/>
                            <a:gd name="T67" fmla="*/ 4513 h 4576"/>
                            <a:gd name="connsiteX0" fmla="*/ 5342 w 9986"/>
                            <a:gd name="connsiteY0" fmla="*/ 9900 h 9929"/>
                            <a:gd name="connsiteX1" fmla="*/ 5186 w 9986"/>
                            <a:gd name="connsiteY1" fmla="*/ 9670 h 9929"/>
                            <a:gd name="connsiteX2" fmla="*/ 5058 w 9986"/>
                            <a:gd name="connsiteY2" fmla="*/ 9454 h 9929"/>
                            <a:gd name="connsiteX3" fmla="*/ 4500 w 9986"/>
                            <a:gd name="connsiteY3" fmla="*/ 9506 h 9929"/>
                            <a:gd name="connsiteX4" fmla="*/ 4392 w 9986"/>
                            <a:gd name="connsiteY4" fmla="*/ 9384 h 9929"/>
                            <a:gd name="connsiteX5" fmla="*/ 4505 w 9986"/>
                            <a:gd name="connsiteY5" fmla="*/ 8969 h 9929"/>
                            <a:gd name="connsiteX6" fmla="*/ 4433 w 9986"/>
                            <a:gd name="connsiteY6" fmla="*/ 8599 h 9929"/>
                            <a:gd name="connsiteX7" fmla="*/ 3569 w 9986"/>
                            <a:gd name="connsiteY7" fmla="*/ 8328 h 9929"/>
                            <a:gd name="connsiteX8" fmla="*/ 3432 w 9986"/>
                            <a:gd name="connsiteY8" fmla="*/ 8239 h 9929"/>
                            <a:gd name="connsiteX9" fmla="*/ 3254 w 9986"/>
                            <a:gd name="connsiteY9" fmla="*/ 8110 h 9929"/>
                            <a:gd name="connsiteX10" fmla="*/ 2943 w 9986"/>
                            <a:gd name="connsiteY10" fmla="*/ 7806 h 9929"/>
                            <a:gd name="connsiteX11" fmla="*/ 2705 w 9986"/>
                            <a:gd name="connsiteY11" fmla="*/ 7463 h 9929"/>
                            <a:gd name="connsiteX12" fmla="*/ 2635 w 9986"/>
                            <a:gd name="connsiteY12" fmla="*/ 7258 h 9929"/>
                            <a:gd name="connsiteX13" fmla="*/ 2539 w 9986"/>
                            <a:gd name="connsiteY13" fmla="*/ 6965 h 9929"/>
                            <a:gd name="connsiteX14" fmla="*/ 2397 w 9986"/>
                            <a:gd name="connsiteY14" fmla="*/ 6445 h 9929"/>
                            <a:gd name="connsiteX15" fmla="*/ 1930 w 9986"/>
                            <a:gd name="connsiteY15" fmla="*/ 5463 h 9929"/>
                            <a:gd name="connsiteX16" fmla="*/ 1478 w 9986"/>
                            <a:gd name="connsiteY16" fmla="*/ 5391 h 9929"/>
                            <a:gd name="connsiteX17" fmla="*/ 826 w 9986"/>
                            <a:gd name="connsiteY17" fmla="*/ 5435 h 9929"/>
                            <a:gd name="connsiteX18" fmla="*/ 388 w 9986"/>
                            <a:gd name="connsiteY18" fmla="*/ 4283 h 9929"/>
                            <a:gd name="connsiteX19" fmla="*/ 123 w 9986"/>
                            <a:gd name="connsiteY19" fmla="*/ 3962 h 9929"/>
                            <a:gd name="connsiteX20" fmla="*/ 46 w 9986"/>
                            <a:gd name="connsiteY20" fmla="*/ 3709 h 9929"/>
                            <a:gd name="connsiteX21" fmla="*/ 20 w 9986"/>
                            <a:gd name="connsiteY21" fmla="*/ 3027 h 9929"/>
                            <a:gd name="connsiteX22" fmla="*/ 68 w 9986"/>
                            <a:gd name="connsiteY22" fmla="*/ 2498 h 9929"/>
                            <a:gd name="connsiteX23" fmla="*/ 431 w 9986"/>
                            <a:gd name="connsiteY23" fmla="*/ 2498 h 9929"/>
                            <a:gd name="connsiteX24" fmla="*/ 1225 w 9986"/>
                            <a:gd name="connsiteY24" fmla="*/ 2284 h 9929"/>
                            <a:gd name="connsiteX25" fmla="*/ 1276 w 9986"/>
                            <a:gd name="connsiteY25" fmla="*/ 1939 h 9929"/>
                            <a:gd name="connsiteX26" fmla="*/ 1413 w 9986"/>
                            <a:gd name="connsiteY26" fmla="*/ 1543 h 9929"/>
                            <a:gd name="connsiteX27" fmla="*/ 1507 w 9986"/>
                            <a:gd name="connsiteY27" fmla="*/ 1196 h 9929"/>
                            <a:gd name="connsiteX28" fmla="*/ 1613 w 9986"/>
                            <a:gd name="connsiteY28" fmla="*/ 957 h 9929"/>
                            <a:gd name="connsiteX29" fmla="*/ 1901 w 9986"/>
                            <a:gd name="connsiteY29" fmla="*/ 890 h 9929"/>
                            <a:gd name="connsiteX30" fmla="*/ 1998 w 9986"/>
                            <a:gd name="connsiteY30" fmla="*/ 632 h 9929"/>
                            <a:gd name="connsiteX31" fmla="*/ 2269 w 9986"/>
                            <a:gd name="connsiteY31" fmla="*/ 216 h 9929"/>
                            <a:gd name="connsiteX32" fmla="*/ 2399 w 9986"/>
                            <a:gd name="connsiteY32" fmla="*/ 88 h 9929"/>
                            <a:gd name="connsiteX33" fmla="*/ 2647 w 9986"/>
                            <a:gd name="connsiteY33" fmla="*/ 144 h 9929"/>
                            <a:gd name="connsiteX34" fmla="*/ 3047 w 9986"/>
                            <a:gd name="connsiteY34" fmla="*/ 372 h 9929"/>
                            <a:gd name="connsiteX35" fmla="*/ 3422 w 9986"/>
                            <a:gd name="connsiteY35" fmla="*/ 619 h 9929"/>
                            <a:gd name="connsiteX36" fmla="*/ 4038 w 9986"/>
                            <a:gd name="connsiteY36" fmla="*/ 861 h 9929"/>
                            <a:gd name="connsiteX37" fmla="*/ 4384 w 9986"/>
                            <a:gd name="connsiteY37" fmla="*/ 841 h 9929"/>
                            <a:gd name="connsiteX38" fmla="*/ 4656 w 9986"/>
                            <a:gd name="connsiteY38" fmla="*/ 839 h 9929"/>
                            <a:gd name="connsiteX39" fmla="*/ 5251 w 9986"/>
                            <a:gd name="connsiteY39" fmla="*/ 1019 h 9929"/>
                            <a:gd name="connsiteX40" fmla="*/ 5869 w 9986"/>
                            <a:gd name="connsiteY40" fmla="*/ 741 h 9929"/>
                            <a:gd name="connsiteX41" fmla="*/ 6403 w 9986"/>
                            <a:gd name="connsiteY41" fmla="*/ 326 h 9929"/>
                            <a:gd name="connsiteX42" fmla="*/ 6779 w 9986"/>
                            <a:gd name="connsiteY42" fmla="*/ 341 h 9929"/>
                            <a:gd name="connsiteX43" fmla="*/ 7103 w 9986"/>
                            <a:gd name="connsiteY43" fmla="*/ 402 h 9929"/>
                            <a:gd name="connsiteX44" fmla="*/ 7642 w 9986"/>
                            <a:gd name="connsiteY44" fmla="*/ 730 h 9929"/>
                            <a:gd name="connsiteX45" fmla="*/ 8100 w 9986"/>
                            <a:gd name="connsiteY45" fmla="*/ 1261 h 9929"/>
                            <a:gd name="connsiteX46" fmla="*/ 8100 w 9986"/>
                            <a:gd name="connsiteY46" fmla="*/ 1700 h 9929"/>
                            <a:gd name="connsiteX47" fmla="*/ 8030 w 9986"/>
                            <a:gd name="connsiteY47" fmla="*/ 2214 h 9929"/>
                            <a:gd name="connsiteX48" fmla="*/ 7902 w 9986"/>
                            <a:gd name="connsiteY48" fmla="*/ 2776 h 9929"/>
                            <a:gd name="connsiteX49" fmla="*/ 7801 w 9986"/>
                            <a:gd name="connsiteY49" fmla="*/ 3333 h 9929"/>
                            <a:gd name="connsiteX50" fmla="*/ 7758 w 9986"/>
                            <a:gd name="connsiteY50" fmla="*/ 3451 h 9929"/>
                            <a:gd name="connsiteX51" fmla="*/ 7958 w 9986"/>
                            <a:gd name="connsiteY51" fmla="*/ 4163 h 9929"/>
                            <a:gd name="connsiteX52" fmla="*/ 8723 w 9986"/>
                            <a:gd name="connsiteY52" fmla="*/ 4779 h 9929"/>
                            <a:gd name="connsiteX53" fmla="*/ 9098 w 9986"/>
                            <a:gd name="connsiteY53" fmla="*/ 4882 h 9929"/>
                            <a:gd name="connsiteX54" fmla="*/ 9423 w 9986"/>
                            <a:gd name="connsiteY54" fmla="*/ 4591 h 9929"/>
                            <a:gd name="connsiteX55" fmla="*/ 9608 w 9986"/>
                            <a:gd name="connsiteY55" fmla="*/ 4242 h 9929"/>
                            <a:gd name="connsiteX56" fmla="*/ 9957 w 9986"/>
                            <a:gd name="connsiteY56" fmla="*/ 5192 h 9929"/>
                            <a:gd name="connsiteX57" fmla="*/ 9986 w 9986"/>
                            <a:gd name="connsiteY57" fmla="*/ 5573 h 9929"/>
                            <a:gd name="connsiteX58" fmla="*/ 9690 w 9986"/>
                            <a:gd name="connsiteY58" fmla="*/ 5612 h 9929"/>
                            <a:gd name="connsiteX59" fmla="*/ 9019 w 9986"/>
                            <a:gd name="connsiteY59" fmla="*/ 5612 h 9929"/>
                            <a:gd name="connsiteX60" fmla="*/ 7751 w 9986"/>
                            <a:gd name="connsiteY60" fmla="*/ 5623 h 9929"/>
                            <a:gd name="connsiteX61" fmla="*/ 6986 w 9986"/>
                            <a:gd name="connsiteY61" fmla="*/ 6322 h 9929"/>
                            <a:gd name="connsiteX62" fmla="*/ 6764 w 9986"/>
                            <a:gd name="connsiteY62" fmla="*/ 6934 h 9929"/>
                            <a:gd name="connsiteX63" fmla="*/ 6658 w 9986"/>
                            <a:gd name="connsiteY63" fmla="*/ 7247 h 9929"/>
                            <a:gd name="connsiteX64" fmla="*/ 6526 w 9986"/>
                            <a:gd name="connsiteY64" fmla="*/ 7356 h 9929"/>
                            <a:gd name="connsiteX65" fmla="*/ 6355 w 9986"/>
                            <a:gd name="connsiteY65" fmla="*/ 7555 h 9929"/>
                            <a:gd name="connsiteX66" fmla="*/ 6052 w 9986"/>
                            <a:gd name="connsiteY66" fmla="*/ 9047 h 9929"/>
                            <a:gd name="connsiteX67" fmla="*/ 5944 w 9986"/>
                            <a:gd name="connsiteY67" fmla="*/ 9825 h 9929"/>
                            <a:gd name="connsiteX68" fmla="*/ 5342 w 9986"/>
                            <a:gd name="connsiteY68" fmla="*/ 9900 h 9929"/>
                            <a:gd name="connsiteX0" fmla="*/ 5349 w 10000"/>
                            <a:gd name="connsiteY0" fmla="*/ 9970 h 9999"/>
                            <a:gd name="connsiteX1" fmla="*/ 5193 w 10000"/>
                            <a:gd name="connsiteY1" fmla="*/ 9738 h 9999"/>
                            <a:gd name="connsiteX2" fmla="*/ 5065 w 10000"/>
                            <a:gd name="connsiteY2" fmla="*/ 9521 h 9999"/>
                            <a:gd name="connsiteX3" fmla="*/ 4506 w 10000"/>
                            <a:gd name="connsiteY3" fmla="*/ 9573 h 9999"/>
                            <a:gd name="connsiteX4" fmla="*/ 4398 w 10000"/>
                            <a:gd name="connsiteY4" fmla="*/ 9450 h 9999"/>
                            <a:gd name="connsiteX5" fmla="*/ 4511 w 10000"/>
                            <a:gd name="connsiteY5" fmla="*/ 9032 h 9999"/>
                            <a:gd name="connsiteX6" fmla="*/ 4439 w 10000"/>
                            <a:gd name="connsiteY6" fmla="*/ 8659 h 9999"/>
                            <a:gd name="connsiteX7" fmla="*/ 3574 w 10000"/>
                            <a:gd name="connsiteY7" fmla="*/ 8387 h 9999"/>
                            <a:gd name="connsiteX8" fmla="*/ 3437 w 10000"/>
                            <a:gd name="connsiteY8" fmla="*/ 8297 h 9999"/>
                            <a:gd name="connsiteX9" fmla="*/ 3259 w 10000"/>
                            <a:gd name="connsiteY9" fmla="*/ 8167 h 9999"/>
                            <a:gd name="connsiteX10" fmla="*/ 2947 w 10000"/>
                            <a:gd name="connsiteY10" fmla="*/ 7861 h 9999"/>
                            <a:gd name="connsiteX11" fmla="*/ 2709 w 10000"/>
                            <a:gd name="connsiteY11" fmla="*/ 7515 h 9999"/>
                            <a:gd name="connsiteX12" fmla="*/ 2639 w 10000"/>
                            <a:gd name="connsiteY12" fmla="*/ 7309 h 9999"/>
                            <a:gd name="connsiteX13" fmla="*/ 2543 w 10000"/>
                            <a:gd name="connsiteY13" fmla="*/ 7014 h 9999"/>
                            <a:gd name="connsiteX14" fmla="*/ 2400 w 10000"/>
                            <a:gd name="connsiteY14" fmla="*/ 6490 h 9999"/>
                            <a:gd name="connsiteX15" fmla="*/ 1933 w 10000"/>
                            <a:gd name="connsiteY15" fmla="*/ 5501 h 9999"/>
                            <a:gd name="connsiteX16" fmla="*/ 1480 w 10000"/>
                            <a:gd name="connsiteY16" fmla="*/ 5712 h 9999"/>
                            <a:gd name="connsiteX17" fmla="*/ 827 w 10000"/>
                            <a:gd name="connsiteY17" fmla="*/ 5473 h 9999"/>
                            <a:gd name="connsiteX18" fmla="*/ 389 w 10000"/>
                            <a:gd name="connsiteY18" fmla="*/ 4313 h 9999"/>
                            <a:gd name="connsiteX19" fmla="*/ 123 w 10000"/>
                            <a:gd name="connsiteY19" fmla="*/ 3989 h 9999"/>
                            <a:gd name="connsiteX20" fmla="*/ 46 w 10000"/>
                            <a:gd name="connsiteY20" fmla="*/ 3735 h 9999"/>
                            <a:gd name="connsiteX21" fmla="*/ 20 w 10000"/>
                            <a:gd name="connsiteY21" fmla="*/ 3048 h 9999"/>
                            <a:gd name="connsiteX22" fmla="*/ 68 w 10000"/>
                            <a:gd name="connsiteY22" fmla="*/ 2515 h 9999"/>
                            <a:gd name="connsiteX23" fmla="*/ 432 w 10000"/>
                            <a:gd name="connsiteY23" fmla="*/ 2515 h 9999"/>
                            <a:gd name="connsiteX24" fmla="*/ 1227 w 10000"/>
                            <a:gd name="connsiteY24" fmla="*/ 2299 h 9999"/>
                            <a:gd name="connsiteX25" fmla="*/ 1278 w 10000"/>
                            <a:gd name="connsiteY25" fmla="*/ 1952 h 9999"/>
                            <a:gd name="connsiteX26" fmla="*/ 1415 w 10000"/>
                            <a:gd name="connsiteY26" fmla="*/ 1553 h 9999"/>
                            <a:gd name="connsiteX27" fmla="*/ 1509 w 10000"/>
                            <a:gd name="connsiteY27" fmla="*/ 1204 h 9999"/>
                            <a:gd name="connsiteX28" fmla="*/ 1615 w 10000"/>
                            <a:gd name="connsiteY28" fmla="*/ 963 h 9999"/>
                            <a:gd name="connsiteX29" fmla="*/ 1904 w 10000"/>
                            <a:gd name="connsiteY29" fmla="*/ 895 h 9999"/>
                            <a:gd name="connsiteX30" fmla="*/ 2001 w 10000"/>
                            <a:gd name="connsiteY30" fmla="*/ 636 h 9999"/>
                            <a:gd name="connsiteX31" fmla="*/ 2272 w 10000"/>
                            <a:gd name="connsiteY31" fmla="*/ 217 h 9999"/>
                            <a:gd name="connsiteX32" fmla="*/ 2402 w 10000"/>
                            <a:gd name="connsiteY32" fmla="*/ 88 h 9999"/>
                            <a:gd name="connsiteX33" fmla="*/ 2651 w 10000"/>
                            <a:gd name="connsiteY33" fmla="*/ 144 h 9999"/>
                            <a:gd name="connsiteX34" fmla="*/ 3051 w 10000"/>
                            <a:gd name="connsiteY34" fmla="*/ 374 h 9999"/>
                            <a:gd name="connsiteX35" fmla="*/ 3427 w 10000"/>
                            <a:gd name="connsiteY35" fmla="*/ 622 h 9999"/>
                            <a:gd name="connsiteX36" fmla="*/ 4044 w 10000"/>
                            <a:gd name="connsiteY36" fmla="*/ 866 h 9999"/>
                            <a:gd name="connsiteX37" fmla="*/ 4390 w 10000"/>
                            <a:gd name="connsiteY37" fmla="*/ 846 h 9999"/>
                            <a:gd name="connsiteX38" fmla="*/ 4663 w 10000"/>
                            <a:gd name="connsiteY38" fmla="*/ 844 h 9999"/>
                            <a:gd name="connsiteX39" fmla="*/ 5258 w 10000"/>
                            <a:gd name="connsiteY39" fmla="*/ 1025 h 9999"/>
                            <a:gd name="connsiteX40" fmla="*/ 5877 w 10000"/>
                            <a:gd name="connsiteY40" fmla="*/ 745 h 9999"/>
                            <a:gd name="connsiteX41" fmla="*/ 6412 w 10000"/>
                            <a:gd name="connsiteY41" fmla="*/ 327 h 9999"/>
                            <a:gd name="connsiteX42" fmla="*/ 6789 w 10000"/>
                            <a:gd name="connsiteY42" fmla="*/ 342 h 9999"/>
                            <a:gd name="connsiteX43" fmla="*/ 7113 w 10000"/>
                            <a:gd name="connsiteY43" fmla="*/ 404 h 9999"/>
                            <a:gd name="connsiteX44" fmla="*/ 7653 w 10000"/>
                            <a:gd name="connsiteY44" fmla="*/ 734 h 9999"/>
                            <a:gd name="connsiteX45" fmla="*/ 8111 w 10000"/>
                            <a:gd name="connsiteY45" fmla="*/ 1269 h 9999"/>
                            <a:gd name="connsiteX46" fmla="*/ 8111 w 10000"/>
                            <a:gd name="connsiteY46" fmla="*/ 1711 h 9999"/>
                            <a:gd name="connsiteX47" fmla="*/ 8041 w 10000"/>
                            <a:gd name="connsiteY47" fmla="*/ 2229 h 9999"/>
                            <a:gd name="connsiteX48" fmla="*/ 7913 w 10000"/>
                            <a:gd name="connsiteY48" fmla="*/ 2795 h 9999"/>
                            <a:gd name="connsiteX49" fmla="*/ 7812 w 10000"/>
                            <a:gd name="connsiteY49" fmla="*/ 3356 h 9999"/>
                            <a:gd name="connsiteX50" fmla="*/ 7769 w 10000"/>
                            <a:gd name="connsiteY50" fmla="*/ 3475 h 9999"/>
                            <a:gd name="connsiteX51" fmla="*/ 7969 w 10000"/>
                            <a:gd name="connsiteY51" fmla="*/ 4192 h 9999"/>
                            <a:gd name="connsiteX52" fmla="*/ 8735 w 10000"/>
                            <a:gd name="connsiteY52" fmla="*/ 4812 h 9999"/>
                            <a:gd name="connsiteX53" fmla="*/ 9111 w 10000"/>
                            <a:gd name="connsiteY53" fmla="*/ 4916 h 9999"/>
                            <a:gd name="connsiteX54" fmla="*/ 9436 w 10000"/>
                            <a:gd name="connsiteY54" fmla="*/ 4623 h 9999"/>
                            <a:gd name="connsiteX55" fmla="*/ 9621 w 10000"/>
                            <a:gd name="connsiteY55" fmla="*/ 4271 h 9999"/>
                            <a:gd name="connsiteX56" fmla="*/ 9971 w 10000"/>
                            <a:gd name="connsiteY56" fmla="*/ 5228 h 9999"/>
                            <a:gd name="connsiteX57" fmla="*/ 10000 w 10000"/>
                            <a:gd name="connsiteY57" fmla="*/ 5612 h 9999"/>
                            <a:gd name="connsiteX58" fmla="*/ 9704 w 10000"/>
                            <a:gd name="connsiteY58" fmla="*/ 5651 h 9999"/>
                            <a:gd name="connsiteX59" fmla="*/ 9032 w 10000"/>
                            <a:gd name="connsiteY59" fmla="*/ 5651 h 9999"/>
                            <a:gd name="connsiteX60" fmla="*/ 7762 w 10000"/>
                            <a:gd name="connsiteY60" fmla="*/ 5662 h 9999"/>
                            <a:gd name="connsiteX61" fmla="*/ 6996 w 10000"/>
                            <a:gd name="connsiteY61" fmla="*/ 6366 h 9999"/>
                            <a:gd name="connsiteX62" fmla="*/ 6773 w 10000"/>
                            <a:gd name="connsiteY62" fmla="*/ 6983 h 9999"/>
                            <a:gd name="connsiteX63" fmla="*/ 6667 w 10000"/>
                            <a:gd name="connsiteY63" fmla="*/ 7298 h 9999"/>
                            <a:gd name="connsiteX64" fmla="*/ 6535 w 10000"/>
                            <a:gd name="connsiteY64" fmla="*/ 7408 h 9999"/>
                            <a:gd name="connsiteX65" fmla="*/ 6364 w 10000"/>
                            <a:gd name="connsiteY65" fmla="*/ 7608 h 9999"/>
                            <a:gd name="connsiteX66" fmla="*/ 6060 w 10000"/>
                            <a:gd name="connsiteY66" fmla="*/ 9111 h 9999"/>
                            <a:gd name="connsiteX67" fmla="*/ 5952 w 10000"/>
                            <a:gd name="connsiteY67" fmla="*/ 9894 h 9999"/>
                            <a:gd name="connsiteX68" fmla="*/ 5349 w 10000"/>
                            <a:gd name="connsiteY68" fmla="*/ 9970 h 99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</a:cxnLst>
                          <a:rect l="l" t="t" r="r" b="b"/>
                          <a:pathLst>
                            <a:path w="10000" h="9999">
                              <a:moveTo>
                                <a:pt x="5349" y="9970"/>
                              </a:moveTo>
                              <a:cubicBezTo>
                                <a:pt x="5289" y="9937"/>
                                <a:pt x="5217" y="9831"/>
                                <a:pt x="5193" y="9738"/>
                              </a:cubicBezTo>
                              <a:cubicBezTo>
                                <a:pt x="5166" y="9643"/>
                                <a:pt x="5108" y="9547"/>
                                <a:pt x="5065" y="9521"/>
                              </a:cubicBezTo>
                              <a:cubicBezTo>
                                <a:pt x="4933" y="9443"/>
                                <a:pt x="4685" y="9467"/>
                                <a:pt x="4506" y="9573"/>
                              </a:cubicBezTo>
                              <a:cubicBezTo>
                                <a:pt x="4277" y="9710"/>
                                <a:pt x="4212" y="9632"/>
                                <a:pt x="4398" y="9450"/>
                              </a:cubicBezTo>
                              <a:cubicBezTo>
                                <a:pt x="4520" y="9331"/>
                                <a:pt x="4542" y="9257"/>
                                <a:pt x="4511" y="9032"/>
                              </a:cubicBezTo>
                              <a:cubicBezTo>
                                <a:pt x="4489" y="8882"/>
                                <a:pt x="4458" y="8715"/>
                                <a:pt x="4439" y="8659"/>
                              </a:cubicBezTo>
                              <a:cubicBezTo>
                                <a:pt x="4400" y="8548"/>
                                <a:pt x="3725" y="8334"/>
                                <a:pt x="3574" y="8387"/>
                              </a:cubicBezTo>
                              <a:cubicBezTo>
                                <a:pt x="3511" y="8411"/>
                                <a:pt x="3461" y="8378"/>
                                <a:pt x="3437" y="8297"/>
                              </a:cubicBezTo>
                              <a:cubicBezTo>
                                <a:pt x="3415" y="8217"/>
                                <a:pt x="3345" y="8167"/>
                                <a:pt x="3259" y="8167"/>
                              </a:cubicBezTo>
                              <a:cubicBezTo>
                                <a:pt x="3159" y="8167"/>
                                <a:pt x="3070" y="8081"/>
                                <a:pt x="2947" y="7861"/>
                              </a:cubicBezTo>
                              <a:cubicBezTo>
                                <a:pt x="2856" y="7694"/>
                                <a:pt x="2747" y="7538"/>
                                <a:pt x="2709" y="7515"/>
                              </a:cubicBezTo>
                              <a:cubicBezTo>
                                <a:pt x="2670" y="7495"/>
                                <a:pt x="2639" y="7401"/>
                                <a:pt x="2639" y="7309"/>
                              </a:cubicBezTo>
                              <a:cubicBezTo>
                                <a:pt x="2639" y="7216"/>
                                <a:pt x="2596" y="7081"/>
                                <a:pt x="2543" y="7014"/>
                              </a:cubicBezTo>
                              <a:cubicBezTo>
                                <a:pt x="2489" y="6943"/>
                                <a:pt x="2424" y="6708"/>
                                <a:pt x="2400" y="6490"/>
                              </a:cubicBezTo>
                              <a:cubicBezTo>
                                <a:pt x="2352" y="6050"/>
                                <a:pt x="2086" y="5631"/>
                                <a:pt x="1933" y="5501"/>
                              </a:cubicBezTo>
                              <a:cubicBezTo>
                                <a:pt x="1780" y="5371"/>
                                <a:pt x="1664" y="5717"/>
                                <a:pt x="1480" y="5712"/>
                              </a:cubicBezTo>
                              <a:cubicBezTo>
                                <a:pt x="1296" y="5707"/>
                                <a:pt x="1009" y="5706"/>
                                <a:pt x="827" y="5473"/>
                              </a:cubicBezTo>
                              <a:cubicBezTo>
                                <a:pt x="645" y="5240"/>
                                <a:pt x="506" y="4559"/>
                                <a:pt x="389" y="4313"/>
                              </a:cubicBezTo>
                              <a:cubicBezTo>
                                <a:pt x="271" y="4066"/>
                                <a:pt x="123" y="4047"/>
                                <a:pt x="123" y="3989"/>
                              </a:cubicBezTo>
                              <a:cubicBezTo>
                                <a:pt x="123" y="3934"/>
                                <a:pt x="89" y="3818"/>
                                <a:pt x="46" y="3735"/>
                              </a:cubicBezTo>
                              <a:cubicBezTo>
                                <a:pt x="-4" y="3633"/>
                                <a:pt x="-14" y="3402"/>
                                <a:pt x="20" y="3048"/>
                              </a:cubicBezTo>
                              <a:cubicBezTo>
                                <a:pt x="36" y="2870"/>
                                <a:pt x="52" y="2692"/>
                                <a:pt x="68" y="2515"/>
                              </a:cubicBezTo>
                              <a:lnTo>
                                <a:pt x="432" y="2515"/>
                              </a:lnTo>
                              <a:cubicBezTo>
                                <a:pt x="791" y="2515"/>
                                <a:pt x="1131" y="2424"/>
                                <a:pt x="1227" y="2299"/>
                              </a:cubicBezTo>
                              <a:cubicBezTo>
                                <a:pt x="1256" y="2264"/>
                                <a:pt x="1278" y="2108"/>
                                <a:pt x="1278" y="1952"/>
                              </a:cubicBezTo>
                              <a:cubicBezTo>
                                <a:pt x="1280" y="1744"/>
                                <a:pt x="1319" y="1635"/>
                                <a:pt x="1415" y="1553"/>
                              </a:cubicBezTo>
                              <a:cubicBezTo>
                                <a:pt x="1523" y="1462"/>
                                <a:pt x="1542" y="1395"/>
                                <a:pt x="1509" y="1204"/>
                              </a:cubicBezTo>
                              <a:cubicBezTo>
                                <a:pt x="1470" y="985"/>
                                <a:pt x="1480" y="963"/>
                                <a:pt x="1615" y="963"/>
                              </a:cubicBezTo>
                              <a:cubicBezTo>
                                <a:pt x="1696" y="963"/>
                                <a:pt x="1827" y="933"/>
                                <a:pt x="1904" y="895"/>
                              </a:cubicBezTo>
                              <a:cubicBezTo>
                                <a:pt x="2015" y="840"/>
                                <a:pt x="2034" y="787"/>
                                <a:pt x="2001" y="636"/>
                              </a:cubicBezTo>
                              <a:cubicBezTo>
                                <a:pt x="1957" y="437"/>
                                <a:pt x="2099" y="217"/>
                                <a:pt x="2272" y="217"/>
                              </a:cubicBezTo>
                              <a:cubicBezTo>
                                <a:pt x="2318" y="217"/>
                                <a:pt x="2378" y="157"/>
                                <a:pt x="2402" y="88"/>
                              </a:cubicBezTo>
                              <a:cubicBezTo>
                                <a:pt x="2446" y="-38"/>
                                <a:pt x="2455" y="-36"/>
                                <a:pt x="2651" y="144"/>
                              </a:cubicBezTo>
                              <a:cubicBezTo>
                                <a:pt x="2759" y="248"/>
                                <a:pt x="2942" y="352"/>
                                <a:pt x="3051" y="374"/>
                              </a:cubicBezTo>
                              <a:cubicBezTo>
                                <a:pt x="3166" y="396"/>
                                <a:pt x="3328" y="504"/>
                                <a:pt x="3427" y="622"/>
                              </a:cubicBezTo>
                              <a:cubicBezTo>
                                <a:pt x="3634" y="868"/>
                                <a:pt x="3986" y="1009"/>
                                <a:pt x="4044" y="866"/>
                              </a:cubicBezTo>
                              <a:cubicBezTo>
                                <a:pt x="4090" y="758"/>
                                <a:pt x="4282" y="747"/>
                                <a:pt x="4390" y="846"/>
                              </a:cubicBezTo>
                              <a:cubicBezTo>
                                <a:pt x="4448" y="901"/>
                                <a:pt x="4516" y="899"/>
                                <a:pt x="4663" y="844"/>
                              </a:cubicBezTo>
                              <a:cubicBezTo>
                                <a:pt x="4909" y="752"/>
                                <a:pt x="5193" y="838"/>
                                <a:pt x="5258" y="1025"/>
                              </a:cubicBezTo>
                              <a:cubicBezTo>
                                <a:pt x="5337" y="1254"/>
                                <a:pt x="5569" y="1148"/>
                                <a:pt x="5877" y="745"/>
                              </a:cubicBezTo>
                              <a:cubicBezTo>
                                <a:pt x="6111" y="444"/>
                                <a:pt x="6210" y="365"/>
                                <a:pt x="6412" y="327"/>
                              </a:cubicBezTo>
                              <a:cubicBezTo>
                                <a:pt x="6557" y="298"/>
                                <a:pt x="6715" y="305"/>
                                <a:pt x="6789" y="342"/>
                              </a:cubicBezTo>
                              <a:cubicBezTo>
                                <a:pt x="6858" y="376"/>
                                <a:pt x="7005" y="404"/>
                                <a:pt x="7113" y="404"/>
                              </a:cubicBezTo>
                              <a:cubicBezTo>
                                <a:pt x="7265" y="404"/>
                                <a:pt x="7393" y="481"/>
                                <a:pt x="7653" y="734"/>
                              </a:cubicBezTo>
                              <a:cubicBezTo>
                                <a:pt x="7841" y="915"/>
                                <a:pt x="8048" y="1157"/>
                                <a:pt x="8111" y="1269"/>
                              </a:cubicBezTo>
                              <a:cubicBezTo>
                                <a:pt x="8222" y="1465"/>
                                <a:pt x="8222" y="1490"/>
                                <a:pt x="8111" y="1711"/>
                              </a:cubicBezTo>
                              <a:cubicBezTo>
                                <a:pt x="8026" y="1885"/>
                                <a:pt x="8007" y="2024"/>
                                <a:pt x="8041" y="2229"/>
                              </a:cubicBezTo>
                              <a:cubicBezTo>
                                <a:pt x="8079" y="2465"/>
                                <a:pt x="8058" y="2556"/>
                                <a:pt x="7913" y="2795"/>
                              </a:cubicBezTo>
                              <a:cubicBezTo>
                                <a:pt x="7728" y="3096"/>
                                <a:pt x="7694" y="3289"/>
                                <a:pt x="7812" y="3356"/>
                              </a:cubicBezTo>
                              <a:cubicBezTo>
                                <a:pt x="7858" y="3382"/>
                                <a:pt x="7841" y="3426"/>
                                <a:pt x="7769" y="3475"/>
                              </a:cubicBezTo>
                              <a:cubicBezTo>
                                <a:pt x="7617" y="3575"/>
                                <a:pt x="7668" y="3750"/>
                                <a:pt x="7969" y="4192"/>
                              </a:cubicBezTo>
                              <a:cubicBezTo>
                                <a:pt x="8323" y="4713"/>
                                <a:pt x="8446" y="4812"/>
                                <a:pt x="8735" y="4812"/>
                              </a:cubicBezTo>
                              <a:cubicBezTo>
                                <a:pt x="8874" y="4812"/>
                                <a:pt x="9044" y="4859"/>
                                <a:pt x="9111" y="4916"/>
                              </a:cubicBezTo>
                              <a:cubicBezTo>
                                <a:pt x="9265" y="5044"/>
                                <a:pt x="9277" y="5035"/>
                                <a:pt x="9436" y="4623"/>
                              </a:cubicBezTo>
                              <a:cubicBezTo>
                                <a:pt x="9506" y="4439"/>
                                <a:pt x="9590" y="4282"/>
                                <a:pt x="9621" y="4271"/>
                              </a:cubicBezTo>
                              <a:cubicBezTo>
                                <a:pt x="9726" y="4240"/>
                                <a:pt x="9945" y="4839"/>
                                <a:pt x="9971" y="5228"/>
                              </a:cubicBezTo>
                              <a:cubicBezTo>
                                <a:pt x="9981" y="5356"/>
                                <a:pt x="9990" y="5484"/>
                                <a:pt x="10000" y="5612"/>
                              </a:cubicBezTo>
                              <a:lnTo>
                                <a:pt x="9704" y="5651"/>
                              </a:lnTo>
                              <a:cubicBezTo>
                                <a:pt x="9539" y="5671"/>
                                <a:pt x="9239" y="5673"/>
                                <a:pt x="9032" y="5651"/>
                              </a:cubicBezTo>
                              <a:cubicBezTo>
                                <a:pt x="7928" y="5541"/>
                                <a:pt x="7810" y="5543"/>
                                <a:pt x="7762" y="5662"/>
                              </a:cubicBezTo>
                              <a:cubicBezTo>
                                <a:pt x="7702" y="5807"/>
                                <a:pt x="7094" y="6366"/>
                                <a:pt x="6996" y="6366"/>
                              </a:cubicBezTo>
                              <a:cubicBezTo>
                                <a:pt x="6890" y="6366"/>
                                <a:pt x="6798" y="6617"/>
                                <a:pt x="6773" y="6983"/>
                              </a:cubicBezTo>
                              <a:cubicBezTo>
                                <a:pt x="6761" y="7187"/>
                                <a:pt x="6723" y="7298"/>
                                <a:pt x="6667" y="7298"/>
                              </a:cubicBezTo>
                              <a:cubicBezTo>
                                <a:pt x="6619" y="7298"/>
                                <a:pt x="6559" y="7348"/>
                                <a:pt x="6535" y="7408"/>
                              </a:cubicBezTo>
                              <a:cubicBezTo>
                                <a:pt x="6508" y="7467"/>
                                <a:pt x="6431" y="7558"/>
                                <a:pt x="6364" y="7608"/>
                              </a:cubicBezTo>
                              <a:cubicBezTo>
                                <a:pt x="6198" y="7733"/>
                                <a:pt x="6095" y="8237"/>
                                <a:pt x="6060" y="9111"/>
                              </a:cubicBezTo>
                              <a:cubicBezTo>
                                <a:pt x="6043" y="9569"/>
                                <a:pt x="6002" y="9857"/>
                                <a:pt x="5952" y="9894"/>
                              </a:cubicBezTo>
                              <a:cubicBezTo>
                                <a:pt x="5819" y="9991"/>
                                <a:pt x="5470" y="10033"/>
                                <a:pt x="5349" y="997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9999"/>
                        </a:solidFill>
                        <a:ln w="190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/>
                        </a:p>
                      </p:txBody>
                    </p:sp>
                    <p:sp>
                      <p:nvSpPr>
                        <p:cNvPr id="42" name="zacatecas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43250" y="2295525"/>
                          <a:ext cx="819150" cy="1095375"/>
                        </a:xfrm>
                        <a:custGeom>
                          <a:avLst/>
                          <a:gdLst>
                            <a:gd name="T0" fmla="*/ 350 w 3086"/>
                            <a:gd name="T1" fmla="*/ 4024 h 4065"/>
                            <a:gd name="T2" fmla="*/ 258 w 3086"/>
                            <a:gd name="T3" fmla="*/ 3943 h 4065"/>
                            <a:gd name="T4" fmla="*/ 405 w 3086"/>
                            <a:gd name="T5" fmla="*/ 3651 h 4065"/>
                            <a:gd name="T6" fmla="*/ 579 w 3086"/>
                            <a:gd name="T7" fmla="*/ 3356 h 4065"/>
                            <a:gd name="T8" fmla="*/ 860 w 3086"/>
                            <a:gd name="T9" fmla="*/ 2718 h 4065"/>
                            <a:gd name="T10" fmla="*/ 497 w 3086"/>
                            <a:gd name="T11" fmla="*/ 2989 h 4065"/>
                            <a:gd name="T12" fmla="*/ 474 w 3086"/>
                            <a:gd name="T13" fmla="*/ 2542 h 4065"/>
                            <a:gd name="T14" fmla="*/ 263 w 3086"/>
                            <a:gd name="T15" fmla="*/ 2797 h 4065"/>
                            <a:gd name="T16" fmla="*/ 387 w 3086"/>
                            <a:gd name="T17" fmla="*/ 2459 h 4065"/>
                            <a:gd name="T18" fmla="*/ 158 w 3086"/>
                            <a:gd name="T19" fmla="*/ 2408 h 4065"/>
                            <a:gd name="T20" fmla="*/ 204 w 3086"/>
                            <a:gd name="T21" fmla="*/ 2563 h 4065"/>
                            <a:gd name="T22" fmla="*/ 32 w 3086"/>
                            <a:gd name="T23" fmla="*/ 2574 h 4065"/>
                            <a:gd name="T24" fmla="*/ 161 w 3086"/>
                            <a:gd name="T25" fmla="*/ 1639 h 4065"/>
                            <a:gd name="T26" fmla="*/ 280 w 3086"/>
                            <a:gd name="T27" fmla="*/ 1540 h 4065"/>
                            <a:gd name="T28" fmla="*/ 431 w 3086"/>
                            <a:gd name="T29" fmla="*/ 1085 h 4065"/>
                            <a:gd name="T30" fmla="*/ 661 w 3086"/>
                            <a:gd name="T31" fmla="*/ 867 h 4065"/>
                            <a:gd name="T32" fmla="*/ 894 w 3086"/>
                            <a:gd name="T33" fmla="*/ 731 h 4065"/>
                            <a:gd name="T34" fmla="*/ 1465 w 3086"/>
                            <a:gd name="T35" fmla="*/ 779 h 4065"/>
                            <a:gd name="T36" fmla="*/ 1643 w 3086"/>
                            <a:gd name="T37" fmla="*/ 576 h 4065"/>
                            <a:gd name="T38" fmla="*/ 1529 w 3086"/>
                            <a:gd name="T39" fmla="*/ 32 h 4065"/>
                            <a:gd name="T40" fmla="*/ 2206 w 3086"/>
                            <a:gd name="T41" fmla="*/ 143 h 4065"/>
                            <a:gd name="T42" fmla="*/ 2348 w 3086"/>
                            <a:gd name="T43" fmla="*/ 260 h 4065"/>
                            <a:gd name="T44" fmla="*/ 2587 w 3086"/>
                            <a:gd name="T45" fmla="*/ 388 h 4065"/>
                            <a:gd name="T46" fmla="*/ 2825 w 3086"/>
                            <a:gd name="T47" fmla="*/ 554 h 4065"/>
                            <a:gd name="T48" fmla="*/ 2989 w 3086"/>
                            <a:gd name="T49" fmla="*/ 755 h 4065"/>
                            <a:gd name="T50" fmla="*/ 2798 w 3086"/>
                            <a:gd name="T51" fmla="*/ 954 h 4065"/>
                            <a:gd name="T52" fmla="*/ 2505 w 3086"/>
                            <a:gd name="T53" fmla="*/ 1445 h 4065"/>
                            <a:gd name="T54" fmla="*/ 1697 w 3086"/>
                            <a:gd name="T55" fmla="*/ 1916 h 4065"/>
                            <a:gd name="T56" fmla="*/ 1772 w 3086"/>
                            <a:gd name="T57" fmla="*/ 2129 h 4065"/>
                            <a:gd name="T58" fmla="*/ 2146 w 3086"/>
                            <a:gd name="T59" fmla="*/ 2632 h 4065"/>
                            <a:gd name="T60" fmla="*/ 2324 w 3086"/>
                            <a:gd name="T61" fmla="*/ 2689 h 4065"/>
                            <a:gd name="T62" fmla="*/ 2580 w 3086"/>
                            <a:gd name="T63" fmla="*/ 2514 h 4065"/>
                            <a:gd name="T64" fmla="*/ 2587 w 3086"/>
                            <a:gd name="T65" fmla="*/ 2872 h 4065"/>
                            <a:gd name="T66" fmla="*/ 2471 w 3086"/>
                            <a:gd name="T67" fmla="*/ 3385 h 4065"/>
                            <a:gd name="T68" fmla="*/ 2227 w 3086"/>
                            <a:gd name="T69" fmla="*/ 3210 h 4065"/>
                            <a:gd name="T70" fmla="*/ 1920 w 3086"/>
                            <a:gd name="T71" fmla="*/ 2860 h 4065"/>
                            <a:gd name="T72" fmla="*/ 1504 w 3086"/>
                            <a:gd name="T73" fmla="*/ 2895 h 4065"/>
                            <a:gd name="T74" fmla="*/ 1312 w 3086"/>
                            <a:gd name="T75" fmla="*/ 3049 h 4065"/>
                            <a:gd name="T76" fmla="*/ 1242 w 3086"/>
                            <a:gd name="T77" fmla="*/ 3574 h 4065"/>
                            <a:gd name="T78" fmla="*/ 1248 w 3086"/>
                            <a:gd name="T79" fmla="*/ 3933 h 4065"/>
                            <a:gd name="T80" fmla="*/ 520 w 3086"/>
                            <a:gd name="T81" fmla="*/ 4046 h 406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</a:cxnLst>
                          <a:rect l="0" t="0" r="r" b="b"/>
                          <a:pathLst>
                            <a:path w="3086" h="4065">
                              <a:moveTo>
                                <a:pt x="400" y="4059"/>
                              </a:moveTo>
                              <a:cubicBezTo>
                                <a:pt x="372" y="4053"/>
                                <a:pt x="350" y="4037"/>
                                <a:pt x="350" y="4024"/>
                              </a:cubicBezTo>
                              <a:cubicBezTo>
                                <a:pt x="350" y="4010"/>
                                <a:pt x="323" y="3991"/>
                                <a:pt x="290" y="3980"/>
                              </a:cubicBezTo>
                              <a:cubicBezTo>
                                <a:pt x="257" y="3970"/>
                                <a:pt x="242" y="3953"/>
                                <a:pt x="258" y="3943"/>
                              </a:cubicBezTo>
                              <a:cubicBezTo>
                                <a:pt x="273" y="3933"/>
                                <a:pt x="301" y="3878"/>
                                <a:pt x="319" y="3821"/>
                              </a:cubicBezTo>
                              <a:cubicBezTo>
                                <a:pt x="338" y="3764"/>
                                <a:pt x="377" y="3687"/>
                                <a:pt x="405" y="3651"/>
                              </a:cubicBezTo>
                              <a:cubicBezTo>
                                <a:pt x="475" y="3563"/>
                                <a:pt x="547" y="3384"/>
                                <a:pt x="524" y="3359"/>
                              </a:cubicBezTo>
                              <a:cubicBezTo>
                                <a:pt x="514" y="3348"/>
                                <a:pt x="538" y="3346"/>
                                <a:pt x="579" y="3356"/>
                              </a:cubicBezTo>
                              <a:cubicBezTo>
                                <a:pt x="734" y="3393"/>
                                <a:pt x="947" y="3109"/>
                                <a:pt x="954" y="2854"/>
                              </a:cubicBezTo>
                              <a:cubicBezTo>
                                <a:pt x="957" y="2751"/>
                                <a:pt x="951" y="2742"/>
                                <a:pt x="860" y="2718"/>
                              </a:cubicBezTo>
                              <a:cubicBezTo>
                                <a:pt x="722" y="2682"/>
                                <a:pt x="632" y="2735"/>
                                <a:pt x="632" y="2854"/>
                              </a:cubicBezTo>
                              <a:cubicBezTo>
                                <a:pt x="632" y="2961"/>
                                <a:pt x="582" y="3011"/>
                                <a:pt x="497" y="2989"/>
                              </a:cubicBezTo>
                              <a:cubicBezTo>
                                <a:pt x="423" y="2970"/>
                                <a:pt x="422" y="2959"/>
                                <a:pt x="481" y="2747"/>
                              </a:cubicBezTo>
                              <a:cubicBezTo>
                                <a:pt x="526" y="2589"/>
                                <a:pt x="525" y="2581"/>
                                <a:pt x="474" y="2542"/>
                              </a:cubicBezTo>
                              <a:cubicBezTo>
                                <a:pt x="395" y="2482"/>
                                <a:pt x="387" y="2487"/>
                                <a:pt x="336" y="2640"/>
                              </a:cubicBezTo>
                              <a:cubicBezTo>
                                <a:pt x="310" y="2718"/>
                                <a:pt x="278" y="2788"/>
                                <a:pt x="263" y="2797"/>
                              </a:cubicBezTo>
                              <a:cubicBezTo>
                                <a:pt x="231" y="2818"/>
                                <a:pt x="230" y="2824"/>
                                <a:pt x="289" y="2651"/>
                              </a:cubicBezTo>
                              <a:cubicBezTo>
                                <a:pt x="317" y="2572"/>
                                <a:pt x="361" y="2485"/>
                                <a:pt x="387" y="2459"/>
                              </a:cubicBezTo>
                              <a:cubicBezTo>
                                <a:pt x="472" y="2374"/>
                                <a:pt x="438" y="2343"/>
                                <a:pt x="237" y="2323"/>
                              </a:cubicBezTo>
                              <a:cubicBezTo>
                                <a:pt x="177" y="2317"/>
                                <a:pt x="166" y="2329"/>
                                <a:pt x="158" y="2408"/>
                              </a:cubicBezTo>
                              <a:cubicBezTo>
                                <a:pt x="153" y="2463"/>
                                <a:pt x="162" y="2500"/>
                                <a:pt x="181" y="2500"/>
                              </a:cubicBezTo>
                              <a:cubicBezTo>
                                <a:pt x="199" y="2500"/>
                                <a:pt x="209" y="2528"/>
                                <a:pt x="204" y="2563"/>
                              </a:cubicBezTo>
                              <a:cubicBezTo>
                                <a:pt x="197" y="2613"/>
                                <a:pt x="180" y="2625"/>
                                <a:pt x="124" y="2617"/>
                              </a:cubicBezTo>
                              <a:cubicBezTo>
                                <a:pt x="86" y="2611"/>
                                <a:pt x="44" y="2592"/>
                                <a:pt x="32" y="2574"/>
                              </a:cubicBezTo>
                              <a:cubicBezTo>
                                <a:pt x="0" y="2526"/>
                                <a:pt x="27" y="2030"/>
                                <a:pt x="73" y="1840"/>
                              </a:cubicBezTo>
                              <a:cubicBezTo>
                                <a:pt x="95" y="1749"/>
                                <a:pt x="135" y="1659"/>
                                <a:pt x="161" y="1639"/>
                              </a:cubicBezTo>
                              <a:cubicBezTo>
                                <a:pt x="188" y="1620"/>
                                <a:pt x="209" y="1590"/>
                                <a:pt x="209" y="1572"/>
                              </a:cubicBezTo>
                              <a:cubicBezTo>
                                <a:pt x="209" y="1555"/>
                                <a:pt x="241" y="1540"/>
                                <a:pt x="280" y="1540"/>
                              </a:cubicBezTo>
                              <a:cubicBezTo>
                                <a:pt x="347" y="1540"/>
                                <a:pt x="350" y="1533"/>
                                <a:pt x="339" y="1406"/>
                              </a:cubicBezTo>
                              <a:cubicBezTo>
                                <a:pt x="322" y="1211"/>
                                <a:pt x="346" y="1129"/>
                                <a:pt x="431" y="1085"/>
                              </a:cubicBezTo>
                              <a:cubicBezTo>
                                <a:pt x="472" y="1064"/>
                                <a:pt x="530" y="1016"/>
                                <a:pt x="559" y="980"/>
                              </a:cubicBezTo>
                              <a:cubicBezTo>
                                <a:pt x="589" y="943"/>
                                <a:pt x="634" y="892"/>
                                <a:pt x="661" y="867"/>
                              </a:cubicBezTo>
                              <a:cubicBezTo>
                                <a:pt x="687" y="841"/>
                                <a:pt x="717" y="797"/>
                                <a:pt x="727" y="768"/>
                              </a:cubicBezTo>
                              <a:cubicBezTo>
                                <a:pt x="744" y="722"/>
                                <a:pt x="766" y="717"/>
                                <a:pt x="894" y="731"/>
                              </a:cubicBezTo>
                              <a:cubicBezTo>
                                <a:pt x="975" y="740"/>
                                <a:pt x="1099" y="758"/>
                                <a:pt x="1169" y="771"/>
                              </a:cubicBezTo>
                              <a:cubicBezTo>
                                <a:pt x="1238" y="784"/>
                                <a:pt x="1372" y="788"/>
                                <a:pt x="1465" y="779"/>
                              </a:cubicBezTo>
                              <a:lnTo>
                                <a:pt x="1634" y="764"/>
                              </a:lnTo>
                              <a:lnTo>
                                <a:pt x="1643" y="576"/>
                              </a:lnTo>
                              <a:cubicBezTo>
                                <a:pt x="1649" y="428"/>
                                <a:pt x="1636" y="352"/>
                                <a:pt x="1582" y="218"/>
                              </a:cubicBezTo>
                              <a:cubicBezTo>
                                <a:pt x="1544" y="125"/>
                                <a:pt x="1520" y="41"/>
                                <a:pt x="1529" y="32"/>
                              </a:cubicBezTo>
                              <a:cubicBezTo>
                                <a:pt x="1561" y="0"/>
                                <a:pt x="1834" y="19"/>
                                <a:pt x="1945" y="61"/>
                              </a:cubicBezTo>
                              <a:cubicBezTo>
                                <a:pt x="2089" y="115"/>
                                <a:pt x="2096" y="118"/>
                                <a:pt x="2206" y="143"/>
                              </a:cubicBezTo>
                              <a:cubicBezTo>
                                <a:pt x="2258" y="155"/>
                                <a:pt x="2298" y="182"/>
                                <a:pt x="2298" y="206"/>
                              </a:cubicBezTo>
                              <a:cubicBezTo>
                                <a:pt x="2298" y="229"/>
                                <a:pt x="2320" y="253"/>
                                <a:pt x="2348" y="260"/>
                              </a:cubicBezTo>
                              <a:cubicBezTo>
                                <a:pt x="2376" y="268"/>
                                <a:pt x="2411" y="301"/>
                                <a:pt x="2426" y="335"/>
                              </a:cubicBezTo>
                              <a:cubicBezTo>
                                <a:pt x="2449" y="389"/>
                                <a:pt x="2471" y="396"/>
                                <a:pt x="2587" y="388"/>
                              </a:cubicBezTo>
                              <a:cubicBezTo>
                                <a:pt x="2670" y="382"/>
                                <a:pt x="2721" y="390"/>
                                <a:pt x="2721" y="409"/>
                              </a:cubicBezTo>
                              <a:cubicBezTo>
                                <a:pt x="2721" y="426"/>
                                <a:pt x="2768" y="491"/>
                                <a:pt x="2825" y="554"/>
                              </a:cubicBezTo>
                              <a:cubicBezTo>
                                <a:pt x="2906" y="645"/>
                                <a:pt x="2942" y="665"/>
                                <a:pt x="2994" y="652"/>
                              </a:cubicBezTo>
                              <a:cubicBezTo>
                                <a:pt x="3086" y="629"/>
                                <a:pt x="3082" y="713"/>
                                <a:pt x="2989" y="755"/>
                              </a:cubicBezTo>
                              <a:cubicBezTo>
                                <a:pt x="2946" y="774"/>
                                <a:pt x="2908" y="823"/>
                                <a:pt x="2894" y="875"/>
                              </a:cubicBezTo>
                              <a:cubicBezTo>
                                <a:pt x="2875" y="947"/>
                                <a:pt x="2859" y="960"/>
                                <a:pt x="2798" y="954"/>
                              </a:cubicBezTo>
                              <a:cubicBezTo>
                                <a:pt x="2714" y="945"/>
                                <a:pt x="2679" y="1012"/>
                                <a:pt x="2709" y="1128"/>
                              </a:cubicBezTo>
                              <a:cubicBezTo>
                                <a:pt x="2724" y="1190"/>
                                <a:pt x="2695" y="1236"/>
                                <a:pt x="2505" y="1445"/>
                              </a:cubicBezTo>
                              <a:cubicBezTo>
                                <a:pt x="2285" y="1688"/>
                                <a:pt x="2169" y="1766"/>
                                <a:pt x="2029" y="1766"/>
                              </a:cubicBezTo>
                              <a:cubicBezTo>
                                <a:pt x="1936" y="1766"/>
                                <a:pt x="1716" y="1865"/>
                                <a:pt x="1697" y="1916"/>
                              </a:cubicBezTo>
                              <a:cubicBezTo>
                                <a:pt x="1688" y="1938"/>
                                <a:pt x="1706" y="1976"/>
                                <a:pt x="1735" y="2001"/>
                              </a:cubicBezTo>
                              <a:cubicBezTo>
                                <a:pt x="1774" y="2034"/>
                                <a:pt x="1784" y="2069"/>
                                <a:pt x="1772" y="2129"/>
                              </a:cubicBezTo>
                              <a:cubicBezTo>
                                <a:pt x="1746" y="2258"/>
                                <a:pt x="1827" y="2392"/>
                                <a:pt x="1989" y="2487"/>
                              </a:cubicBezTo>
                              <a:cubicBezTo>
                                <a:pt x="2071" y="2535"/>
                                <a:pt x="2137" y="2595"/>
                                <a:pt x="2146" y="2632"/>
                              </a:cubicBezTo>
                              <a:cubicBezTo>
                                <a:pt x="2169" y="2721"/>
                                <a:pt x="2235" y="2773"/>
                                <a:pt x="2257" y="2718"/>
                              </a:cubicBezTo>
                              <a:cubicBezTo>
                                <a:pt x="2266" y="2694"/>
                                <a:pt x="2295" y="2681"/>
                                <a:pt x="2324" y="2689"/>
                              </a:cubicBezTo>
                              <a:cubicBezTo>
                                <a:pt x="2386" y="2705"/>
                                <a:pt x="2523" y="2584"/>
                                <a:pt x="2523" y="2513"/>
                              </a:cubicBezTo>
                              <a:cubicBezTo>
                                <a:pt x="2523" y="2465"/>
                                <a:pt x="2526" y="2465"/>
                                <a:pt x="2580" y="2514"/>
                              </a:cubicBezTo>
                              <a:cubicBezTo>
                                <a:pt x="2650" y="2577"/>
                                <a:pt x="2654" y="2713"/>
                                <a:pt x="2587" y="2750"/>
                              </a:cubicBezTo>
                              <a:cubicBezTo>
                                <a:pt x="2540" y="2777"/>
                                <a:pt x="2540" y="2783"/>
                                <a:pt x="2587" y="2872"/>
                              </a:cubicBezTo>
                              <a:cubicBezTo>
                                <a:pt x="2651" y="2992"/>
                                <a:pt x="2628" y="3187"/>
                                <a:pt x="2536" y="3302"/>
                              </a:cubicBezTo>
                              <a:lnTo>
                                <a:pt x="2471" y="3385"/>
                              </a:lnTo>
                              <a:lnTo>
                                <a:pt x="2378" y="3294"/>
                              </a:lnTo>
                              <a:cubicBezTo>
                                <a:pt x="2324" y="3242"/>
                                <a:pt x="2260" y="3206"/>
                                <a:pt x="2227" y="3210"/>
                              </a:cubicBezTo>
                              <a:cubicBezTo>
                                <a:pt x="2139" y="3220"/>
                                <a:pt x="2044" y="3145"/>
                                <a:pt x="2043" y="3064"/>
                              </a:cubicBezTo>
                              <a:cubicBezTo>
                                <a:pt x="2043" y="3020"/>
                                <a:pt x="1996" y="2943"/>
                                <a:pt x="1920" y="2860"/>
                              </a:cubicBezTo>
                              <a:cubicBezTo>
                                <a:pt x="1815" y="2746"/>
                                <a:pt x="1791" y="2732"/>
                                <a:pt x="1762" y="2767"/>
                              </a:cubicBezTo>
                              <a:cubicBezTo>
                                <a:pt x="1717" y="2822"/>
                                <a:pt x="1569" y="2895"/>
                                <a:pt x="1504" y="2895"/>
                              </a:cubicBezTo>
                              <a:cubicBezTo>
                                <a:pt x="1476" y="2895"/>
                                <a:pt x="1439" y="2920"/>
                                <a:pt x="1423" y="2951"/>
                              </a:cubicBezTo>
                              <a:cubicBezTo>
                                <a:pt x="1406" y="2982"/>
                                <a:pt x="1356" y="3026"/>
                                <a:pt x="1312" y="3049"/>
                              </a:cubicBezTo>
                              <a:cubicBezTo>
                                <a:pt x="1170" y="3123"/>
                                <a:pt x="1140" y="3170"/>
                                <a:pt x="1141" y="3327"/>
                              </a:cubicBezTo>
                              <a:cubicBezTo>
                                <a:pt x="1142" y="3465"/>
                                <a:pt x="1185" y="3570"/>
                                <a:pt x="1242" y="3574"/>
                              </a:cubicBezTo>
                              <a:cubicBezTo>
                                <a:pt x="1293" y="3577"/>
                                <a:pt x="1398" y="3741"/>
                                <a:pt x="1382" y="3792"/>
                              </a:cubicBezTo>
                              <a:cubicBezTo>
                                <a:pt x="1373" y="3819"/>
                                <a:pt x="1313" y="3883"/>
                                <a:pt x="1248" y="3933"/>
                              </a:cubicBezTo>
                              <a:cubicBezTo>
                                <a:pt x="1128" y="4025"/>
                                <a:pt x="999" y="4048"/>
                                <a:pt x="689" y="4029"/>
                              </a:cubicBezTo>
                              <a:cubicBezTo>
                                <a:pt x="635" y="4026"/>
                                <a:pt x="558" y="4034"/>
                                <a:pt x="520" y="4046"/>
                              </a:cubicBezTo>
                              <a:cubicBezTo>
                                <a:pt x="481" y="4059"/>
                                <a:pt x="427" y="4065"/>
                                <a:pt x="400" y="4059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190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/>
                        </a:p>
                      </p:txBody>
                    </p:sp>
                    <p:sp>
                      <p:nvSpPr>
                        <p:cNvPr id="43" name="nayarit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77728" y="2838450"/>
                          <a:ext cx="438150" cy="666750"/>
                        </a:xfrm>
                        <a:custGeom>
                          <a:avLst/>
                          <a:gdLst>
                            <a:gd name="T0" fmla="*/ 368 w 1627"/>
                            <a:gd name="T1" fmla="*/ 2463 h 2480"/>
                            <a:gd name="T2" fmla="*/ 268 w 1627"/>
                            <a:gd name="T3" fmla="*/ 2412 h 2480"/>
                            <a:gd name="T4" fmla="*/ 170 w 1627"/>
                            <a:gd name="T5" fmla="*/ 2374 h 2480"/>
                            <a:gd name="T6" fmla="*/ 312 w 1627"/>
                            <a:gd name="T7" fmla="*/ 2213 h 2480"/>
                            <a:gd name="T8" fmla="*/ 439 w 1627"/>
                            <a:gd name="T9" fmla="*/ 2011 h 2480"/>
                            <a:gd name="T10" fmla="*/ 449 w 1627"/>
                            <a:gd name="T11" fmla="*/ 1818 h 2480"/>
                            <a:gd name="T12" fmla="*/ 424 w 1627"/>
                            <a:gd name="T13" fmla="*/ 1635 h 2480"/>
                            <a:gd name="T14" fmla="*/ 348 w 1627"/>
                            <a:gd name="T15" fmla="*/ 1574 h 2480"/>
                            <a:gd name="T16" fmla="*/ 258 w 1627"/>
                            <a:gd name="T17" fmla="*/ 1458 h 2480"/>
                            <a:gd name="T18" fmla="*/ 238 w 1627"/>
                            <a:gd name="T19" fmla="*/ 1352 h 2480"/>
                            <a:gd name="T20" fmla="*/ 240 w 1627"/>
                            <a:gd name="T21" fmla="*/ 1239 h 2480"/>
                            <a:gd name="T22" fmla="*/ 196 w 1627"/>
                            <a:gd name="T23" fmla="*/ 1271 h 2480"/>
                            <a:gd name="T24" fmla="*/ 72 w 1627"/>
                            <a:gd name="T25" fmla="*/ 858 h 2480"/>
                            <a:gd name="T26" fmla="*/ 10 w 1627"/>
                            <a:gd name="T27" fmla="*/ 569 h 2480"/>
                            <a:gd name="T28" fmla="*/ 25 w 1627"/>
                            <a:gd name="T29" fmla="*/ 505 h 2480"/>
                            <a:gd name="T30" fmla="*/ 56 w 1627"/>
                            <a:gd name="T31" fmla="*/ 577 h 2480"/>
                            <a:gd name="T32" fmla="*/ 176 w 1627"/>
                            <a:gd name="T33" fmla="*/ 641 h 2480"/>
                            <a:gd name="T34" fmla="*/ 285 w 1627"/>
                            <a:gd name="T35" fmla="*/ 590 h 2480"/>
                            <a:gd name="T36" fmla="*/ 245 w 1627"/>
                            <a:gd name="T37" fmla="*/ 446 h 2480"/>
                            <a:gd name="T38" fmla="*/ 280 w 1627"/>
                            <a:gd name="T39" fmla="*/ 254 h 2480"/>
                            <a:gd name="T40" fmla="*/ 329 w 1627"/>
                            <a:gd name="T41" fmla="*/ 127 h 2480"/>
                            <a:gd name="T42" fmla="*/ 624 w 1627"/>
                            <a:gd name="T43" fmla="*/ 58 h 2480"/>
                            <a:gd name="T44" fmla="*/ 749 w 1627"/>
                            <a:gd name="T45" fmla="*/ 192 h 2480"/>
                            <a:gd name="T46" fmla="*/ 775 w 1627"/>
                            <a:gd name="T47" fmla="*/ 343 h 2480"/>
                            <a:gd name="T48" fmla="*/ 714 w 1627"/>
                            <a:gd name="T49" fmla="*/ 448 h 2480"/>
                            <a:gd name="T50" fmla="*/ 842 w 1627"/>
                            <a:gd name="T51" fmla="*/ 545 h 2480"/>
                            <a:gd name="T52" fmla="*/ 1044 w 1627"/>
                            <a:gd name="T53" fmla="*/ 604 h 2480"/>
                            <a:gd name="T54" fmla="*/ 1282 w 1627"/>
                            <a:gd name="T55" fmla="*/ 751 h 2480"/>
                            <a:gd name="T56" fmla="*/ 1377 w 1627"/>
                            <a:gd name="T57" fmla="*/ 736 h 2480"/>
                            <a:gd name="T58" fmla="*/ 1338 w 1627"/>
                            <a:gd name="T59" fmla="*/ 881 h 2480"/>
                            <a:gd name="T60" fmla="*/ 1385 w 1627"/>
                            <a:gd name="T61" fmla="*/ 1227 h 2480"/>
                            <a:gd name="T62" fmla="*/ 1453 w 1627"/>
                            <a:gd name="T63" fmla="*/ 1459 h 2480"/>
                            <a:gd name="T64" fmla="*/ 1505 w 1627"/>
                            <a:gd name="T65" fmla="*/ 1664 h 2480"/>
                            <a:gd name="T66" fmla="*/ 1386 w 1627"/>
                            <a:gd name="T67" fmla="*/ 1833 h 2480"/>
                            <a:gd name="T68" fmla="*/ 1314 w 1627"/>
                            <a:gd name="T69" fmla="*/ 1803 h 2480"/>
                            <a:gd name="T70" fmla="*/ 1341 w 1627"/>
                            <a:gd name="T71" fmla="*/ 2011 h 2480"/>
                            <a:gd name="T72" fmla="*/ 1344 w 1627"/>
                            <a:gd name="T73" fmla="*/ 2140 h 2480"/>
                            <a:gd name="T74" fmla="*/ 1285 w 1627"/>
                            <a:gd name="T75" fmla="*/ 2274 h 2480"/>
                            <a:gd name="T76" fmla="*/ 1266 w 1627"/>
                            <a:gd name="T77" fmla="*/ 2376 h 2480"/>
                            <a:gd name="T78" fmla="*/ 1160 w 1627"/>
                            <a:gd name="T79" fmla="*/ 2272 h 2480"/>
                            <a:gd name="T80" fmla="*/ 774 w 1627"/>
                            <a:gd name="T81" fmla="*/ 2195 h 2480"/>
                            <a:gd name="T82" fmla="*/ 638 w 1627"/>
                            <a:gd name="T83" fmla="*/ 2255 h 2480"/>
                            <a:gd name="T84" fmla="*/ 474 w 1627"/>
                            <a:gd name="T85" fmla="*/ 2375 h 2480"/>
                            <a:gd name="T86" fmla="*/ 368 w 1627"/>
                            <a:gd name="T87" fmla="*/ 2463 h 248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</a:cxnLst>
                          <a:rect l="0" t="0" r="r" b="b"/>
                          <a:pathLst>
                            <a:path w="1627" h="2480">
                              <a:moveTo>
                                <a:pt x="368" y="2463"/>
                              </a:moveTo>
                              <a:cubicBezTo>
                                <a:pt x="367" y="2445"/>
                                <a:pt x="322" y="2422"/>
                                <a:pt x="268" y="2412"/>
                              </a:cubicBezTo>
                              <a:cubicBezTo>
                                <a:pt x="214" y="2402"/>
                                <a:pt x="170" y="2385"/>
                                <a:pt x="170" y="2374"/>
                              </a:cubicBezTo>
                              <a:cubicBezTo>
                                <a:pt x="171" y="2363"/>
                                <a:pt x="235" y="2290"/>
                                <a:pt x="312" y="2213"/>
                              </a:cubicBezTo>
                              <a:cubicBezTo>
                                <a:pt x="418" y="2107"/>
                                <a:pt x="450" y="2057"/>
                                <a:pt x="439" y="2011"/>
                              </a:cubicBezTo>
                              <a:cubicBezTo>
                                <a:pt x="430" y="1978"/>
                                <a:pt x="435" y="1891"/>
                                <a:pt x="449" y="1818"/>
                              </a:cubicBezTo>
                              <a:cubicBezTo>
                                <a:pt x="470" y="1706"/>
                                <a:pt x="466" y="1676"/>
                                <a:pt x="424" y="1635"/>
                              </a:cubicBezTo>
                              <a:cubicBezTo>
                                <a:pt x="396" y="1607"/>
                                <a:pt x="362" y="1580"/>
                                <a:pt x="348" y="1574"/>
                              </a:cubicBezTo>
                              <a:cubicBezTo>
                                <a:pt x="334" y="1568"/>
                                <a:pt x="293" y="1516"/>
                                <a:pt x="258" y="1458"/>
                              </a:cubicBezTo>
                              <a:cubicBezTo>
                                <a:pt x="204" y="1370"/>
                                <a:pt x="200" y="1352"/>
                                <a:pt x="238" y="1352"/>
                              </a:cubicBezTo>
                              <a:cubicBezTo>
                                <a:pt x="294" y="1352"/>
                                <a:pt x="295" y="1285"/>
                                <a:pt x="240" y="1239"/>
                              </a:cubicBezTo>
                              <a:cubicBezTo>
                                <a:pt x="204" y="1210"/>
                                <a:pt x="197" y="1215"/>
                                <a:pt x="196" y="1271"/>
                              </a:cubicBezTo>
                              <a:cubicBezTo>
                                <a:pt x="193" y="1361"/>
                                <a:pt x="130" y="1148"/>
                                <a:pt x="72" y="858"/>
                              </a:cubicBezTo>
                              <a:cubicBezTo>
                                <a:pt x="47" y="734"/>
                                <a:pt x="20" y="604"/>
                                <a:pt x="10" y="569"/>
                              </a:cubicBezTo>
                              <a:cubicBezTo>
                                <a:pt x="0" y="531"/>
                                <a:pt x="6" y="505"/>
                                <a:pt x="25" y="505"/>
                              </a:cubicBezTo>
                              <a:cubicBezTo>
                                <a:pt x="42" y="505"/>
                                <a:pt x="56" y="538"/>
                                <a:pt x="56" y="577"/>
                              </a:cubicBezTo>
                              <a:cubicBezTo>
                                <a:pt x="56" y="645"/>
                                <a:pt x="64" y="649"/>
                                <a:pt x="176" y="641"/>
                              </a:cubicBezTo>
                              <a:cubicBezTo>
                                <a:pt x="267" y="634"/>
                                <a:pt x="294" y="622"/>
                                <a:pt x="285" y="590"/>
                              </a:cubicBezTo>
                              <a:cubicBezTo>
                                <a:pt x="279" y="567"/>
                                <a:pt x="261" y="502"/>
                                <a:pt x="245" y="446"/>
                              </a:cubicBezTo>
                              <a:cubicBezTo>
                                <a:pt x="220" y="358"/>
                                <a:pt x="225" y="332"/>
                                <a:pt x="280" y="254"/>
                              </a:cubicBezTo>
                              <a:cubicBezTo>
                                <a:pt x="315" y="205"/>
                                <a:pt x="337" y="148"/>
                                <a:pt x="329" y="127"/>
                              </a:cubicBezTo>
                              <a:cubicBezTo>
                                <a:pt x="293" y="32"/>
                                <a:pt x="430" y="0"/>
                                <a:pt x="624" y="58"/>
                              </a:cubicBezTo>
                              <a:cubicBezTo>
                                <a:pt x="719" y="86"/>
                                <a:pt x="735" y="104"/>
                                <a:pt x="749" y="192"/>
                              </a:cubicBezTo>
                              <a:cubicBezTo>
                                <a:pt x="758" y="248"/>
                                <a:pt x="770" y="316"/>
                                <a:pt x="775" y="343"/>
                              </a:cubicBezTo>
                              <a:cubicBezTo>
                                <a:pt x="781" y="371"/>
                                <a:pt x="754" y="417"/>
                                <a:pt x="714" y="448"/>
                              </a:cubicBezTo>
                              <a:cubicBezTo>
                                <a:pt x="581" y="553"/>
                                <a:pt x="702" y="643"/>
                                <a:pt x="842" y="545"/>
                              </a:cubicBezTo>
                              <a:cubicBezTo>
                                <a:pt x="933" y="481"/>
                                <a:pt x="1044" y="513"/>
                                <a:pt x="1044" y="604"/>
                              </a:cubicBezTo>
                              <a:cubicBezTo>
                                <a:pt x="1044" y="700"/>
                                <a:pt x="1159" y="771"/>
                                <a:pt x="1282" y="751"/>
                              </a:cubicBezTo>
                              <a:lnTo>
                                <a:pt x="1377" y="736"/>
                              </a:lnTo>
                              <a:lnTo>
                                <a:pt x="1338" y="881"/>
                              </a:lnTo>
                              <a:cubicBezTo>
                                <a:pt x="1282" y="1091"/>
                                <a:pt x="1288" y="1134"/>
                                <a:pt x="1385" y="1227"/>
                              </a:cubicBezTo>
                              <a:cubicBezTo>
                                <a:pt x="1467" y="1305"/>
                                <a:pt x="1471" y="1318"/>
                                <a:pt x="1453" y="1459"/>
                              </a:cubicBezTo>
                              <a:cubicBezTo>
                                <a:pt x="1437" y="1596"/>
                                <a:pt x="1441" y="1613"/>
                                <a:pt x="1505" y="1664"/>
                              </a:cubicBezTo>
                              <a:cubicBezTo>
                                <a:pt x="1627" y="1760"/>
                                <a:pt x="1524" y="1907"/>
                                <a:pt x="1386" y="1833"/>
                              </a:cubicBezTo>
                              <a:cubicBezTo>
                                <a:pt x="1355" y="1817"/>
                                <a:pt x="1323" y="1803"/>
                                <a:pt x="1314" y="1803"/>
                              </a:cubicBezTo>
                              <a:cubicBezTo>
                                <a:pt x="1279" y="1803"/>
                                <a:pt x="1301" y="1971"/>
                                <a:pt x="1341" y="2011"/>
                              </a:cubicBezTo>
                              <a:cubicBezTo>
                                <a:pt x="1393" y="2064"/>
                                <a:pt x="1394" y="2098"/>
                                <a:pt x="1344" y="2140"/>
                              </a:cubicBezTo>
                              <a:cubicBezTo>
                                <a:pt x="1322" y="2158"/>
                                <a:pt x="1296" y="2218"/>
                                <a:pt x="1285" y="2274"/>
                              </a:cubicBezTo>
                              <a:lnTo>
                                <a:pt x="1266" y="2376"/>
                              </a:lnTo>
                              <a:lnTo>
                                <a:pt x="1160" y="2272"/>
                              </a:lnTo>
                              <a:cubicBezTo>
                                <a:pt x="1023" y="2138"/>
                                <a:pt x="882" y="2110"/>
                                <a:pt x="774" y="2195"/>
                              </a:cubicBezTo>
                              <a:cubicBezTo>
                                <a:pt x="732" y="2228"/>
                                <a:pt x="671" y="2255"/>
                                <a:pt x="638" y="2255"/>
                              </a:cubicBezTo>
                              <a:cubicBezTo>
                                <a:pt x="603" y="2254"/>
                                <a:pt x="536" y="2303"/>
                                <a:pt x="474" y="2375"/>
                              </a:cubicBezTo>
                              <a:cubicBezTo>
                                <a:pt x="416" y="2441"/>
                                <a:pt x="368" y="2480"/>
                                <a:pt x="368" y="2463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190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/>
                        </a:p>
                      </p:txBody>
                    </p:sp>
                    <p:sp>
                      <p:nvSpPr>
                        <p:cNvPr id="44" name="nuevo_leon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5554" y="1606716"/>
                          <a:ext cx="674855" cy="1249505"/>
                        </a:xfrm>
                        <a:custGeom>
                          <a:avLst/>
                          <a:gdLst>
                            <a:gd name="T0" fmla="*/ 653 w 2514"/>
                            <a:gd name="T1" fmla="*/ 4353 h 4699"/>
                            <a:gd name="T2" fmla="*/ 519 w 2514"/>
                            <a:gd name="T3" fmla="*/ 3702 h 4699"/>
                            <a:gd name="T4" fmla="*/ 357 w 2514"/>
                            <a:gd name="T5" fmla="*/ 3177 h 4699"/>
                            <a:gd name="T6" fmla="*/ 354 w 2514"/>
                            <a:gd name="T7" fmla="*/ 2867 h 4699"/>
                            <a:gd name="T8" fmla="*/ 633 w 2514"/>
                            <a:gd name="T9" fmla="*/ 2651 h 4699"/>
                            <a:gd name="T10" fmla="*/ 836 w 2514"/>
                            <a:gd name="T11" fmla="*/ 2513 h 4699"/>
                            <a:gd name="T12" fmla="*/ 671 w 2514"/>
                            <a:gd name="T13" fmla="*/ 2443 h 4699"/>
                            <a:gd name="T14" fmla="*/ 556 w 2514"/>
                            <a:gd name="T15" fmla="*/ 2369 h 4699"/>
                            <a:gd name="T16" fmla="*/ 295 w 2514"/>
                            <a:gd name="T17" fmla="*/ 1980 h 4699"/>
                            <a:gd name="T18" fmla="*/ 258 w 2514"/>
                            <a:gd name="T19" fmla="*/ 1798 h 4699"/>
                            <a:gd name="T20" fmla="*/ 0 w 2514"/>
                            <a:gd name="T21" fmla="*/ 1470 h 4699"/>
                            <a:gd name="T22" fmla="*/ 408 w 2514"/>
                            <a:gd name="T23" fmla="*/ 1192 h 4699"/>
                            <a:gd name="T24" fmla="*/ 533 w 2514"/>
                            <a:gd name="T25" fmla="*/ 1111 h 4699"/>
                            <a:gd name="T26" fmla="*/ 426 w 2514"/>
                            <a:gd name="T27" fmla="*/ 702 h 4699"/>
                            <a:gd name="T28" fmla="*/ 584 w 2514"/>
                            <a:gd name="T29" fmla="*/ 445 h 4699"/>
                            <a:gd name="T30" fmla="*/ 994 w 2514"/>
                            <a:gd name="T31" fmla="*/ 111 h 4699"/>
                            <a:gd name="T32" fmla="*/ 1323 w 2514"/>
                            <a:gd name="T33" fmla="*/ 47 h 4699"/>
                            <a:gd name="T34" fmla="*/ 1216 w 2514"/>
                            <a:gd name="T35" fmla="*/ 360 h 4699"/>
                            <a:gd name="T36" fmla="*/ 1415 w 2514"/>
                            <a:gd name="T37" fmla="*/ 933 h 4699"/>
                            <a:gd name="T38" fmla="*/ 1415 w 2514"/>
                            <a:gd name="T39" fmla="*/ 1076 h 4699"/>
                            <a:gd name="T40" fmla="*/ 1636 w 2514"/>
                            <a:gd name="T41" fmla="*/ 1360 h 4699"/>
                            <a:gd name="T42" fmla="*/ 1839 w 2514"/>
                            <a:gd name="T43" fmla="*/ 1638 h 4699"/>
                            <a:gd name="T44" fmla="*/ 2075 w 2514"/>
                            <a:gd name="T45" fmla="*/ 1812 h 4699"/>
                            <a:gd name="T46" fmla="*/ 2280 w 2514"/>
                            <a:gd name="T47" fmla="*/ 1808 h 4699"/>
                            <a:gd name="T48" fmla="*/ 2380 w 2514"/>
                            <a:gd name="T49" fmla="*/ 2069 h 4699"/>
                            <a:gd name="T50" fmla="*/ 2508 w 2514"/>
                            <a:gd name="T51" fmla="*/ 2382 h 4699"/>
                            <a:gd name="T52" fmla="*/ 1838 w 2514"/>
                            <a:gd name="T53" fmla="*/ 2873 h 4699"/>
                            <a:gd name="T54" fmla="*/ 1572 w 2514"/>
                            <a:gd name="T55" fmla="*/ 3149 h 4699"/>
                            <a:gd name="T56" fmla="*/ 1390 w 2514"/>
                            <a:gd name="T57" fmla="*/ 3386 h 4699"/>
                            <a:gd name="T58" fmla="*/ 1476 w 2514"/>
                            <a:gd name="T59" fmla="*/ 3842 h 4699"/>
                            <a:gd name="T60" fmla="*/ 1347 w 2514"/>
                            <a:gd name="T61" fmla="*/ 4094 h 4699"/>
                            <a:gd name="T62" fmla="*/ 1048 w 2514"/>
                            <a:gd name="T63" fmla="*/ 4475 h 4699"/>
                            <a:gd name="T64" fmla="*/ 876 w 2514"/>
                            <a:gd name="T65" fmla="*/ 4624 h 4699"/>
                            <a:gd name="T66" fmla="*/ 650 w 2514"/>
                            <a:gd name="T67" fmla="*/ 4652 h 4699"/>
                            <a:gd name="connsiteX0" fmla="*/ 2586 w 9979"/>
                            <a:gd name="connsiteY0" fmla="*/ 9866 h 9938"/>
                            <a:gd name="connsiteX1" fmla="*/ 2597 w 9979"/>
                            <a:gd name="connsiteY1" fmla="*/ 9230 h 9938"/>
                            <a:gd name="connsiteX2" fmla="*/ 2315 w 9979"/>
                            <a:gd name="connsiteY2" fmla="*/ 8425 h 9938"/>
                            <a:gd name="connsiteX3" fmla="*/ 2064 w 9979"/>
                            <a:gd name="connsiteY3" fmla="*/ 7844 h 9938"/>
                            <a:gd name="connsiteX4" fmla="*/ 1754 w 9979"/>
                            <a:gd name="connsiteY4" fmla="*/ 7268 h 9938"/>
                            <a:gd name="connsiteX5" fmla="*/ 1420 w 9979"/>
                            <a:gd name="connsiteY5" fmla="*/ 6727 h 9938"/>
                            <a:gd name="connsiteX6" fmla="*/ 1523 w 9979"/>
                            <a:gd name="connsiteY6" fmla="*/ 6327 h 9938"/>
                            <a:gd name="connsiteX7" fmla="*/ 1408 w 9979"/>
                            <a:gd name="connsiteY7" fmla="*/ 6067 h 9938"/>
                            <a:gd name="connsiteX8" fmla="*/ 1444 w 9979"/>
                            <a:gd name="connsiteY8" fmla="*/ 5748 h 9938"/>
                            <a:gd name="connsiteX9" fmla="*/ 2518 w 9979"/>
                            <a:gd name="connsiteY9" fmla="*/ 5608 h 9938"/>
                            <a:gd name="connsiteX10" fmla="*/ 3488 w 9979"/>
                            <a:gd name="connsiteY10" fmla="*/ 5501 h 9938"/>
                            <a:gd name="connsiteX11" fmla="*/ 3325 w 9979"/>
                            <a:gd name="connsiteY11" fmla="*/ 5314 h 9938"/>
                            <a:gd name="connsiteX12" fmla="*/ 2884 w 9979"/>
                            <a:gd name="connsiteY12" fmla="*/ 5256 h 9938"/>
                            <a:gd name="connsiteX13" fmla="*/ 2669 w 9979"/>
                            <a:gd name="connsiteY13" fmla="*/ 5165 h 9938"/>
                            <a:gd name="connsiteX14" fmla="*/ 2371 w 9979"/>
                            <a:gd name="connsiteY14" fmla="*/ 5076 h 9938"/>
                            <a:gd name="connsiteX15" fmla="*/ 2212 w 9979"/>
                            <a:gd name="connsiteY15" fmla="*/ 5007 h 9938"/>
                            <a:gd name="connsiteX16" fmla="*/ 1698 w 9979"/>
                            <a:gd name="connsiteY16" fmla="*/ 4650 h 9938"/>
                            <a:gd name="connsiteX17" fmla="*/ 1173 w 9979"/>
                            <a:gd name="connsiteY17" fmla="*/ 4180 h 9938"/>
                            <a:gd name="connsiteX18" fmla="*/ 1134 w 9979"/>
                            <a:gd name="connsiteY18" fmla="*/ 3963 h 9938"/>
                            <a:gd name="connsiteX19" fmla="*/ 1026 w 9979"/>
                            <a:gd name="connsiteY19" fmla="*/ 3792 h 9938"/>
                            <a:gd name="connsiteX20" fmla="*/ 513 w 9979"/>
                            <a:gd name="connsiteY20" fmla="*/ 3375 h 9938"/>
                            <a:gd name="connsiteX21" fmla="*/ 0 w 9979"/>
                            <a:gd name="connsiteY21" fmla="*/ 3094 h 9938"/>
                            <a:gd name="connsiteX22" fmla="*/ 708 w 9979"/>
                            <a:gd name="connsiteY22" fmla="*/ 2769 h 9938"/>
                            <a:gd name="connsiteX23" fmla="*/ 1623 w 9979"/>
                            <a:gd name="connsiteY23" fmla="*/ 2503 h 9938"/>
                            <a:gd name="connsiteX24" fmla="*/ 1850 w 9979"/>
                            <a:gd name="connsiteY24" fmla="*/ 2543 h 9938"/>
                            <a:gd name="connsiteX25" fmla="*/ 2120 w 9979"/>
                            <a:gd name="connsiteY25" fmla="*/ 2330 h 9938"/>
                            <a:gd name="connsiteX26" fmla="*/ 2140 w 9979"/>
                            <a:gd name="connsiteY26" fmla="*/ 1498 h 9938"/>
                            <a:gd name="connsiteX27" fmla="*/ 1695 w 9979"/>
                            <a:gd name="connsiteY27" fmla="*/ 1460 h 9938"/>
                            <a:gd name="connsiteX28" fmla="*/ 1249 w 9979"/>
                            <a:gd name="connsiteY28" fmla="*/ 1422 h 9938"/>
                            <a:gd name="connsiteX29" fmla="*/ 2323 w 9979"/>
                            <a:gd name="connsiteY29" fmla="*/ 913 h 9938"/>
                            <a:gd name="connsiteX30" fmla="*/ 3126 w 9979"/>
                            <a:gd name="connsiteY30" fmla="*/ 453 h 9938"/>
                            <a:gd name="connsiteX31" fmla="*/ 3954 w 9979"/>
                            <a:gd name="connsiteY31" fmla="*/ 202 h 9938"/>
                            <a:gd name="connsiteX32" fmla="*/ 4777 w 9979"/>
                            <a:gd name="connsiteY32" fmla="*/ 147 h 9938"/>
                            <a:gd name="connsiteX33" fmla="*/ 5263 w 9979"/>
                            <a:gd name="connsiteY33" fmla="*/ 66 h 9938"/>
                            <a:gd name="connsiteX34" fmla="*/ 5322 w 9979"/>
                            <a:gd name="connsiteY34" fmla="*/ 194 h 9938"/>
                            <a:gd name="connsiteX35" fmla="*/ 5356 w 9979"/>
                            <a:gd name="connsiteY35" fmla="*/ 732 h 9938"/>
                            <a:gd name="connsiteX36" fmla="*/ 5465 w 9979"/>
                            <a:gd name="connsiteY36" fmla="*/ 1590 h 9938"/>
                            <a:gd name="connsiteX37" fmla="*/ 5628 w 9979"/>
                            <a:gd name="connsiteY37" fmla="*/ 1952 h 9938"/>
                            <a:gd name="connsiteX38" fmla="*/ 5768 w 9979"/>
                            <a:gd name="connsiteY38" fmla="*/ 2032 h 9938"/>
                            <a:gd name="connsiteX39" fmla="*/ 5628 w 9979"/>
                            <a:gd name="connsiteY39" fmla="*/ 2256 h 9938"/>
                            <a:gd name="connsiteX40" fmla="*/ 5879 w 9979"/>
                            <a:gd name="connsiteY40" fmla="*/ 2435 h 9938"/>
                            <a:gd name="connsiteX41" fmla="*/ 6508 w 9979"/>
                            <a:gd name="connsiteY41" fmla="*/ 2860 h 9938"/>
                            <a:gd name="connsiteX42" fmla="*/ 6949 w 9979"/>
                            <a:gd name="connsiteY42" fmla="*/ 3241 h 9938"/>
                            <a:gd name="connsiteX43" fmla="*/ 7315 w 9979"/>
                            <a:gd name="connsiteY43" fmla="*/ 3452 h 9938"/>
                            <a:gd name="connsiteX44" fmla="*/ 7788 w 9979"/>
                            <a:gd name="connsiteY44" fmla="*/ 3722 h 9938"/>
                            <a:gd name="connsiteX45" fmla="*/ 8254 w 9979"/>
                            <a:gd name="connsiteY45" fmla="*/ 3822 h 9938"/>
                            <a:gd name="connsiteX46" fmla="*/ 8568 w 9979"/>
                            <a:gd name="connsiteY46" fmla="*/ 3886 h 9938"/>
                            <a:gd name="connsiteX47" fmla="*/ 9069 w 9979"/>
                            <a:gd name="connsiteY47" fmla="*/ 3814 h 9938"/>
                            <a:gd name="connsiteX48" fmla="*/ 9435 w 9979"/>
                            <a:gd name="connsiteY48" fmla="*/ 3814 h 9938"/>
                            <a:gd name="connsiteX49" fmla="*/ 9467 w 9979"/>
                            <a:gd name="connsiteY49" fmla="*/ 4369 h 9938"/>
                            <a:gd name="connsiteX50" fmla="*/ 9761 w 9979"/>
                            <a:gd name="connsiteY50" fmla="*/ 4946 h 9938"/>
                            <a:gd name="connsiteX51" fmla="*/ 9976 w 9979"/>
                            <a:gd name="connsiteY51" fmla="*/ 5035 h 9938"/>
                            <a:gd name="connsiteX52" fmla="*/ 8087 w 9979"/>
                            <a:gd name="connsiteY52" fmla="*/ 5780 h 9938"/>
                            <a:gd name="connsiteX53" fmla="*/ 7311 w 9979"/>
                            <a:gd name="connsiteY53" fmla="*/ 6080 h 9938"/>
                            <a:gd name="connsiteX54" fmla="*/ 6885 w 9979"/>
                            <a:gd name="connsiteY54" fmla="*/ 6457 h 9938"/>
                            <a:gd name="connsiteX55" fmla="*/ 6253 w 9979"/>
                            <a:gd name="connsiteY55" fmla="*/ 6667 h 9938"/>
                            <a:gd name="connsiteX56" fmla="*/ 5605 w 9979"/>
                            <a:gd name="connsiteY56" fmla="*/ 6878 h 9938"/>
                            <a:gd name="connsiteX57" fmla="*/ 5529 w 9979"/>
                            <a:gd name="connsiteY57" fmla="*/ 7172 h 9938"/>
                            <a:gd name="connsiteX58" fmla="*/ 5672 w 9979"/>
                            <a:gd name="connsiteY58" fmla="*/ 7595 h 9938"/>
                            <a:gd name="connsiteX59" fmla="*/ 5871 w 9979"/>
                            <a:gd name="connsiteY59" fmla="*/ 8142 h 9938"/>
                            <a:gd name="connsiteX60" fmla="*/ 6189 w 9979"/>
                            <a:gd name="connsiteY60" fmla="*/ 8442 h 9938"/>
                            <a:gd name="connsiteX61" fmla="*/ 5358 w 9979"/>
                            <a:gd name="connsiteY61" fmla="*/ 8678 h 9938"/>
                            <a:gd name="connsiteX62" fmla="*/ 4419 w 9979"/>
                            <a:gd name="connsiteY62" fmla="*/ 9251 h 9938"/>
                            <a:gd name="connsiteX63" fmla="*/ 4169 w 9979"/>
                            <a:gd name="connsiteY63" fmla="*/ 9489 h 9938"/>
                            <a:gd name="connsiteX64" fmla="*/ 3763 w 9979"/>
                            <a:gd name="connsiteY64" fmla="*/ 9736 h 9938"/>
                            <a:gd name="connsiteX65" fmla="*/ 3484 w 9979"/>
                            <a:gd name="connsiteY65" fmla="*/ 9806 h 9938"/>
                            <a:gd name="connsiteX66" fmla="*/ 3079 w 9979"/>
                            <a:gd name="connsiteY66" fmla="*/ 9860 h 9938"/>
                            <a:gd name="connsiteX67" fmla="*/ 2586 w 9979"/>
                            <a:gd name="connsiteY67" fmla="*/ 9866 h 9938"/>
                            <a:gd name="connsiteX0" fmla="*/ 2591 w 10000"/>
                            <a:gd name="connsiteY0" fmla="*/ 9928 h 10000"/>
                            <a:gd name="connsiteX1" fmla="*/ 2602 w 10000"/>
                            <a:gd name="connsiteY1" fmla="*/ 9288 h 10000"/>
                            <a:gd name="connsiteX2" fmla="*/ 2320 w 10000"/>
                            <a:gd name="connsiteY2" fmla="*/ 8478 h 10000"/>
                            <a:gd name="connsiteX3" fmla="*/ 2068 w 10000"/>
                            <a:gd name="connsiteY3" fmla="*/ 7893 h 10000"/>
                            <a:gd name="connsiteX4" fmla="*/ 1758 w 10000"/>
                            <a:gd name="connsiteY4" fmla="*/ 7313 h 10000"/>
                            <a:gd name="connsiteX5" fmla="*/ 1423 w 10000"/>
                            <a:gd name="connsiteY5" fmla="*/ 6769 h 10000"/>
                            <a:gd name="connsiteX6" fmla="*/ 1526 w 10000"/>
                            <a:gd name="connsiteY6" fmla="*/ 6366 h 10000"/>
                            <a:gd name="connsiteX7" fmla="*/ 1411 w 10000"/>
                            <a:gd name="connsiteY7" fmla="*/ 6105 h 10000"/>
                            <a:gd name="connsiteX8" fmla="*/ 1447 w 10000"/>
                            <a:gd name="connsiteY8" fmla="*/ 5784 h 10000"/>
                            <a:gd name="connsiteX9" fmla="*/ 2523 w 10000"/>
                            <a:gd name="connsiteY9" fmla="*/ 5643 h 10000"/>
                            <a:gd name="connsiteX10" fmla="*/ 3495 w 10000"/>
                            <a:gd name="connsiteY10" fmla="*/ 5535 h 10000"/>
                            <a:gd name="connsiteX11" fmla="*/ 3332 w 10000"/>
                            <a:gd name="connsiteY11" fmla="*/ 5347 h 10000"/>
                            <a:gd name="connsiteX12" fmla="*/ 2890 w 10000"/>
                            <a:gd name="connsiteY12" fmla="*/ 5289 h 10000"/>
                            <a:gd name="connsiteX13" fmla="*/ 2675 w 10000"/>
                            <a:gd name="connsiteY13" fmla="*/ 5197 h 10000"/>
                            <a:gd name="connsiteX14" fmla="*/ 2376 w 10000"/>
                            <a:gd name="connsiteY14" fmla="*/ 5108 h 10000"/>
                            <a:gd name="connsiteX15" fmla="*/ 2217 w 10000"/>
                            <a:gd name="connsiteY15" fmla="*/ 5038 h 10000"/>
                            <a:gd name="connsiteX16" fmla="*/ 1702 w 10000"/>
                            <a:gd name="connsiteY16" fmla="*/ 4679 h 10000"/>
                            <a:gd name="connsiteX17" fmla="*/ 1175 w 10000"/>
                            <a:gd name="connsiteY17" fmla="*/ 4206 h 10000"/>
                            <a:gd name="connsiteX18" fmla="*/ 1136 w 10000"/>
                            <a:gd name="connsiteY18" fmla="*/ 3988 h 10000"/>
                            <a:gd name="connsiteX19" fmla="*/ 1028 w 10000"/>
                            <a:gd name="connsiteY19" fmla="*/ 3816 h 10000"/>
                            <a:gd name="connsiteX20" fmla="*/ 514 w 10000"/>
                            <a:gd name="connsiteY20" fmla="*/ 3396 h 10000"/>
                            <a:gd name="connsiteX21" fmla="*/ 0 w 10000"/>
                            <a:gd name="connsiteY21" fmla="*/ 3113 h 10000"/>
                            <a:gd name="connsiteX22" fmla="*/ 709 w 10000"/>
                            <a:gd name="connsiteY22" fmla="*/ 2786 h 10000"/>
                            <a:gd name="connsiteX23" fmla="*/ 1626 w 10000"/>
                            <a:gd name="connsiteY23" fmla="*/ 2519 h 10000"/>
                            <a:gd name="connsiteX24" fmla="*/ 1854 w 10000"/>
                            <a:gd name="connsiteY24" fmla="*/ 2559 h 10000"/>
                            <a:gd name="connsiteX25" fmla="*/ 2124 w 10000"/>
                            <a:gd name="connsiteY25" fmla="*/ 2345 h 10000"/>
                            <a:gd name="connsiteX26" fmla="*/ 2145 w 10000"/>
                            <a:gd name="connsiteY26" fmla="*/ 1507 h 10000"/>
                            <a:gd name="connsiteX27" fmla="*/ 1699 w 10000"/>
                            <a:gd name="connsiteY27" fmla="*/ 1469 h 10000"/>
                            <a:gd name="connsiteX28" fmla="*/ 1252 w 10000"/>
                            <a:gd name="connsiteY28" fmla="*/ 1431 h 10000"/>
                            <a:gd name="connsiteX29" fmla="*/ 2328 w 10000"/>
                            <a:gd name="connsiteY29" fmla="*/ 919 h 10000"/>
                            <a:gd name="connsiteX30" fmla="*/ 3133 w 10000"/>
                            <a:gd name="connsiteY30" fmla="*/ 456 h 10000"/>
                            <a:gd name="connsiteX31" fmla="*/ 3962 w 10000"/>
                            <a:gd name="connsiteY31" fmla="*/ 203 h 10000"/>
                            <a:gd name="connsiteX32" fmla="*/ 4787 w 10000"/>
                            <a:gd name="connsiteY32" fmla="*/ 148 h 10000"/>
                            <a:gd name="connsiteX33" fmla="*/ 5274 w 10000"/>
                            <a:gd name="connsiteY33" fmla="*/ 66 h 10000"/>
                            <a:gd name="connsiteX34" fmla="*/ 5333 w 10000"/>
                            <a:gd name="connsiteY34" fmla="*/ 195 h 10000"/>
                            <a:gd name="connsiteX35" fmla="*/ 5367 w 10000"/>
                            <a:gd name="connsiteY35" fmla="*/ 737 h 10000"/>
                            <a:gd name="connsiteX36" fmla="*/ 5477 w 10000"/>
                            <a:gd name="connsiteY36" fmla="*/ 1600 h 10000"/>
                            <a:gd name="connsiteX37" fmla="*/ 5640 w 10000"/>
                            <a:gd name="connsiteY37" fmla="*/ 1964 h 10000"/>
                            <a:gd name="connsiteX38" fmla="*/ 5640 w 10000"/>
                            <a:gd name="connsiteY38" fmla="*/ 2270 h 10000"/>
                            <a:gd name="connsiteX39" fmla="*/ 5891 w 10000"/>
                            <a:gd name="connsiteY39" fmla="*/ 2450 h 10000"/>
                            <a:gd name="connsiteX40" fmla="*/ 6522 w 10000"/>
                            <a:gd name="connsiteY40" fmla="*/ 2878 h 10000"/>
                            <a:gd name="connsiteX41" fmla="*/ 6964 w 10000"/>
                            <a:gd name="connsiteY41" fmla="*/ 3261 h 10000"/>
                            <a:gd name="connsiteX42" fmla="*/ 7330 w 10000"/>
                            <a:gd name="connsiteY42" fmla="*/ 3474 h 10000"/>
                            <a:gd name="connsiteX43" fmla="*/ 7804 w 10000"/>
                            <a:gd name="connsiteY43" fmla="*/ 3745 h 10000"/>
                            <a:gd name="connsiteX44" fmla="*/ 8271 w 10000"/>
                            <a:gd name="connsiteY44" fmla="*/ 3846 h 10000"/>
                            <a:gd name="connsiteX45" fmla="*/ 8586 w 10000"/>
                            <a:gd name="connsiteY45" fmla="*/ 3910 h 10000"/>
                            <a:gd name="connsiteX46" fmla="*/ 9088 w 10000"/>
                            <a:gd name="connsiteY46" fmla="*/ 3838 h 10000"/>
                            <a:gd name="connsiteX47" fmla="*/ 9455 w 10000"/>
                            <a:gd name="connsiteY47" fmla="*/ 3838 h 10000"/>
                            <a:gd name="connsiteX48" fmla="*/ 9487 w 10000"/>
                            <a:gd name="connsiteY48" fmla="*/ 4396 h 10000"/>
                            <a:gd name="connsiteX49" fmla="*/ 9782 w 10000"/>
                            <a:gd name="connsiteY49" fmla="*/ 4977 h 10000"/>
                            <a:gd name="connsiteX50" fmla="*/ 9997 w 10000"/>
                            <a:gd name="connsiteY50" fmla="*/ 5066 h 10000"/>
                            <a:gd name="connsiteX51" fmla="*/ 8104 w 10000"/>
                            <a:gd name="connsiteY51" fmla="*/ 5816 h 10000"/>
                            <a:gd name="connsiteX52" fmla="*/ 7326 w 10000"/>
                            <a:gd name="connsiteY52" fmla="*/ 6118 h 10000"/>
                            <a:gd name="connsiteX53" fmla="*/ 6899 w 10000"/>
                            <a:gd name="connsiteY53" fmla="*/ 6497 h 10000"/>
                            <a:gd name="connsiteX54" fmla="*/ 6266 w 10000"/>
                            <a:gd name="connsiteY54" fmla="*/ 6709 h 10000"/>
                            <a:gd name="connsiteX55" fmla="*/ 5617 w 10000"/>
                            <a:gd name="connsiteY55" fmla="*/ 6921 h 10000"/>
                            <a:gd name="connsiteX56" fmla="*/ 5541 w 10000"/>
                            <a:gd name="connsiteY56" fmla="*/ 7217 h 10000"/>
                            <a:gd name="connsiteX57" fmla="*/ 5684 w 10000"/>
                            <a:gd name="connsiteY57" fmla="*/ 7642 h 10000"/>
                            <a:gd name="connsiteX58" fmla="*/ 5883 w 10000"/>
                            <a:gd name="connsiteY58" fmla="*/ 8193 h 10000"/>
                            <a:gd name="connsiteX59" fmla="*/ 6202 w 10000"/>
                            <a:gd name="connsiteY59" fmla="*/ 8495 h 10000"/>
                            <a:gd name="connsiteX60" fmla="*/ 5369 w 10000"/>
                            <a:gd name="connsiteY60" fmla="*/ 8732 h 10000"/>
                            <a:gd name="connsiteX61" fmla="*/ 4428 w 10000"/>
                            <a:gd name="connsiteY61" fmla="*/ 9309 h 10000"/>
                            <a:gd name="connsiteX62" fmla="*/ 4178 w 10000"/>
                            <a:gd name="connsiteY62" fmla="*/ 9548 h 10000"/>
                            <a:gd name="connsiteX63" fmla="*/ 3771 w 10000"/>
                            <a:gd name="connsiteY63" fmla="*/ 9797 h 10000"/>
                            <a:gd name="connsiteX64" fmla="*/ 3491 w 10000"/>
                            <a:gd name="connsiteY64" fmla="*/ 9867 h 10000"/>
                            <a:gd name="connsiteX65" fmla="*/ 3085 w 10000"/>
                            <a:gd name="connsiteY65" fmla="*/ 9922 h 10000"/>
                            <a:gd name="connsiteX66" fmla="*/ 2591 w 10000"/>
                            <a:gd name="connsiteY66" fmla="*/ 9928 h 10000"/>
                            <a:gd name="connsiteX0" fmla="*/ 2591 w 10000"/>
                            <a:gd name="connsiteY0" fmla="*/ 9928 h 10000"/>
                            <a:gd name="connsiteX1" fmla="*/ 2602 w 10000"/>
                            <a:gd name="connsiteY1" fmla="*/ 9288 h 10000"/>
                            <a:gd name="connsiteX2" fmla="*/ 2320 w 10000"/>
                            <a:gd name="connsiteY2" fmla="*/ 8478 h 10000"/>
                            <a:gd name="connsiteX3" fmla="*/ 2068 w 10000"/>
                            <a:gd name="connsiteY3" fmla="*/ 7893 h 10000"/>
                            <a:gd name="connsiteX4" fmla="*/ 1758 w 10000"/>
                            <a:gd name="connsiteY4" fmla="*/ 7313 h 10000"/>
                            <a:gd name="connsiteX5" fmla="*/ 1423 w 10000"/>
                            <a:gd name="connsiteY5" fmla="*/ 6769 h 10000"/>
                            <a:gd name="connsiteX6" fmla="*/ 1526 w 10000"/>
                            <a:gd name="connsiteY6" fmla="*/ 6366 h 10000"/>
                            <a:gd name="connsiteX7" fmla="*/ 1411 w 10000"/>
                            <a:gd name="connsiteY7" fmla="*/ 6105 h 10000"/>
                            <a:gd name="connsiteX8" fmla="*/ 1447 w 10000"/>
                            <a:gd name="connsiteY8" fmla="*/ 5784 h 10000"/>
                            <a:gd name="connsiteX9" fmla="*/ 2523 w 10000"/>
                            <a:gd name="connsiteY9" fmla="*/ 5643 h 10000"/>
                            <a:gd name="connsiteX10" fmla="*/ 3495 w 10000"/>
                            <a:gd name="connsiteY10" fmla="*/ 5535 h 10000"/>
                            <a:gd name="connsiteX11" fmla="*/ 3332 w 10000"/>
                            <a:gd name="connsiteY11" fmla="*/ 5347 h 10000"/>
                            <a:gd name="connsiteX12" fmla="*/ 2890 w 10000"/>
                            <a:gd name="connsiteY12" fmla="*/ 5289 h 10000"/>
                            <a:gd name="connsiteX13" fmla="*/ 2675 w 10000"/>
                            <a:gd name="connsiteY13" fmla="*/ 5197 h 10000"/>
                            <a:gd name="connsiteX14" fmla="*/ 2376 w 10000"/>
                            <a:gd name="connsiteY14" fmla="*/ 5108 h 10000"/>
                            <a:gd name="connsiteX15" fmla="*/ 2217 w 10000"/>
                            <a:gd name="connsiteY15" fmla="*/ 5038 h 10000"/>
                            <a:gd name="connsiteX16" fmla="*/ 1702 w 10000"/>
                            <a:gd name="connsiteY16" fmla="*/ 4679 h 10000"/>
                            <a:gd name="connsiteX17" fmla="*/ 1175 w 10000"/>
                            <a:gd name="connsiteY17" fmla="*/ 4206 h 10000"/>
                            <a:gd name="connsiteX18" fmla="*/ 1136 w 10000"/>
                            <a:gd name="connsiteY18" fmla="*/ 3988 h 10000"/>
                            <a:gd name="connsiteX19" fmla="*/ 1028 w 10000"/>
                            <a:gd name="connsiteY19" fmla="*/ 3816 h 10000"/>
                            <a:gd name="connsiteX20" fmla="*/ 514 w 10000"/>
                            <a:gd name="connsiteY20" fmla="*/ 3396 h 10000"/>
                            <a:gd name="connsiteX21" fmla="*/ 0 w 10000"/>
                            <a:gd name="connsiteY21" fmla="*/ 3113 h 10000"/>
                            <a:gd name="connsiteX22" fmla="*/ 709 w 10000"/>
                            <a:gd name="connsiteY22" fmla="*/ 2786 h 10000"/>
                            <a:gd name="connsiteX23" fmla="*/ 1626 w 10000"/>
                            <a:gd name="connsiteY23" fmla="*/ 2519 h 10000"/>
                            <a:gd name="connsiteX24" fmla="*/ 1854 w 10000"/>
                            <a:gd name="connsiteY24" fmla="*/ 2559 h 10000"/>
                            <a:gd name="connsiteX25" fmla="*/ 2124 w 10000"/>
                            <a:gd name="connsiteY25" fmla="*/ 2345 h 10000"/>
                            <a:gd name="connsiteX26" fmla="*/ 2145 w 10000"/>
                            <a:gd name="connsiteY26" fmla="*/ 1507 h 10000"/>
                            <a:gd name="connsiteX27" fmla="*/ 1699 w 10000"/>
                            <a:gd name="connsiteY27" fmla="*/ 1469 h 10000"/>
                            <a:gd name="connsiteX28" fmla="*/ 1252 w 10000"/>
                            <a:gd name="connsiteY28" fmla="*/ 1431 h 10000"/>
                            <a:gd name="connsiteX29" fmla="*/ 2328 w 10000"/>
                            <a:gd name="connsiteY29" fmla="*/ 919 h 10000"/>
                            <a:gd name="connsiteX30" fmla="*/ 3133 w 10000"/>
                            <a:gd name="connsiteY30" fmla="*/ 456 h 10000"/>
                            <a:gd name="connsiteX31" fmla="*/ 3962 w 10000"/>
                            <a:gd name="connsiteY31" fmla="*/ 203 h 10000"/>
                            <a:gd name="connsiteX32" fmla="*/ 4787 w 10000"/>
                            <a:gd name="connsiteY32" fmla="*/ 148 h 10000"/>
                            <a:gd name="connsiteX33" fmla="*/ 5274 w 10000"/>
                            <a:gd name="connsiteY33" fmla="*/ 66 h 10000"/>
                            <a:gd name="connsiteX34" fmla="*/ 5333 w 10000"/>
                            <a:gd name="connsiteY34" fmla="*/ 195 h 10000"/>
                            <a:gd name="connsiteX35" fmla="*/ 5367 w 10000"/>
                            <a:gd name="connsiteY35" fmla="*/ 737 h 10000"/>
                            <a:gd name="connsiteX36" fmla="*/ 5477 w 10000"/>
                            <a:gd name="connsiteY36" fmla="*/ 1600 h 10000"/>
                            <a:gd name="connsiteX37" fmla="*/ 5640 w 10000"/>
                            <a:gd name="connsiteY37" fmla="*/ 1964 h 10000"/>
                            <a:gd name="connsiteX38" fmla="*/ 5640 w 10000"/>
                            <a:gd name="connsiteY38" fmla="*/ 2270 h 10000"/>
                            <a:gd name="connsiteX39" fmla="*/ 6411 w 10000"/>
                            <a:gd name="connsiteY39" fmla="*/ 2410 h 10000"/>
                            <a:gd name="connsiteX40" fmla="*/ 6522 w 10000"/>
                            <a:gd name="connsiteY40" fmla="*/ 2878 h 10000"/>
                            <a:gd name="connsiteX41" fmla="*/ 6964 w 10000"/>
                            <a:gd name="connsiteY41" fmla="*/ 3261 h 10000"/>
                            <a:gd name="connsiteX42" fmla="*/ 7330 w 10000"/>
                            <a:gd name="connsiteY42" fmla="*/ 3474 h 10000"/>
                            <a:gd name="connsiteX43" fmla="*/ 7804 w 10000"/>
                            <a:gd name="connsiteY43" fmla="*/ 3745 h 10000"/>
                            <a:gd name="connsiteX44" fmla="*/ 8271 w 10000"/>
                            <a:gd name="connsiteY44" fmla="*/ 3846 h 10000"/>
                            <a:gd name="connsiteX45" fmla="*/ 8586 w 10000"/>
                            <a:gd name="connsiteY45" fmla="*/ 3910 h 10000"/>
                            <a:gd name="connsiteX46" fmla="*/ 9088 w 10000"/>
                            <a:gd name="connsiteY46" fmla="*/ 3838 h 10000"/>
                            <a:gd name="connsiteX47" fmla="*/ 9455 w 10000"/>
                            <a:gd name="connsiteY47" fmla="*/ 3838 h 10000"/>
                            <a:gd name="connsiteX48" fmla="*/ 9487 w 10000"/>
                            <a:gd name="connsiteY48" fmla="*/ 4396 h 10000"/>
                            <a:gd name="connsiteX49" fmla="*/ 9782 w 10000"/>
                            <a:gd name="connsiteY49" fmla="*/ 4977 h 10000"/>
                            <a:gd name="connsiteX50" fmla="*/ 9997 w 10000"/>
                            <a:gd name="connsiteY50" fmla="*/ 5066 h 10000"/>
                            <a:gd name="connsiteX51" fmla="*/ 8104 w 10000"/>
                            <a:gd name="connsiteY51" fmla="*/ 5816 h 10000"/>
                            <a:gd name="connsiteX52" fmla="*/ 7326 w 10000"/>
                            <a:gd name="connsiteY52" fmla="*/ 6118 h 10000"/>
                            <a:gd name="connsiteX53" fmla="*/ 6899 w 10000"/>
                            <a:gd name="connsiteY53" fmla="*/ 6497 h 10000"/>
                            <a:gd name="connsiteX54" fmla="*/ 6266 w 10000"/>
                            <a:gd name="connsiteY54" fmla="*/ 6709 h 10000"/>
                            <a:gd name="connsiteX55" fmla="*/ 5617 w 10000"/>
                            <a:gd name="connsiteY55" fmla="*/ 6921 h 10000"/>
                            <a:gd name="connsiteX56" fmla="*/ 5541 w 10000"/>
                            <a:gd name="connsiteY56" fmla="*/ 7217 h 10000"/>
                            <a:gd name="connsiteX57" fmla="*/ 5684 w 10000"/>
                            <a:gd name="connsiteY57" fmla="*/ 7642 h 10000"/>
                            <a:gd name="connsiteX58" fmla="*/ 5883 w 10000"/>
                            <a:gd name="connsiteY58" fmla="*/ 8193 h 10000"/>
                            <a:gd name="connsiteX59" fmla="*/ 6202 w 10000"/>
                            <a:gd name="connsiteY59" fmla="*/ 8495 h 10000"/>
                            <a:gd name="connsiteX60" fmla="*/ 5369 w 10000"/>
                            <a:gd name="connsiteY60" fmla="*/ 8732 h 10000"/>
                            <a:gd name="connsiteX61" fmla="*/ 4428 w 10000"/>
                            <a:gd name="connsiteY61" fmla="*/ 9309 h 10000"/>
                            <a:gd name="connsiteX62" fmla="*/ 4178 w 10000"/>
                            <a:gd name="connsiteY62" fmla="*/ 9548 h 10000"/>
                            <a:gd name="connsiteX63" fmla="*/ 3771 w 10000"/>
                            <a:gd name="connsiteY63" fmla="*/ 9797 h 10000"/>
                            <a:gd name="connsiteX64" fmla="*/ 3491 w 10000"/>
                            <a:gd name="connsiteY64" fmla="*/ 9867 h 10000"/>
                            <a:gd name="connsiteX65" fmla="*/ 3085 w 10000"/>
                            <a:gd name="connsiteY65" fmla="*/ 9922 h 10000"/>
                            <a:gd name="connsiteX66" fmla="*/ 2591 w 10000"/>
                            <a:gd name="connsiteY66" fmla="*/ 9928 h 10000"/>
                            <a:gd name="connsiteX0" fmla="*/ 2591 w 10000"/>
                            <a:gd name="connsiteY0" fmla="*/ 9928 h 10000"/>
                            <a:gd name="connsiteX1" fmla="*/ 2602 w 10000"/>
                            <a:gd name="connsiteY1" fmla="*/ 9288 h 10000"/>
                            <a:gd name="connsiteX2" fmla="*/ 2320 w 10000"/>
                            <a:gd name="connsiteY2" fmla="*/ 8478 h 10000"/>
                            <a:gd name="connsiteX3" fmla="*/ 2068 w 10000"/>
                            <a:gd name="connsiteY3" fmla="*/ 7893 h 10000"/>
                            <a:gd name="connsiteX4" fmla="*/ 1758 w 10000"/>
                            <a:gd name="connsiteY4" fmla="*/ 7313 h 10000"/>
                            <a:gd name="connsiteX5" fmla="*/ 1423 w 10000"/>
                            <a:gd name="connsiteY5" fmla="*/ 6769 h 10000"/>
                            <a:gd name="connsiteX6" fmla="*/ 1526 w 10000"/>
                            <a:gd name="connsiteY6" fmla="*/ 6366 h 10000"/>
                            <a:gd name="connsiteX7" fmla="*/ 1411 w 10000"/>
                            <a:gd name="connsiteY7" fmla="*/ 6105 h 10000"/>
                            <a:gd name="connsiteX8" fmla="*/ 1447 w 10000"/>
                            <a:gd name="connsiteY8" fmla="*/ 5784 h 10000"/>
                            <a:gd name="connsiteX9" fmla="*/ 2523 w 10000"/>
                            <a:gd name="connsiteY9" fmla="*/ 5643 h 10000"/>
                            <a:gd name="connsiteX10" fmla="*/ 3495 w 10000"/>
                            <a:gd name="connsiteY10" fmla="*/ 5535 h 10000"/>
                            <a:gd name="connsiteX11" fmla="*/ 3332 w 10000"/>
                            <a:gd name="connsiteY11" fmla="*/ 5347 h 10000"/>
                            <a:gd name="connsiteX12" fmla="*/ 2890 w 10000"/>
                            <a:gd name="connsiteY12" fmla="*/ 5289 h 10000"/>
                            <a:gd name="connsiteX13" fmla="*/ 2675 w 10000"/>
                            <a:gd name="connsiteY13" fmla="*/ 5197 h 10000"/>
                            <a:gd name="connsiteX14" fmla="*/ 2376 w 10000"/>
                            <a:gd name="connsiteY14" fmla="*/ 5108 h 10000"/>
                            <a:gd name="connsiteX15" fmla="*/ 2217 w 10000"/>
                            <a:gd name="connsiteY15" fmla="*/ 5038 h 10000"/>
                            <a:gd name="connsiteX16" fmla="*/ 1702 w 10000"/>
                            <a:gd name="connsiteY16" fmla="*/ 4679 h 10000"/>
                            <a:gd name="connsiteX17" fmla="*/ 1175 w 10000"/>
                            <a:gd name="connsiteY17" fmla="*/ 4206 h 10000"/>
                            <a:gd name="connsiteX18" fmla="*/ 1136 w 10000"/>
                            <a:gd name="connsiteY18" fmla="*/ 3988 h 10000"/>
                            <a:gd name="connsiteX19" fmla="*/ 1028 w 10000"/>
                            <a:gd name="connsiteY19" fmla="*/ 3816 h 10000"/>
                            <a:gd name="connsiteX20" fmla="*/ 514 w 10000"/>
                            <a:gd name="connsiteY20" fmla="*/ 3396 h 10000"/>
                            <a:gd name="connsiteX21" fmla="*/ 0 w 10000"/>
                            <a:gd name="connsiteY21" fmla="*/ 3113 h 10000"/>
                            <a:gd name="connsiteX22" fmla="*/ 709 w 10000"/>
                            <a:gd name="connsiteY22" fmla="*/ 2786 h 10000"/>
                            <a:gd name="connsiteX23" fmla="*/ 1626 w 10000"/>
                            <a:gd name="connsiteY23" fmla="*/ 2519 h 10000"/>
                            <a:gd name="connsiteX24" fmla="*/ 1854 w 10000"/>
                            <a:gd name="connsiteY24" fmla="*/ 2559 h 10000"/>
                            <a:gd name="connsiteX25" fmla="*/ 2124 w 10000"/>
                            <a:gd name="connsiteY25" fmla="*/ 2345 h 10000"/>
                            <a:gd name="connsiteX26" fmla="*/ 2145 w 10000"/>
                            <a:gd name="connsiteY26" fmla="*/ 1507 h 10000"/>
                            <a:gd name="connsiteX27" fmla="*/ 1699 w 10000"/>
                            <a:gd name="connsiteY27" fmla="*/ 1469 h 10000"/>
                            <a:gd name="connsiteX28" fmla="*/ 1252 w 10000"/>
                            <a:gd name="connsiteY28" fmla="*/ 1431 h 10000"/>
                            <a:gd name="connsiteX29" fmla="*/ 2328 w 10000"/>
                            <a:gd name="connsiteY29" fmla="*/ 919 h 10000"/>
                            <a:gd name="connsiteX30" fmla="*/ 3133 w 10000"/>
                            <a:gd name="connsiteY30" fmla="*/ 456 h 10000"/>
                            <a:gd name="connsiteX31" fmla="*/ 3962 w 10000"/>
                            <a:gd name="connsiteY31" fmla="*/ 203 h 10000"/>
                            <a:gd name="connsiteX32" fmla="*/ 4787 w 10000"/>
                            <a:gd name="connsiteY32" fmla="*/ 148 h 10000"/>
                            <a:gd name="connsiteX33" fmla="*/ 5274 w 10000"/>
                            <a:gd name="connsiteY33" fmla="*/ 66 h 10000"/>
                            <a:gd name="connsiteX34" fmla="*/ 5333 w 10000"/>
                            <a:gd name="connsiteY34" fmla="*/ 195 h 10000"/>
                            <a:gd name="connsiteX35" fmla="*/ 5367 w 10000"/>
                            <a:gd name="connsiteY35" fmla="*/ 737 h 10000"/>
                            <a:gd name="connsiteX36" fmla="*/ 5477 w 10000"/>
                            <a:gd name="connsiteY36" fmla="*/ 1600 h 10000"/>
                            <a:gd name="connsiteX37" fmla="*/ 5640 w 10000"/>
                            <a:gd name="connsiteY37" fmla="*/ 1964 h 10000"/>
                            <a:gd name="connsiteX38" fmla="*/ 6411 w 10000"/>
                            <a:gd name="connsiteY38" fmla="*/ 2410 h 10000"/>
                            <a:gd name="connsiteX39" fmla="*/ 6522 w 10000"/>
                            <a:gd name="connsiteY39" fmla="*/ 2878 h 10000"/>
                            <a:gd name="connsiteX40" fmla="*/ 6964 w 10000"/>
                            <a:gd name="connsiteY40" fmla="*/ 3261 h 10000"/>
                            <a:gd name="connsiteX41" fmla="*/ 7330 w 10000"/>
                            <a:gd name="connsiteY41" fmla="*/ 3474 h 10000"/>
                            <a:gd name="connsiteX42" fmla="*/ 7804 w 10000"/>
                            <a:gd name="connsiteY42" fmla="*/ 3745 h 10000"/>
                            <a:gd name="connsiteX43" fmla="*/ 8271 w 10000"/>
                            <a:gd name="connsiteY43" fmla="*/ 3846 h 10000"/>
                            <a:gd name="connsiteX44" fmla="*/ 8586 w 10000"/>
                            <a:gd name="connsiteY44" fmla="*/ 3910 h 10000"/>
                            <a:gd name="connsiteX45" fmla="*/ 9088 w 10000"/>
                            <a:gd name="connsiteY45" fmla="*/ 3838 h 10000"/>
                            <a:gd name="connsiteX46" fmla="*/ 9455 w 10000"/>
                            <a:gd name="connsiteY46" fmla="*/ 3838 h 10000"/>
                            <a:gd name="connsiteX47" fmla="*/ 9487 w 10000"/>
                            <a:gd name="connsiteY47" fmla="*/ 4396 h 10000"/>
                            <a:gd name="connsiteX48" fmla="*/ 9782 w 10000"/>
                            <a:gd name="connsiteY48" fmla="*/ 4977 h 10000"/>
                            <a:gd name="connsiteX49" fmla="*/ 9997 w 10000"/>
                            <a:gd name="connsiteY49" fmla="*/ 5066 h 10000"/>
                            <a:gd name="connsiteX50" fmla="*/ 8104 w 10000"/>
                            <a:gd name="connsiteY50" fmla="*/ 5816 h 10000"/>
                            <a:gd name="connsiteX51" fmla="*/ 7326 w 10000"/>
                            <a:gd name="connsiteY51" fmla="*/ 6118 h 10000"/>
                            <a:gd name="connsiteX52" fmla="*/ 6899 w 10000"/>
                            <a:gd name="connsiteY52" fmla="*/ 6497 h 10000"/>
                            <a:gd name="connsiteX53" fmla="*/ 6266 w 10000"/>
                            <a:gd name="connsiteY53" fmla="*/ 6709 h 10000"/>
                            <a:gd name="connsiteX54" fmla="*/ 5617 w 10000"/>
                            <a:gd name="connsiteY54" fmla="*/ 6921 h 10000"/>
                            <a:gd name="connsiteX55" fmla="*/ 5541 w 10000"/>
                            <a:gd name="connsiteY55" fmla="*/ 7217 h 10000"/>
                            <a:gd name="connsiteX56" fmla="*/ 5684 w 10000"/>
                            <a:gd name="connsiteY56" fmla="*/ 7642 h 10000"/>
                            <a:gd name="connsiteX57" fmla="*/ 5883 w 10000"/>
                            <a:gd name="connsiteY57" fmla="*/ 8193 h 10000"/>
                            <a:gd name="connsiteX58" fmla="*/ 6202 w 10000"/>
                            <a:gd name="connsiteY58" fmla="*/ 8495 h 10000"/>
                            <a:gd name="connsiteX59" fmla="*/ 5369 w 10000"/>
                            <a:gd name="connsiteY59" fmla="*/ 8732 h 10000"/>
                            <a:gd name="connsiteX60" fmla="*/ 4428 w 10000"/>
                            <a:gd name="connsiteY60" fmla="*/ 9309 h 10000"/>
                            <a:gd name="connsiteX61" fmla="*/ 4178 w 10000"/>
                            <a:gd name="connsiteY61" fmla="*/ 9548 h 10000"/>
                            <a:gd name="connsiteX62" fmla="*/ 3771 w 10000"/>
                            <a:gd name="connsiteY62" fmla="*/ 9797 h 10000"/>
                            <a:gd name="connsiteX63" fmla="*/ 3491 w 10000"/>
                            <a:gd name="connsiteY63" fmla="*/ 9867 h 10000"/>
                            <a:gd name="connsiteX64" fmla="*/ 3085 w 10000"/>
                            <a:gd name="connsiteY64" fmla="*/ 9922 h 10000"/>
                            <a:gd name="connsiteX65" fmla="*/ 2591 w 10000"/>
                            <a:gd name="connsiteY65" fmla="*/ 9928 h 10000"/>
                            <a:gd name="connsiteX0" fmla="*/ 2591 w 10000"/>
                            <a:gd name="connsiteY0" fmla="*/ 9928 h 10000"/>
                            <a:gd name="connsiteX1" fmla="*/ 2602 w 10000"/>
                            <a:gd name="connsiteY1" fmla="*/ 9288 h 10000"/>
                            <a:gd name="connsiteX2" fmla="*/ 2320 w 10000"/>
                            <a:gd name="connsiteY2" fmla="*/ 8478 h 10000"/>
                            <a:gd name="connsiteX3" fmla="*/ 2068 w 10000"/>
                            <a:gd name="connsiteY3" fmla="*/ 7893 h 10000"/>
                            <a:gd name="connsiteX4" fmla="*/ 1758 w 10000"/>
                            <a:gd name="connsiteY4" fmla="*/ 7313 h 10000"/>
                            <a:gd name="connsiteX5" fmla="*/ 1423 w 10000"/>
                            <a:gd name="connsiteY5" fmla="*/ 6769 h 10000"/>
                            <a:gd name="connsiteX6" fmla="*/ 1526 w 10000"/>
                            <a:gd name="connsiteY6" fmla="*/ 6366 h 10000"/>
                            <a:gd name="connsiteX7" fmla="*/ 1411 w 10000"/>
                            <a:gd name="connsiteY7" fmla="*/ 6105 h 10000"/>
                            <a:gd name="connsiteX8" fmla="*/ 1447 w 10000"/>
                            <a:gd name="connsiteY8" fmla="*/ 5784 h 10000"/>
                            <a:gd name="connsiteX9" fmla="*/ 2523 w 10000"/>
                            <a:gd name="connsiteY9" fmla="*/ 5643 h 10000"/>
                            <a:gd name="connsiteX10" fmla="*/ 3495 w 10000"/>
                            <a:gd name="connsiteY10" fmla="*/ 5535 h 10000"/>
                            <a:gd name="connsiteX11" fmla="*/ 3332 w 10000"/>
                            <a:gd name="connsiteY11" fmla="*/ 5347 h 10000"/>
                            <a:gd name="connsiteX12" fmla="*/ 2890 w 10000"/>
                            <a:gd name="connsiteY12" fmla="*/ 5289 h 10000"/>
                            <a:gd name="connsiteX13" fmla="*/ 2675 w 10000"/>
                            <a:gd name="connsiteY13" fmla="*/ 5197 h 10000"/>
                            <a:gd name="connsiteX14" fmla="*/ 2376 w 10000"/>
                            <a:gd name="connsiteY14" fmla="*/ 5108 h 10000"/>
                            <a:gd name="connsiteX15" fmla="*/ 2217 w 10000"/>
                            <a:gd name="connsiteY15" fmla="*/ 5038 h 10000"/>
                            <a:gd name="connsiteX16" fmla="*/ 1702 w 10000"/>
                            <a:gd name="connsiteY16" fmla="*/ 4679 h 10000"/>
                            <a:gd name="connsiteX17" fmla="*/ 1175 w 10000"/>
                            <a:gd name="connsiteY17" fmla="*/ 4206 h 10000"/>
                            <a:gd name="connsiteX18" fmla="*/ 1136 w 10000"/>
                            <a:gd name="connsiteY18" fmla="*/ 3988 h 10000"/>
                            <a:gd name="connsiteX19" fmla="*/ 1028 w 10000"/>
                            <a:gd name="connsiteY19" fmla="*/ 3816 h 10000"/>
                            <a:gd name="connsiteX20" fmla="*/ 514 w 10000"/>
                            <a:gd name="connsiteY20" fmla="*/ 3396 h 10000"/>
                            <a:gd name="connsiteX21" fmla="*/ 0 w 10000"/>
                            <a:gd name="connsiteY21" fmla="*/ 3113 h 10000"/>
                            <a:gd name="connsiteX22" fmla="*/ 709 w 10000"/>
                            <a:gd name="connsiteY22" fmla="*/ 2786 h 10000"/>
                            <a:gd name="connsiteX23" fmla="*/ 1626 w 10000"/>
                            <a:gd name="connsiteY23" fmla="*/ 2519 h 10000"/>
                            <a:gd name="connsiteX24" fmla="*/ 1854 w 10000"/>
                            <a:gd name="connsiteY24" fmla="*/ 2559 h 10000"/>
                            <a:gd name="connsiteX25" fmla="*/ 2124 w 10000"/>
                            <a:gd name="connsiteY25" fmla="*/ 2345 h 10000"/>
                            <a:gd name="connsiteX26" fmla="*/ 2145 w 10000"/>
                            <a:gd name="connsiteY26" fmla="*/ 1507 h 10000"/>
                            <a:gd name="connsiteX27" fmla="*/ 1699 w 10000"/>
                            <a:gd name="connsiteY27" fmla="*/ 1469 h 10000"/>
                            <a:gd name="connsiteX28" fmla="*/ 1252 w 10000"/>
                            <a:gd name="connsiteY28" fmla="*/ 1431 h 10000"/>
                            <a:gd name="connsiteX29" fmla="*/ 2328 w 10000"/>
                            <a:gd name="connsiteY29" fmla="*/ 919 h 10000"/>
                            <a:gd name="connsiteX30" fmla="*/ 3133 w 10000"/>
                            <a:gd name="connsiteY30" fmla="*/ 456 h 10000"/>
                            <a:gd name="connsiteX31" fmla="*/ 3962 w 10000"/>
                            <a:gd name="connsiteY31" fmla="*/ 203 h 10000"/>
                            <a:gd name="connsiteX32" fmla="*/ 4787 w 10000"/>
                            <a:gd name="connsiteY32" fmla="*/ 148 h 10000"/>
                            <a:gd name="connsiteX33" fmla="*/ 5274 w 10000"/>
                            <a:gd name="connsiteY33" fmla="*/ 66 h 10000"/>
                            <a:gd name="connsiteX34" fmla="*/ 5333 w 10000"/>
                            <a:gd name="connsiteY34" fmla="*/ 195 h 10000"/>
                            <a:gd name="connsiteX35" fmla="*/ 5367 w 10000"/>
                            <a:gd name="connsiteY35" fmla="*/ 737 h 10000"/>
                            <a:gd name="connsiteX36" fmla="*/ 5477 w 10000"/>
                            <a:gd name="connsiteY36" fmla="*/ 1600 h 10000"/>
                            <a:gd name="connsiteX37" fmla="*/ 5640 w 10000"/>
                            <a:gd name="connsiteY37" fmla="*/ 1964 h 10000"/>
                            <a:gd name="connsiteX38" fmla="*/ 6411 w 10000"/>
                            <a:gd name="connsiteY38" fmla="*/ 2410 h 10000"/>
                            <a:gd name="connsiteX39" fmla="*/ 6522 w 10000"/>
                            <a:gd name="connsiteY39" fmla="*/ 2878 h 10000"/>
                            <a:gd name="connsiteX40" fmla="*/ 7330 w 10000"/>
                            <a:gd name="connsiteY40" fmla="*/ 3474 h 10000"/>
                            <a:gd name="connsiteX41" fmla="*/ 7804 w 10000"/>
                            <a:gd name="connsiteY41" fmla="*/ 3745 h 10000"/>
                            <a:gd name="connsiteX42" fmla="*/ 8271 w 10000"/>
                            <a:gd name="connsiteY42" fmla="*/ 3846 h 10000"/>
                            <a:gd name="connsiteX43" fmla="*/ 8586 w 10000"/>
                            <a:gd name="connsiteY43" fmla="*/ 3910 h 10000"/>
                            <a:gd name="connsiteX44" fmla="*/ 9088 w 10000"/>
                            <a:gd name="connsiteY44" fmla="*/ 3838 h 10000"/>
                            <a:gd name="connsiteX45" fmla="*/ 9455 w 10000"/>
                            <a:gd name="connsiteY45" fmla="*/ 3838 h 10000"/>
                            <a:gd name="connsiteX46" fmla="*/ 9487 w 10000"/>
                            <a:gd name="connsiteY46" fmla="*/ 4396 h 10000"/>
                            <a:gd name="connsiteX47" fmla="*/ 9782 w 10000"/>
                            <a:gd name="connsiteY47" fmla="*/ 4977 h 10000"/>
                            <a:gd name="connsiteX48" fmla="*/ 9997 w 10000"/>
                            <a:gd name="connsiteY48" fmla="*/ 5066 h 10000"/>
                            <a:gd name="connsiteX49" fmla="*/ 8104 w 10000"/>
                            <a:gd name="connsiteY49" fmla="*/ 5816 h 10000"/>
                            <a:gd name="connsiteX50" fmla="*/ 7326 w 10000"/>
                            <a:gd name="connsiteY50" fmla="*/ 6118 h 10000"/>
                            <a:gd name="connsiteX51" fmla="*/ 6899 w 10000"/>
                            <a:gd name="connsiteY51" fmla="*/ 6497 h 10000"/>
                            <a:gd name="connsiteX52" fmla="*/ 6266 w 10000"/>
                            <a:gd name="connsiteY52" fmla="*/ 6709 h 10000"/>
                            <a:gd name="connsiteX53" fmla="*/ 5617 w 10000"/>
                            <a:gd name="connsiteY53" fmla="*/ 6921 h 10000"/>
                            <a:gd name="connsiteX54" fmla="*/ 5541 w 10000"/>
                            <a:gd name="connsiteY54" fmla="*/ 7217 h 10000"/>
                            <a:gd name="connsiteX55" fmla="*/ 5684 w 10000"/>
                            <a:gd name="connsiteY55" fmla="*/ 7642 h 10000"/>
                            <a:gd name="connsiteX56" fmla="*/ 5883 w 10000"/>
                            <a:gd name="connsiteY56" fmla="*/ 8193 h 10000"/>
                            <a:gd name="connsiteX57" fmla="*/ 6202 w 10000"/>
                            <a:gd name="connsiteY57" fmla="*/ 8495 h 10000"/>
                            <a:gd name="connsiteX58" fmla="*/ 5369 w 10000"/>
                            <a:gd name="connsiteY58" fmla="*/ 8732 h 10000"/>
                            <a:gd name="connsiteX59" fmla="*/ 4428 w 10000"/>
                            <a:gd name="connsiteY59" fmla="*/ 9309 h 10000"/>
                            <a:gd name="connsiteX60" fmla="*/ 4178 w 10000"/>
                            <a:gd name="connsiteY60" fmla="*/ 9548 h 10000"/>
                            <a:gd name="connsiteX61" fmla="*/ 3771 w 10000"/>
                            <a:gd name="connsiteY61" fmla="*/ 9797 h 10000"/>
                            <a:gd name="connsiteX62" fmla="*/ 3491 w 10000"/>
                            <a:gd name="connsiteY62" fmla="*/ 9867 h 10000"/>
                            <a:gd name="connsiteX63" fmla="*/ 3085 w 10000"/>
                            <a:gd name="connsiteY63" fmla="*/ 9922 h 10000"/>
                            <a:gd name="connsiteX64" fmla="*/ 2591 w 10000"/>
                            <a:gd name="connsiteY64" fmla="*/ 9928 h 10000"/>
                            <a:gd name="connsiteX0" fmla="*/ 2591 w 10000"/>
                            <a:gd name="connsiteY0" fmla="*/ 9928 h 10000"/>
                            <a:gd name="connsiteX1" fmla="*/ 2602 w 10000"/>
                            <a:gd name="connsiteY1" fmla="*/ 9288 h 10000"/>
                            <a:gd name="connsiteX2" fmla="*/ 2320 w 10000"/>
                            <a:gd name="connsiteY2" fmla="*/ 8478 h 10000"/>
                            <a:gd name="connsiteX3" fmla="*/ 2068 w 10000"/>
                            <a:gd name="connsiteY3" fmla="*/ 7893 h 10000"/>
                            <a:gd name="connsiteX4" fmla="*/ 1758 w 10000"/>
                            <a:gd name="connsiteY4" fmla="*/ 7313 h 10000"/>
                            <a:gd name="connsiteX5" fmla="*/ 1423 w 10000"/>
                            <a:gd name="connsiteY5" fmla="*/ 6769 h 10000"/>
                            <a:gd name="connsiteX6" fmla="*/ 1526 w 10000"/>
                            <a:gd name="connsiteY6" fmla="*/ 6366 h 10000"/>
                            <a:gd name="connsiteX7" fmla="*/ 1411 w 10000"/>
                            <a:gd name="connsiteY7" fmla="*/ 6105 h 10000"/>
                            <a:gd name="connsiteX8" fmla="*/ 1447 w 10000"/>
                            <a:gd name="connsiteY8" fmla="*/ 5784 h 10000"/>
                            <a:gd name="connsiteX9" fmla="*/ 2523 w 10000"/>
                            <a:gd name="connsiteY9" fmla="*/ 5643 h 10000"/>
                            <a:gd name="connsiteX10" fmla="*/ 3495 w 10000"/>
                            <a:gd name="connsiteY10" fmla="*/ 5535 h 10000"/>
                            <a:gd name="connsiteX11" fmla="*/ 3332 w 10000"/>
                            <a:gd name="connsiteY11" fmla="*/ 5347 h 10000"/>
                            <a:gd name="connsiteX12" fmla="*/ 2890 w 10000"/>
                            <a:gd name="connsiteY12" fmla="*/ 5289 h 10000"/>
                            <a:gd name="connsiteX13" fmla="*/ 2675 w 10000"/>
                            <a:gd name="connsiteY13" fmla="*/ 5197 h 10000"/>
                            <a:gd name="connsiteX14" fmla="*/ 2376 w 10000"/>
                            <a:gd name="connsiteY14" fmla="*/ 5108 h 10000"/>
                            <a:gd name="connsiteX15" fmla="*/ 2217 w 10000"/>
                            <a:gd name="connsiteY15" fmla="*/ 5038 h 10000"/>
                            <a:gd name="connsiteX16" fmla="*/ 1702 w 10000"/>
                            <a:gd name="connsiteY16" fmla="*/ 4679 h 10000"/>
                            <a:gd name="connsiteX17" fmla="*/ 1175 w 10000"/>
                            <a:gd name="connsiteY17" fmla="*/ 4206 h 10000"/>
                            <a:gd name="connsiteX18" fmla="*/ 1136 w 10000"/>
                            <a:gd name="connsiteY18" fmla="*/ 3988 h 10000"/>
                            <a:gd name="connsiteX19" fmla="*/ 1028 w 10000"/>
                            <a:gd name="connsiteY19" fmla="*/ 3816 h 10000"/>
                            <a:gd name="connsiteX20" fmla="*/ 514 w 10000"/>
                            <a:gd name="connsiteY20" fmla="*/ 3396 h 10000"/>
                            <a:gd name="connsiteX21" fmla="*/ 0 w 10000"/>
                            <a:gd name="connsiteY21" fmla="*/ 3113 h 10000"/>
                            <a:gd name="connsiteX22" fmla="*/ 709 w 10000"/>
                            <a:gd name="connsiteY22" fmla="*/ 2786 h 10000"/>
                            <a:gd name="connsiteX23" fmla="*/ 1626 w 10000"/>
                            <a:gd name="connsiteY23" fmla="*/ 2519 h 10000"/>
                            <a:gd name="connsiteX24" fmla="*/ 1854 w 10000"/>
                            <a:gd name="connsiteY24" fmla="*/ 2559 h 10000"/>
                            <a:gd name="connsiteX25" fmla="*/ 2124 w 10000"/>
                            <a:gd name="connsiteY25" fmla="*/ 2345 h 10000"/>
                            <a:gd name="connsiteX26" fmla="*/ 2145 w 10000"/>
                            <a:gd name="connsiteY26" fmla="*/ 1507 h 10000"/>
                            <a:gd name="connsiteX27" fmla="*/ 1699 w 10000"/>
                            <a:gd name="connsiteY27" fmla="*/ 1469 h 10000"/>
                            <a:gd name="connsiteX28" fmla="*/ 1252 w 10000"/>
                            <a:gd name="connsiteY28" fmla="*/ 1431 h 10000"/>
                            <a:gd name="connsiteX29" fmla="*/ 2328 w 10000"/>
                            <a:gd name="connsiteY29" fmla="*/ 919 h 10000"/>
                            <a:gd name="connsiteX30" fmla="*/ 3133 w 10000"/>
                            <a:gd name="connsiteY30" fmla="*/ 456 h 10000"/>
                            <a:gd name="connsiteX31" fmla="*/ 3962 w 10000"/>
                            <a:gd name="connsiteY31" fmla="*/ 203 h 10000"/>
                            <a:gd name="connsiteX32" fmla="*/ 4787 w 10000"/>
                            <a:gd name="connsiteY32" fmla="*/ 148 h 10000"/>
                            <a:gd name="connsiteX33" fmla="*/ 5274 w 10000"/>
                            <a:gd name="connsiteY33" fmla="*/ 66 h 10000"/>
                            <a:gd name="connsiteX34" fmla="*/ 5333 w 10000"/>
                            <a:gd name="connsiteY34" fmla="*/ 195 h 10000"/>
                            <a:gd name="connsiteX35" fmla="*/ 5367 w 10000"/>
                            <a:gd name="connsiteY35" fmla="*/ 737 h 10000"/>
                            <a:gd name="connsiteX36" fmla="*/ 5477 w 10000"/>
                            <a:gd name="connsiteY36" fmla="*/ 1600 h 10000"/>
                            <a:gd name="connsiteX37" fmla="*/ 5640 w 10000"/>
                            <a:gd name="connsiteY37" fmla="*/ 1964 h 10000"/>
                            <a:gd name="connsiteX38" fmla="*/ 6411 w 10000"/>
                            <a:gd name="connsiteY38" fmla="*/ 2410 h 10000"/>
                            <a:gd name="connsiteX39" fmla="*/ 6522 w 10000"/>
                            <a:gd name="connsiteY39" fmla="*/ 2878 h 10000"/>
                            <a:gd name="connsiteX40" fmla="*/ 8370 w 10000"/>
                            <a:gd name="connsiteY40" fmla="*/ 3434 h 10000"/>
                            <a:gd name="connsiteX41" fmla="*/ 7804 w 10000"/>
                            <a:gd name="connsiteY41" fmla="*/ 3745 h 10000"/>
                            <a:gd name="connsiteX42" fmla="*/ 8271 w 10000"/>
                            <a:gd name="connsiteY42" fmla="*/ 3846 h 10000"/>
                            <a:gd name="connsiteX43" fmla="*/ 8586 w 10000"/>
                            <a:gd name="connsiteY43" fmla="*/ 3910 h 10000"/>
                            <a:gd name="connsiteX44" fmla="*/ 9088 w 10000"/>
                            <a:gd name="connsiteY44" fmla="*/ 3838 h 10000"/>
                            <a:gd name="connsiteX45" fmla="*/ 9455 w 10000"/>
                            <a:gd name="connsiteY45" fmla="*/ 3838 h 10000"/>
                            <a:gd name="connsiteX46" fmla="*/ 9487 w 10000"/>
                            <a:gd name="connsiteY46" fmla="*/ 4396 h 10000"/>
                            <a:gd name="connsiteX47" fmla="*/ 9782 w 10000"/>
                            <a:gd name="connsiteY47" fmla="*/ 4977 h 10000"/>
                            <a:gd name="connsiteX48" fmla="*/ 9997 w 10000"/>
                            <a:gd name="connsiteY48" fmla="*/ 5066 h 10000"/>
                            <a:gd name="connsiteX49" fmla="*/ 8104 w 10000"/>
                            <a:gd name="connsiteY49" fmla="*/ 5816 h 10000"/>
                            <a:gd name="connsiteX50" fmla="*/ 7326 w 10000"/>
                            <a:gd name="connsiteY50" fmla="*/ 6118 h 10000"/>
                            <a:gd name="connsiteX51" fmla="*/ 6899 w 10000"/>
                            <a:gd name="connsiteY51" fmla="*/ 6497 h 10000"/>
                            <a:gd name="connsiteX52" fmla="*/ 6266 w 10000"/>
                            <a:gd name="connsiteY52" fmla="*/ 6709 h 10000"/>
                            <a:gd name="connsiteX53" fmla="*/ 5617 w 10000"/>
                            <a:gd name="connsiteY53" fmla="*/ 6921 h 10000"/>
                            <a:gd name="connsiteX54" fmla="*/ 5541 w 10000"/>
                            <a:gd name="connsiteY54" fmla="*/ 7217 h 10000"/>
                            <a:gd name="connsiteX55" fmla="*/ 5684 w 10000"/>
                            <a:gd name="connsiteY55" fmla="*/ 7642 h 10000"/>
                            <a:gd name="connsiteX56" fmla="*/ 5883 w 10000"/>
                            <a:gd name="connsiteY56" fmla="*/ 8193 h 10000"/>
                            <a:gd name="connsiteX57" fmla="*/ 6202 w 10000"/>
                            <a:gd name="connsiteY57" fmla="*/ 8495 h 10000"/>
                            <a:gd name="connsiteX58" fmla="*/ 5369 w 10000"/>
                            <a:gd name="connsiteY58" fmla="*/ 8732 h 10000"/>
                            <a:gd name="connsiteX59" fmla="*/ 4428 w 10000"/>
                            <a:gd name="connsiteY59" fmla="*/ 9309 h 10000"/>
                            <a:gd name="connsiteX60" fmla="*/ 4178 w 10000"/>
                            <a:gd name="connsiteY60" fmla="*/ 9548 h 10000"/>
                            <a:gd name="connsiteX61" fmla="*/ 3771 w 10000"/>
                            <a:gd name="connsiteY61" fmla="*/ 9797 h 10000"/>
                            <a:gd name="connsiteX62" fmla="*/ 3491 w 10000"/>
                            <a:gd name="connsiteY62" fmla="*/ 9867 h 10000"/>
                            <a:gd name="connsiteX63" fmla="*/ 3085 w 10000"/>
                            <a:gd name="connsiteY63" fmla="*/ 9922 h 10000"/>
                            <a:gd name="connsiteX64" fmla="*/ 2591 w 10000"/>
                            <a:gd name="connsiteY64" fmla="*/ 9928 h 10000"/>
                            <a:gd name="connsiteX0" fmla="*/ 2591 w 10000"/>
                            <a:gd name="connsiteY0" fmla="*/ 9928 h 10000"/>
                            <a:gd name="connsiteX1" fmla="*/ 2602 w 10000"/>
                            <a:gd name="connsiteY1" fmla="*/ 9288 h 10000"/>
                            <a:gd name="connsiteX2" fmla="*/ 2320 w 10000"/>
                            <a:gd name="connsiteY2" fmla="*/ 8478 h 10000"/>
                            <a:gd name="connsiteX3" fmla="*/ 2068 w 10000"/>
                            <a:gd name="connsiteY3" fmla="*/ 7893 h 10000"/>
                            <a:gd name="connsiteX4" fmla="*/ 1758 w 10000"/>
                            <a:gd name="connsiteY4" fmla="*/ 7313 h 10000"/>
                            <a:gd name="connsiteX5" fmla="*/ 1423 w 10000"/>
                            <a:gd name="connsiteY5" fmla="*/ 6769 h 10000"/>
                            <a:gd name="connsiteX6" fmla="*/ 1526 w 10000"/>
                            <a:gd name="connsiteY6" fmla="*/ 6366 h 10000"/>
                            <a:gd name="connsiteX7" fmla="*/ 1411 w 10000"/>
                            <a:gd name="connsiteY7" fmla="*/ 6105 h 10000"/>
                            <a:gd name="connsiteX8" fmla="*/ 1447 w 10000"/>
                            <a:gd name="connsiteY8" fmla="*/ 5784 h 10000"/>
                            <a:gd name="connsiteX9" fmla="*/ 2523 w 10000"/>
                            <a:gd name="connsiteY9" fmla="*/ 5643 h 10000"/>
                            <a:gd name="connsiteX10" fmla="*/ 3495 w 10000"/>
                            <a:gd name="connsiteY10" fmla="*/ 5535 h 10000"/>
                            <a:gd name="connsiteX11" fmla="*/ 3332 w 10000"/>
                            <a:gd name="connsiteY11" fmla="*/ 5347 h 10000"/>
                            <a:gd name="connsiteX12" fmla="*/ 2890 w 10000"/>
                            <a:gd name="connsiteY12" fmla="*/ 5289 h 10000"/>
                            <a:gd name="connsiteX13" fmla="*/ 2675 w 10000"/>
                            <a:gd name="connsiteY13" fmla="*/ 5197 h 10000"/>
                            <a:gd name="connsiteX14" fmla="*/ 2376 w 10000"/>
                            <a:gd name="connsiteY14" fmla="*/ 5108 h 10000"/>
                            <a:gd name="connsiteX15" fmla="*/ 2217 w 10000"/>
                            <a:gd name="connsiteY15" fmla="*/ 5038 h 10000"/>
                            <a:gd name="connsiteX16" fmla="*/ 1702 w 10000"/>
                            <a:gd name="connsiteY16" fmla="*/ 4679 h 10000"/>
                            <a:gd name="connsiteX17" fmla="*/ 1175 w 10000"/>
                            <a:gd name="connsiteY17" fmla="*/ 4206 h 10000"/>
                            <a:gd name="connsiteX18" fmla="*/ 1136 w 10000"/>
                            <a:gd name="connsiteY18" fmla="*/ 3988 h 10000"/>
                            <a:gd name="connsiteX19" fmla="*/ 1028 w 10000"/>
                            <a:gd name="connsiteY19" fmla="*/ 3816 h 10000"/>
                            <a:gd name="connsiteX20" fmla="*/ 514 w 10000"/>
                            <a:gd name="connsiteY20" fmla="*/ 3396 h 10000"/>
                            <a:gd name="connsiteX21" fmla="*/ 0 w 10000"/>
                            <a:gd name="connsiteY21" fmla="*/ 3113 h 10000"/>
                            <a:gd name="connsiteX22" fmla="*/ 709 w 10000"/>
                            <a:gd name="connsiteY22" fmla="*/ 2786 h 10000"/>
                            <a:gd name="connsiteX23" fmla="*/ 1626 w 10000"/>
                            <a:gd name="connsiteY23" fmla="*/ 2519 h 10000"/>
                            <a:gd name="connsiteX24" fmla="*/ 1854 w 10000"/>
                            <a:gd name="connsiteY24" fmla="*/ 2559 h 10000"/>
                            <a:gd name="connsiteX25" fmla="*/ 2124 w 10000"/>
                            <a:gd name="connsiteY25" fmla="*/ 2345 h 10000"/>
                            <a:gd name="connsiteX26" fmla="*/ 2145 w 10000"/>
                            <a:gd name="connsiteY26" fmla="*/ 1507 h 10000"/>
                            <a:gd name="connsiteX27" fmla="*/ 1699 w 10000"/>
                            <a:gd name="connsiteY27" fmla="*/ 1469 h 10000"/>
                            <a:gd name="connsiteX28" fmla="*/ 1252 w 10000"/>
                            <a:gd name="connsiteY28" fmla="*/ 1431 h 10000"/>
                            <a:gd name="connsiteX29" fmla="*/ 2328 w 10000"/>
                            <a:gd name="connsiteY29" fmla="*/ 919 h 10000"/>
                            <a:gd name="connsiteX30" fmla="*/ 3133 w 10000"/>
                            <a:gd name="connsiteY30" fmla="*/ 456 h 10000"/>
                            <a:gd name="connsiteX31" fmla="*/ 3962 w 10000"/>
                            <a:gd name="connsiteY31" fmla="*/ 203 h 10000"/>
                            <a:gd name="connsiteX32" fmla="*/ 4787 w 10000"/>
                            <a:gd name="connsiteY32" fmla="*/ 148 h 10000"/>
                            <a:gd name="connsiteX33" fmla="*/ 5274 w 10000"/>
                            <a:gd name="connsiteY33" fmla="*/ 66 h 10000"/>
                            <a:gd name="connsiteX34" fmla="*/ 5333 w 10000"/>
                            <a:gd name="connsiteY34" fmla="*/ 195 h 10000"/>
                            <a:gd name="connsiteX35" fmla="*/ 5367 w 10000"/>
                            <a:gd name="connsiteY35" fmla="*/ 737 h 10000"/>
                            <a:gd name="connsiteX36" fmla="*/ 5477 w 10000"/>
                            <a:gd name="connsiteY36" fmla="*/ 1600 h 10000"/>
                            <a:gd name="connsiteX37" fmla="*/ 5640 w 10000"/>
                            <a:gd name="connsiteY37" fmla="*/ 1964 h 10000"/>
                            <a:gd name="connsiteX38" fmla="*/ 6411 w 10000"/>
                            <a:gd name="connsiteY38" fmla="*/ 2410 h 10000"/>
                            <a:gd name="connsiteX39" fmla="*/ 6522 w 10000"/>
                            <a:gd name="connsiteY39" fmla="*/ 2878 h 10000"/>
                            <a:gd name="connsiteX40" fmla="*/ 8370 w 10000"/>
                            <a:gd name="connsiteY40" fmla="*/ 3434 h 10000"/>
                            <a:gd name="connsiteX41" fmla="*/ 7804 w 10000"/>
                            <a:gd name="connsiteY41" fmla="*/ 3745 h 10000"/>
                            <a:gd name="connsiteX42" fmla="*/ 8271 w 10000"/>
                            <a:gd name="connsiteY42" fmla="*/ 3846 h 10000"/>
                            <a:gd name="connsiteX43" fmla="*/ 9088 w 10000"/>
                            <a:gd name="connsiteY43" fmla="*/ 3838 h 10000"/>
                            <a:gd name="connsiteX44" fmla="*/ 9455 w 10000"/>
                            <a:gd name="connsiteY44" fmla="*/ 3838 h 10000"/>
                            <a:gd name="connsiteX45" fmla="*/ 9487 w 10000"/>
                            <a:gd name="connsiteY45" fmla="*/ 4396 h 10000"/>
                            <a:gd name="connsiteX46" fmla="*/ 9782 w 10000"/>
                            <a:gd name="connsiteY46" fmla="*/ 4977 h 10000"/>
                            <a:gd name="connsiteX47" fmla="*/ 9997 w 10000"/>
                            <a:gd name="connsiteY47" fmla="*/ 5066 h 10000"/>
                            <a:gd name="connsiteX48" fmla="*/ 8104 w 10000"/>
                            <a:gd name="connsiteY48" fmla="*/ 5816 h 10000"/>
                            <a:gd name="connsiteX49" fmla="*/ 7326 w 10000"/>
                            <a:gd name="connsiteY49" fmla="*/ 6118 h 10000"/>
                            <a:gd name="connsiteX50" fmla="*/ 6899 w 10000"/>
                            <a:gd name="connsiteY50" fmla="*/ 6497 h 10000"/>
                            <a:gd name="connsiteX51" fmla="*/ 6266 w 10000"/>
                            <a:gd name="connsiteY51" fmla="*/ 6709 h 10000"/>
                            <a:gd name="connsiteX52" fmla="*/ 5617 w 10000"/>
                            <a:gd name="connsiteY52" fmla="*/ 6921 h 10000"/>
                            <a:gd name="connsiteX53" fmla="*/ 5541 w 10000"/>
                            <a:gd name="connsiteY53" fmla="*/ 7217 h 10000"/>
                            <a:gd name="connsiteX54" fmla="*/ 5684 w 10000"/>
                            <a:gd name="connsiteY54" fmla="*/ 7642 h 10000"/>
                            <a:gd name="connsiteX55" fmla="*/ 5883 w 10000"/>
                            <a:gd name="connsiteY55" fmla="*/ 8193 h 10000"/>
                            <a:gd name="connsiteX56" fmla="*/ 6202 w 10000"/>
                            <a:gd name="connsiteY56" fmla="*/ 8495 h 10000"/>
                            <a:gd name="connsiteX57" fmla="*/ 5369 w 10000"/>
                            <a:gd name="connsiteY57" fmla="*/ 8732 h 10000"/>
                            <a:gd name="connsiteX58" fmla="*/ 4428 w 10000"/>
                            <a:gd name="connsiteY58" fmla="*/ 9309 h 10000"/>
                            <a:gd name="connsiteX59" fmla="*/ 4178 w 10000"/>
                            <a:gd name="connsiteY59" fmla="*/ 9548 h 10000"/>
                            <a:gd name="connsiteX60" fmla="*/ 3771 w 10000"/>
                            <a:gd name="connsiteY60" fmla="*/ 9797 h 10000"/>
                            <a:gd name="connsiteX61" fmla="*/ 3491 w 10000"/>
                            <a:gd name="connsiteY61" fmla="*/ 9867 h 10000"/>
                            <a:gd name="connsiteX62" fmla="*/ 3085 w 10000"/>
                            <a:gd name="connsiteY62" fmla="*/ 9922 h 10000"/>
                            <a:gd name="connsiteX63" fmla="*/ 2591 w 10000"/>
                            <a:gd name="connsiteY63" fmla="*/ 9928 h 10000"/>
                            <a:gd name="connsiteX0" fmla="*/ 2591 w 10000"/>
                            <a:gd name="connsiteY0" fmla="*/ 9928 h 10000"/>
                            <a:gd name="connsiteX1" fmla="*/ 2602 w 10000"/>
                            <a:gd name="connsiteY1" fmla="*/ 9288 h 10000"/>
                            <a:gd name="connsiteX2" fmla="*/ 2320 w 10000"/>
                            <a:gd name="connsiteY2" fmla="*/ 8478 h 10000"/>
                            <a:gd name="connsiteX3" fmla="*/ 2068 w 10000"/>
                            <a:gd name="connsiteY3" fmla="*/ 7893 h 10000"/>
                            <a:gd name="connsiteX4" fmla="*/ 1758 w 10000"/>
                            <a:gd name="connsiteY4" fmla="*/ 7313 h 10000"/>
                            <a:gd name="connsiteX5" fmla="*/ 1423 w 10000"/>
                            <a:gd name="connsiteY5" fmla="*/ 6769 h 10000"/>
                            <a:gd name="connsiteX6" fmla="*/ 1526 w 10000"/>
                            <a:gd name="connsiteY6" fmla="*/ 6366 h 10000"/>
                            <a:gd name="connsiteX7" fmla="*/ 1411 w 10000"/>
                            <a:gd name="connsiteY7" fmla="*/ 6105 h 10000"/>
                            <a:gd name="connsiteX8" fmla="*/ 1447 w 10000"/>
                            <a:gd name="connsiteY8" fmla="*/ 5784 h 10000"/>
                            <a:gd name="connsiteX9" fmla="*/ 2523 w 10000"/>
                            <a:gd name="connsiteY9" fmla="*/ 5643 h 10000"/>
                            <a:gd name="connsiteX10" fmla="*/ 3495 w 10000"/>
                            <a:gd name="connsiteY10" fmla="*/ 5535 h 10000"/>
                            <a:gd name="connsiteX11" fmla="*/ 3332 w 10000"/>
                            <a:gd name="connsiteY11" fmla="*/ 5347 h 10000"/>
                            <a:gd name="connsiteX12" fmla="*/ 2890 w 10000"/>
                            <a:gd name="connsiteY12" fmla="*/ 5289 h 10000"/>
                            <a:gd name="connsiteX13" fmla="*/ 2675 w 10000"/>
                            <a:gd name="connsiteY13" fmla="*/ 5197 h 10000"/>
                            <a:gd name="connsiteX14" fmla="*/ 2376 w 10000"/>
                            <a:gd name="connsiteY14" fmla="*/ 5108 h 10000"/>
                            <a:gd name="connsiteX15" fmla="*/ 2217 w 10000"/>
                            <a:gd name="connsiteY15" fmla="*/ 5038 h 10000"/>
                            <a:gd name="connsiteX16" fmla="*/ 1702 w 10000"/>
                            <a:gd name="connsiteY16" fmla="*/ 4679 h 10000"/>
                            <a:gd name="connsiteX17" fmla="*/ 1175 w 10000"/>
                            <a:gd name="connsiteY17" fmla="*/ 4206 h 10000"/>
                            <a:gd name="connsiteX18" fmla="*/ 1136 w 10000"/>
                            <a:gd name="connsiteY18" fmla="*/ 3988 h 10000"/>
                            <a:gd name="connsiteX19" fmla="*/ 1028 w 10000"/>
                            <a:gd name="connsiteY19" fmla="*/ 3816 h 10000"/>
                            <a:gd name="connsiteX20" fmla="*/ 514 w 10000"/>
                            <a:gd name="connsiteY20" fmla="*/ 3396 h 10000"/>
                            <a:gd name="connsiteX21" fmla="*/ 0 w 10000"/>
                            <a:gd name="connsiteY21" fmla="*/ 3113 h 10000"/>
                            <a:gd name="connsiteX22" fmla="*/ 709 w 10000"/>
                            <a:gd name="connsiteY22" fmla="*/ 2786 h 10000"/>
                            <a:gd name="connsiteX23" fmla="*/ 1626 w 10000"/>
                            <a:gd name="connsiteY23" fmla="*/ 2519 h 10000"/>
                            <a:gd name="connsiteX24" fmla="*/ 1854 w 10000"/>
                            <a:gd name="connsiteY24" fmla="*/ 2559 h 10000"/>
                            <a:gd name="connsiteX25" fmla="*/ 2124 w 10000"/>
                            <a:gd name="connsiteY25" fmla="*/ 2345 h 10000"/>
                            <a:gd name="connsiteX26" fmla="*/ 2145 w 10000"/>
                            <a:gd name="connsiteY26" fmla="*/ 1507 h 10000"/>
                            <a:gd name="connsiteX27" fmla="*/ 1699 w 10000"/>
                            <a:gd name="connsiteY27" fmla="*/ 1469 h 10000"/>
                            <a:gd name="connsiteX28" fmla="*/ 1252 w 10000"/>
                            <a:gd name="connsiteY28" fmla="*/ 1431 h 10000"/>
                            <a:gd name="connsiteX29" fmla="*/ 2328 w 10000"/>
                            <a:gd name="connsiteY29" fmla="*/ 919 h 10000"/>
                            <a:gd name="connsiteX30" fmla="*/ 3133 w 10000"/>
                            <a:gd name="connsiteY30" fmla="*/ 456 h 10000"/>
                            <a:gd name="connsiteX31" fmla="*/ 3962 w 10000"/>
                            <a:gd name="connsiteY31" fmla="*/ 203 h 10000"/>
                            <a:gd name="connsiteX32" fmla="*/ 4787 w 10000"/>
                            <a:gd name="connsiteY32" fmla="*/ 148 h 10000"/>
                            <a:gd name="connsiteX33" fmla="*/ 5274 w 10000"/>
                            <a:gd name="connsiteY33" fmla="*/ 66 h 10000"/>
                            <a:gd name="connsiteX34" fmla="*/ 5333 w 10000"/>
                            <a:gd name="connsiteY34" fmla="*/ 195 h 10000"/>
                            <a:gd name="connsiteX35" fmla="*/ 5367 w 10000"/>
                            <a:gd name="connsiteY35" fmla="*/ 737 h 10000"/>
                            <a:gd name="connsiteX36" fmla="*/ 5477 w 10000"/>
                            <a:gd name="connsiteY36" fmla="*/ 1600 h 10000"/>
                            <a:gd name="connsiteX37" fmla="*/ 5640 w 10000"/>
                            <a:gd name="connsiteY37" fmla="*/ 1964 h 10000"/>
                            <a:gd name="connsiteX38" fmla="*/ 6411 w 10000"/>
                            <a:gd name="connsiteY38" fmla="*/ 2410 h 10000"/>
                            <a:gd name="connsiteX39" fmla="*/ 6522 w 10000"/>
                            <a:gd name="connsiteY39" fmla="*/ 2878 h 10000"/>
                            <a:gd name="connsiteX40" fmla="*/ 8370 w 10000"/>
                            <a:gd name="connsiteY40" fmla="*/ 3434 h 10000"/>
                            <a:gd name="connsiteX41" fmla="*/ 7804 w 10000"/>
                            <a:gd name="connsiteY41" fmla="*/ 3745 h 10000"/>
                            <a:gd name="connsiteX42" fmla="*/ 9088 w 10000"/>
                            <a:gd name="connsiteY42" fmla="*/ 3838 h 10000"/>
                            <a:gd name="connsiteX43" fmla="*/ 9455 w 10000"/>
                            <a:gd name="connsiteY43" fmla="*/ 3838 h 10000"/>
                            <a:gd name="connsiteX44" fmla="*/ 9487 w 10000"/>
                            <a:gd name="connsiteY44" fmla="*/ 4396 h 10000"/>
                            <a:gd name="connsiteX45" fmla="*/ 9782 w 10000"/>
                            <a:gd name="connsiteY45" fmla="*/ 4977 h 10000"/>
                            <a:gd name="connsiteX46" fmla="*/ 9997 w 10000"/>
                            <a:gd name="connsiteY46" fmla="*/ 5066 h 10000"/>
                            <a:gd name="connsiteX47" fmla="*/ 8104 w 10000"/>
                            <a:gd name="connsiteY47" fmla="*/ 5816 h 10000"/>
                            <a:gd name="connsiteX48" fmla="*/ 7326 w 10000"/>
                            <a:gd name="connsiteY48" fmla="*/ 6118 h 10000"/>
                            <a:gd name="connsiteX49" fmla="*/ 6899 w 10000"/>
                            <a:gd name="connsiteY49" fmla="*/ 6497 h 10000"/>
                            <a:gd name="connsiteX50" fmla="*/ 6266 w 10000"/>
                            <a:gd name="connsiteY50" fmla="*/ 6709 h 10000"/>
                            <a:gd name="connsiteX51" fmla="*/ 5617 w 10000"/>
                            <a:gd name="connsiteY51" fmla="*/ 6921 h 10000"/>
                            <a:gd name="connsiteX52" fmla="*/ 5541 w 10000"/>
                            <a:gd name="connsiteY52" fmla="*/ 7217 h 10000"/>
                            <a:gd name="connsiteX53" fmla="*/ 5684 w 10000"/>
                            <a:gd name="connsiteY53" fmla="*/ 7642 h 10000"/>
                            <a:gd name="connsiteX54" fmla="*/ 5883 w 10000"/>
                            <a:gd name="connsiteY54" fmla="*/ 8193 h 10000"/>
                            <a:gd name="connsiteX55" fmla="*/ 6202 w 10000"/>
                            <a:gd name="connsiteY55" fmla="*/ 8495 h 10000"/>
                            <a:gd name="connsiteX56" fmla="*/ 5369 w 10000"/>
                            <a:gd name="connsiteY56" fmla="*/ 8732 h 10000"/>
                            <a:gd name="connsiteX57" fmla="*/ 4428 w 10000"/>
                            <a:gd name="connsiteY57" fmla="*/ 9309 h 10000"/>
                            <a:gd name="connsiteX58" fmla="*/ 4178 w 10000"/>
                            <a:gd name="connsiteY58" fmla="*/ 9548 h 10000"/>
                            <a:gd name="connsiteX59" fmla="*/ 3771 w 10000"/>
                            <a:gd name="connsiteY59" fmla="*/ 9797 h 10000"/>
                            <a:gd name="connsiteX60" fmla="*/ 3491 w 10000"/>
                            <a:gd name="connsiteY60" fmla="*/ 9867 h 10000"/>
                            <a:gd name="connsiteX61" fmla="*/ 3085 w 10000"/>
                            <a:gd name="connsiteY61" fmla="*/ 9922 h 10000"/>
                            <a:gd name="connsiteX62" fmla="*/ 2591 w 10000"/>
                            <a:gd name="connsiteY62" fmla="*/ 9928 h 10000"/>
                            <a:gd name="connsiteX0" fmla="*/ 2591 w 10000"/>
                            <a:gd name="connsiteY0" fmla="*/ 9928 h 10000"/>
                            <a:gd name="connsiteX1" fmla="*/ 2602 w 10000"/>
                            <a:gd name="connsiteY1" fmla="*/ 9288 h 10000"/>
                            <a:gd name="connsiteX2" fmla="*/ 2320 w 10000"/>
                            <a:gd name="connsiteY2" fmla="*/ 8478 h 10000"/>
                            <a:gd name="connsiteX3" fmla="*/ 2068 w 10000"/>
                            <a:gd name="connsiteY3" fmla="*/ 7893 h 10000"/>
                            <a:gd name="connsiteX4" fmla="*/ 1758 w 10000"/>
                            <a:gd name="connsiteY4" fmla="*/ 7313 h 10000"/>
                            <a:gd name="connsiteX5" fmla="*/ 1423 w 10000"/>
                            <a:gd name="connsiteY5" fmla="*/ 6769 h 10000"/>
                            <a:gd name="connsiteX6" fmla="*/ 1526 w 10000"/>
                            <a:gd name="connsiteY6" fmla="*/ 6366 h 10000"/>
                            <a:gd name="connsiteX7" fmla="*/ 1411 w 10000"/>
                            <a:gd name="connsiteY7" fmla="*/ 6105 h 10000"/>
                            <a:gd name="connsiteX8" fmla="*/ 1447 w 10000"/>
                            <a:gd name="connsiteY8" fmla="*/ 5784 h 10000"/>
                            <a:gd name="connsiteX9" fmla="*/ 2523 w 10000"/>
                            <a:gd name="connsiteY9" fmla="*/ 5643 h 10000"/>
                            <a:gd name="connsiteX10" fmla="*/ 3495 w 10000"/>
                            <a:gd name="connsiteY10" fmla="*/ 5535 h 10000"/>
                            <a:gd name="connsiteX11" fmla="*/ 3332 w 10000"/>
                            <a:gd name="connsiteY11" fmla="*/ 5347 h 10000"/>
                            <a:gd name="connsiteX12" fmla="*/ 2890 w 10000"/>
                            <a:gd name="connsiteY12" fmla="*/ 5289 h 10000"/>
                            <a:gd name="connsiteX13" fmla="*/ 2675 w 10000"/>
                            <a:gd name="connsiteY13" fmla="*/ 5197 h 10000"/>
                            <a:gd name="connsiteX14" fmla="*/ 2376 w 10000"/>
                            <a:gd name="connsiteY14" fmla="*/ 5108 h 10000"/>
                            <a:gd name="connsiteX15" fmla="*/ 2217 w 10000"/>
                            <a:gd name="connsiteY15" fmla="*/ 5038 h 10000"/>
                            <a:gd name="connsiteX16" fmla="*/ 1702 w 10000"/>
                            <a:gd name="connsiteY16" fmla="*/ 4679 h 10000"/>
                            <a:gd name="connsiteX17" fmla="*/ 1175 w 10000"/>
                            <a:gd name="connsiteY17" fmla="*/ 4206 h 10000"/>
                            <a:gd name="connsiteX18" fmla="*/ 1136 w 10000"/>
                            <a:gd name="connsiteY18" fmla="*/ 3988 h 10000"/>
                            <a:gd name="connsiteX19" fmla="*/ 1028 w 10000"/>
                            <a:gd name="connsiteY19" fmla="*/ 3816 h 10000"/>
                            <a:gd name="connsiteX20" fmla="*/ 514 w 10000"/>
                            <a:gd name="connsiteY20" fmla="*/ 3396 h 10000"/>
                            <a:gd name="connsiteX21" fmla="*/ 0 w 10000"/>
                            <a:gd name="connsiteY21" fmla="*/ 3113 h 10000"/>
                            <a:gd name="connsiteX22" fmla="*/ 709 w 10000"/>
                            <a:gd name="connsiteY22" fmla="*/ 2786 h 10000"/>
                            <a:gd name="connsiteX23" fmla="*/ 1626 w 10000"/>
                            <a:gd name="connsiteY23" fmla="*/ 2519 h 10000"/>
                            <a:gd name="connsiteX24" fmla="*/ 1854 w 10000"/>
                            <a:gd name="connsiteY24" fmla="*/ 2559 h 10000"/>
                            <a:gd name="connsiteX25" fmla="*/ 2124 w 10000"/>
                            <a:gd name="connsiteY25" fmla="*/ 2345 h 10000"/>
                            <a:gd name="connsiteX26" fmla="*/ 2145 w 10000"/>
                            <a:gd name="connsiteY26" fmla="*/ 1507 h 10000"/>
                            <a:gd name="connsiteX27" fmla="*/ 1699 w 10000"/>
                            <a:gd name="connsiteY27" fmla="*/ 1469 h 10000"/>
                            <a:gd name="connsiteX28" fmla="*/ 1252 w 10000"/>
                            <a:gd name="connsiteY28" fmla="*/ 1431 h 10000"/>
                            <a:gd name="connsiteX29" fmla="*/ 2328 w 10000"/>
                            <a:gd name="connsiteY29" fmla="*/ 919 h 10000"/>
                            <a:gd name="connsiteX30" fmla="*/ 3133 w 10000"/>
                            <a:gd name="connsiteY30" fmla="*/ 456 h 10000"/>
                            <a:gd name="connsiteX31" fmla="*/ 3962 w 10000"/>
                            <a:gd name="connsiteY31" fmla="*/ 203 h 10000"/>
                            <a:gd name="connsiteX32" fmla="*/ 4787 w 10000"/>
                            <a:gd name="connsiteY32" fmla="*/ 148 h 10000"/>
                            <a:gd name="connsiteX33" fmla="*/ 5274 w 10000"/>
                            <a:gd name="connsiteY33" fmla="*/ 66 h 10000"/>
                            <a:gd name="connsiteX34" fmla="*/ 5333 w 10000"/>
                            <a:gd name="connsiteY34" fmla="*/ 195 h 10000"/>
                            <a:gd name="connsiteX35" fmla="*/ 5367 w 10000"/>
                            <a:gd name="connsiteY35" fmla="*/ 737 h 10000"/>
                            <a:gd name="connsiteX36" fmla="*/ 5477 w 10000"/>
                            <a:gd name="connsiteY36" fmla="*/ 1600 h 10000"/>
                            <a:gd name="connsiteX37" fmla="*/ 5640 w 10000"/>
                            <a:gd name="connsiteY37" fmla="*/ 1964 h 10000"/>
                            <a:gd name="connsiteX38" fmla="*/ 6411 w 10000"/>
                            <a:gd name="connsiteY38" fmla="*/ 2410 h 10000"/>
                            <a:gd name="connsiteX39" fmla="*/ 6522 w 10000"/>
                            <a:gd name="connsiteY39" fmla="*/ 2878 h 10000"/>
                            <a:gd name="connsiteX40" fmla="*/ 8370 w 10000"/>
                            <a:gd name="connsiteY40" fmla="*/ 3434 h 10000"/>
                            <a:gd name="connsiteX41" fmla="*/ 9088 w 10000"/>
                            <a:gd name="connsiteY41" fmla="*/ 3838 h 10000"/>
                            <a:gd name="connsiteX42" fmla="*/ 9455 w 10000"/>
                            <a:gd name="connsiteY42" fmla="*/ 3838 h 10000"/>
                            <a:gd name="connsiteX43" fmla="*/ 9487 w 10000"/>
                            <a:gd name="connsiteY43" fmla="*/ 4396 h 10000"/>
                            <a:gd name="connsiteX44" fmla="*/ 9782 w 10000"/>
                            <a:gd name="connsiteY44" fmla="*/ 4977 h 10000"/>
                            <a:gd name="connsiteX45" fmla="*/ 9997 w 10000"/>
                            <a:gd name="connsiteY45" fmla="*/ 5066 h 10000"/>
                            <a:gd name="connsiteX46" fmla="*/ 8104 w 10000"/>
                            <a:gd name="connsiteY46" fmla="*/ 5816 h 10000"/>
                            <a:gd name="connsiteX47" fmla="*/ 7326 w 10000"/>
                            <a:gd name="connsiteY47" fmla="*/ 6118 h 10000"/>
                            <a:gd name="connsiteX48" fmla="*/ 6899 w 10000"/>
                            <a:gd name="connsiteY48" fmla="*/ 6497 h 10000"/>
                            <a:gd name="connsiteX49" fmla="*/ 6266 w 10000"/>
                            <a:gd name="connsiteY49" fmla="*/ 6709 h 10000"/>
                            <a:gd name="connsiteX50" fmla="*/ 5617 w 10000"/>
                            <a:gd name="connsiteY50" fmla="*/ 6921 h 10000"/>
                            <a:gd name="connsiteX51" fmla="*/ 5541 w 10000"/>
                            <a:gd name="connsiteY51" fmla="*/ 7217 h 10000"/>
                            <a:gd name="connsiteX52" fmla="*/ 5684 w 10000"/>
                            <a:gd name="connsiteY52" fmla="*/ 7642 h 10000"/>
                            <a:gd name="connsiteX53" fmla="*/ 5883 w 10000"/>
                            <a:gd name="connsiteY53" fmla="*/ 8193 h 10000"/>
                            <a:gd name="connsiteX54" fmla="*/ 6202 w 10000"/>
                            <a:gd name="connsiteY54" fmla="*/ 8495 h 10000"/>
                            <a:gd name="connsiteX55" fmla="*/ 5369 w 10000"/>
                            <a:gd name="connsiteY55" fmla="*/ 8732 h 10000"/>
                            <a:gd name="connsiteX56" fmla="*/ 4428 w 10000"/>
                            <a:gd name="connsiteY56" fmla="*/ 9309 h 10000"/>
                            <a:gd name="connsiteX57" fmla="*/ 4178 w 10000"/>
                            <a:gd name="connsiteY57" fmla="*/ 9548 h 10000"/>
                            <a:gd name="connsiteX58" fmla="*/ 3771 w 10000"/>
                            <a:gd name="connsiteY58" fmla="*/ 9797 h 10000"/>
                            <a:gd name="connsiteX59" fmla="*/ 3491 w 10000"/>
                            <a:gd name="connsiteY59" fmla="*/ 9867 h 10000"/>
                            <a:gd name="connsiteX60" fmla="*/ 3085 w 10000"/>
                            <a:gd name="connsiteY60" fmla="*/ 9922 h 10000"/>
                            <a:gd name="connsiteX61" fmla="*/ 2591 w 10000"/>
                            <a:gd name="connsiteY61" fmla="*/ 9928 h 10000"/>
                            <a:gd name="connsiteX0" fmla="*/ 2591 w 10000"/>
                            <a:gd name="connsiteY0" fmla="*/ 9928 h 10000"/>
                            <a:gd name="connsiteX1" fmla="*/ 2602 w 10000"/>
                            <a:gd name="connsiteY1" fmla="*/ 9288 h 10000"/>
                            <a:gd name="connsiteX2" fmla="*/ 2320 w 10000"/>
                            <a:gd name="connsiteY2" fmla="*/ 8478 h 10000"/>
                            <a:gd name="connsiteX3" fmla="*/ 2068 w 10000"/>
                            <a:gd name="connsiteY3" fmla="*/ 7893 h 10000"/>
                            <a:gd name="connsiteX4" fmla="*/ 1758 w 10000"/>
                            <a:gd name="connsiteY4" fmla="*/ 7313 h 10000"/>
                            <a:gd name="connsiteX5" fmla="*/ 1423 w 10000"/>
                            <a:gd name="connsiteY5" fmla="*/ 6769 h 10000"/>
                            <a:gd name="connsiteX6" fmla="*/ 1526 w 10000"/>
                            <a:gd name="connsiteY6" fmla="*/ 6366 h 10000"/>
                            <a:gd name="connsiteX7" fmla="*/ 1411 w 10000"/>
                            <a:gd name="connsiteY7" fmla="*/ 6105 h 10000"/>
                            <a:gd name="connsiteX8" fmla="*/ 1447 w 10000"/>
                            <a:gd name="connsiteY8" fmla="*/ 5784 h 10000"/>
                            <a:gd name="connsiteX9" fmla="*/ 2523 w 10000"/>
                            <a:gd name="connsiteY9" fmla="*/ 5643 h 10000"/>
                            <a:gd name="connsiteX10" fmla="*/ 3495 w 10000"/>
                            <a:gd name="connsiteY10" fmla="*/ 5535 h 10000"/>
                            <a:gd name="connsiteX11" fmla="*/ 3332 w 10000"/>
                            <a:gd name="connsiteY11" fmla="*/ 5347 h 10000"/>
                            <a:gd name="connsiteX12" fmla="*/ 2890 w 10000"/>
                            <a:gd name="connsiteY12" fmla="*/ 5289 h 10000"/>
                            <a:gd name="connsiteX13" fmla="*/ 2675 w 10000"/>
                            <a:gd name="connsiteY13" fmla="*/ 5197 h 10000"/>
                            <a:gd name="connsiteX14" fmla="*/ 2376 w 10000"/>
                            <a:gd name="connsiteY14" fmla="*/ 5108 h 10000"/>
                            <a:gd name="connsiteX15" fmla="*/ 2217 w 10000"/>
                            <a:gd name="connsiteY15" fmla="*/ 5038 h 10000"/>
                            <a:gd name="connsiteX16" fmla="*/ 1702 w 10000"/>
                            <a:gd name="connsiteY16" fmla="*/ 4679 h 10000"/>
                            <a:gd name="connsiteX17" fmla="*/ 1175 w 10000"/>
                            <a:gd name="connsiteY17" fmla="*/ 4206 h 10000"/>
                            <a:gd name="connsiteX18" fmla="*/ 1136 w 10000"/>
                            <a:gd name="connsiteY18" fmla="*/ 3988 h 10000"/>
                            <a:gd name="connsiteX19" fmla="*/ 1028 w 10000"/>
                            <a:gd name="connsiteY19" fmla="*/ 3816 h 10000"/>
                            <a:gd name="connsiteX20" fmla="*/ 514 w 10000"/>
                            <a:gd name="connsiteY20" fmla="*/ 3396 h 10000"/>
                            <a:gd name="connsiteX21" fmla="*/ 0 w 10000"/>
                            <a:gd name="connsiteY21" fmla="*/ 3113 h 10000"/>
                            <a:gd name="connsiteX22" fmla="*/ 709 w 10000"/>
                            <a:gd name="connsiteY22" fmla="*/ 2786 h 10000"/>
                            <a:gd name="connsiteX23" fmla="*/ 1626 w 10000"/>
                            <a:gd name="connsiteY23" fmla="*/ 2519 h 10000"/>
                            <a:gd name="connsiteX24" fmla="*/ 1854 w 10000"/>
                            <a:gd name="connsiteY24" fmla="*/ 2559 h 10000"/>
                            <a:gd name="connsiteX25" fmla="*/ 2124 w 10000"/>
                            <a:gd name="connsiteY25" fmla="*/ 2345 h 10000"/>
                            <a:gd name="connsiteX26" fmla="*/ 2145 w 10000"/>
                            <a:gd name="connsiteY26" fmla="*/ 1507 h 10000"/>
                            <a:gd name="connsiteX27" fmla="*/ 1699 w 10000"/>
                            <a:gd name="connsiteY27" fmla="*/ 1469 h 10000"/>
                            <a:gd name="connsiteX28" fmla="*/ 1252 w 10000"/>
                            <a:gd name="connsiteY28" fmla="*/ 1431 h 10000"/>
                            <a:gd name="connsiteX29" fmla="*/ 2328 w 10000"/>
                            <a:gd name="connsiteY29" fmla="*/ 919 h 10000"/>
                            <a:gd name="connsiteX30" fmla="*/ 2687 w 10000"/>
                            <a:gd name="connsiteY30" fmla="*/ 296 h 10000"/>
                            <a:gd name="connsiteX31" fmla="*/ 3962 w 10000"/>
                            <a:gd name="connsiteY31" fmla="*/ 203 h 10000"/>
                            <a:gd name="connsiteX32" fmla="*/ 4787 w 10000"/>
                            <a:gd name="connsiteY32" fmla="*/ 148 h 10000"/>
                            <a:gd name="connsiteX33" fmla="*/ 5274 w 10000"/>
                            <a:gd name="connsiteY33" fmla="*/ 66 h 10000"/>
                            <a:gd name="connsiteX34" fmla="*/ 5333 w 10000"/>
                            <a:gd name="connsiteY34" fmla="*/ 195 h 10000"/>
                            <a:gd name="connsiteX35" fmla="*/ 5367 w 10000"/>
                            <a:gd name="connsiteY35" fmla="*/ 737 h 10000"/>
                            <a:gd name="connsiteX36" fmla="*/ 5477 w 10000"/>
                            <a:gd name="connsiteY36" fmla="*/ 1600 h 10000"/>
                            <a:gd name="connsiteX37" fmla="*/ 5640 w 10000"/>
                            <a:gd name="connsiteY37" fmla="*/ 1964 h 10000"/>
                            <a:gd name="connsiteX38" fmla="*/ 6411 w 10000"/>
                            <a:gd name="connsiteY38" fmla="*/ 2410 h 10000"/>
                            <a:gd name="connsiteX39" fmla="*/ 6522 w 10000"/>
                            <a:gd name="connsiteY39" fmla="*/ 2878 h 10000"/>
                            <a:gd name="connsiteX40" fmla="*/ 8370 w 10000"/>
                            <a:gd name="connsiteY40" fmla="*/ 3434 h 10000"/>
                            <a:gd name="connsiteX41" fmla="*/ 9088 w 10000"/>
                            <a:gd name="connsiteY41" fmla="*/ 3838 h 10000"/>
                            <a:gd name="connsiteX42" fmla="*/ 9455 w 10000"/>
                            <a:gd name="connsiteY42" fmla="*/ 3838 h 10000"/>
                            <a:gd name="connsiteX43" fmla="*/ 9487 w 10000"/>
                            <a:gd name="connsiteY43" fmla="*/ 4396 h 10000"/>
                            <a:gd name="connsiteX44" fmla="*/ 9782 w 10000"/>
                            <a:gd name="connsiteY44" fmla="*/ 4977 h 10000"/>
                            <a:gd name="connsiteX45" fmla="*/ 9997 w 10000"/>
                            <a:gd name="connsiteY45" fmla="*/ 5066 h 10000"/>
                            <a:gd name="connsiteX46" fmla="*/ 8104 w 10000"/>
                            <a:gd name="connsiteY46" fmla="*/ 5816 h 10000"/>
                            <a:gd name="connsiteX47" fmla="*/ 7326 w 10000"/>
                            <a:gd name="connsiteY47" fmla="*/ 6118 h 10000"/>
                            <a:gd name="connsiteX48" fmla="*/ 6899 w 10000"/>
                            <a:gd name="connsiteY48" fmla="*/ 6497 h 10000"/>
                            <a:gd name="connsiteX49" fmla="*/ 6266 w 10000"/>
                            <a:gd name="connsiteY49" fmla="*/ 6709 h 10000"/>
                            <a:gd name="connsiteX50" fmla="*/ 5617 w 10000"/>
                            <a:gd name="connsiteY50" fmla="*/ 6921 h 10000"/>
                            <a:gd name="connsiteX51" fmla="*/ 5541 w 10000"/>
                            <a:gd name="connsiteY51" fmla="*/ 7217 h 10000"/>
                            <a:gd name="connsiteX52" fmla="*/ 5684 w 10000"/>
                            <a:gd name="connsiteY52" fmla="*/ 7642 h 10000"/>
                            <a:gd name="connsiteX53" fmla="*/ 5883 w 10000"/>
                            <a:gd name="connsiteY53" fmla="*/ 8193 h 10000"/>
                            <a:gd name="connsiteX54" fmla="*/ 6202 w 10000"/>
                            <a:gd name="connsiteY54" fmla="*/ 8495 h 10000"/>
                            <a:gd name="connsiteX55" fmla="*/ 5369 w 10000"/>
                            <a:gd name="connsiteY55" fmla="*/ 8732 h 10000"/>
                            <a:gd name="connsiteX56" fmla="*/ 4428 w 10000"/>
                            <a:gd name="connsiteY56" fmla="*/ 9309 h 10000"/>
                            <a:gd name="connsiteX57" fmla="*/ 4178 w 10000"/>
                            <a:gd name="connsiteY57" fmla="*/ 9548 h 10000"/>
                            <a:gd name="connsiteX58" fmla="*/ 3771 w 10000"/>
                            <a:gd name="connsiteY58" fmla="*/ 9797 h 10000"/>
                            <a:gd name="connsiteX59" fmla="*/ 3491 w 10000"/>
                            <a:gd name="connsiteY59" fmla="*/ 9867 h 10000"/>
                            <a:gd name="connsiteX60" fmla="*/ 3085 w 10000"/>
                            <a:gd name="connsiteY60" fmla="*/ 9922 h 10000"/>
                            <a:gd name="connsiteX61" fmla="*/ 2591 w 10000"/>
                            <a:gd name="connsiteY61" fmla="*/ 9928 h 10000"/>
                            <a:gd name="connsiteX0" fmla="*/ 2591 w 10000"/>
                            <a:gd name="connsiteY0" fmla="*/ 9928 h 10000"/>
                            <a:gd name="connsiteX1" fmla="*/ 2008 w 10000"/>
                            <a:gd name="connsiteY1" fmla="*/ 9408 h 10000"/>
                            <a:gd name="connsiteX2" fmla="*/ 2320 w 10000"/>
                            <a:gd name="connsiteY2" fmla="*/ 8478 h 10000"/>
                            <a:gd name="connsiteX3" fmla="*/ 2068 w 10000"/>
                            <a:gd name="connsiteY3" fmla="*/ 7893 h 10000"/>
                            <a:gd name="connsiteX4" fmla="*/ 1758 w 10000"/>
                            <a:gd name="connsiteY4" fmla="*/ 7313 h 10000"/>
                            <a:gd name="connsiteX5" fmla="*/ 1423 w 10000"/>
                            <a:gd name="connsiteY5" fmla="*/ 6769 h 10000"/>
                            <a:gd name="connsiteX6" fmla="*/ 1526 w 10000"/>
                            <a:gd name="connsiteY6" fmla="*/ 6366 h 10000"/>
                            <a:gd name="connsiteX7" fmla="*/ 1411 w 10000"/>
                            <a:gd name="connsiteY7" fmla="*/ 6105 h 10000"/>
                            <a:gd name="connsiteX8" fmla="*/ 1447 w 10000"/>
                            <a:gd name="connsiteY8" fmla="*/ 5784 h 10000"/>
                            <a:gd name="connsiteX9" fmla="*/ 2523 w 10000"/>
                            <a:gd name="connsiteY9" fmla="*/ 5643 h 10000"/>
                            <a:gd name="connsiteX10" fmla="*/ 3495 w 10000"/>
                            <a:gd name="connsiteY10" fmla="*/ 5535 h 10000"/>
                            <a:gd name="connsiteX11" fmla="*/ 3332 w 10000"/>
                            <a:gd name="connsiteY11" fmla="*/ 5347 h 10000"/>
                            <a:gd name="connsiteX12" fmla="*/ 2890 w 10000"/>
                            <a:gd name="connsiteY12" fmla="*/ 5289 h 10000"/>
                            <a:gd name="connsiteX13" fmla="*/ 2675 w 10000"/>
                            <a:gd name="connsiteY13" fmla="*/ 5197 h 10000"/>
                            <a:gd name="connsiteX14" fmla="*/ 2376 w 10000"/>
                            <a:gd name="connsiteY14" fmla="*/ 5108 h 10000"/>
                            <a:gd name="connsiteX15" fmla="*/ 2217 w 10000"/>
                            <a:gd name="connsiteY15" fmla="*/ 5038 h 10000"/>
                            <a:gd name="connsiteX16" fmla="*/ 1702 w 10000"/>
                            <a:gd name="connsiteY16" fmla="*/ 4679 h 10000"/>
                            <a:gd name="connsiteX17" fmla="*/ 1175 w 10000"/>
                            <a:gd name="connsiteY17" fmla="*/ 4206 h 10000"/>
                            <a:gd name="connsiteX18" fmla="*/ 1136 w 10000"/>
                            <a:gd name="connsiteY18" fmla="*/ 3988 h 10000"/>
                            <a:gd name="connsiteX19" fmla="*/ 1028 w 10000"/>
                            <a:gd name="connsiteY19" fmla="*/ 3816 h 10000"/>
                            <a:gd name="connsiteX20" fmla="*/ 514 w 10000"/>
                            <a:gd name="connsiteY20" fmla="*/ 3396 h 10000"/>
                            <a:gd name="connsiteX21" fmla="*/ 0 w 10000"/>
                            <a:gd name="connsiteY21" fmla="*/ 3113 h 10000"/>
                            <a:gd name="connsiteX22" fmla="*/ 709 w 10000"/>
                            <a:gd name="connsiteY22" fmla="*/ 2786 h 10000"/>
                            <a:gd name="connsiteX23" fmla="*/ 1626 w 10000"/>
                            <a:gd name="connsiteY23" fmla="*/ 2519 h 10000"/>
                            <a:gd name="connsiteX24" fmla="*/ 1854 w 10000"/>
                            <a:gd name="connsiteY24" fmla="*/ 2559 h 10000"/>
                            <a:gd name="connsiteX25" fmla="*/ 2124 w 10000"/>
                            <a:gd name="connsiteY25" fmla="*/ 2345 h 10000"/>
                            <a:gd name="connsiteX26" fmla="*/ 2145 w 10000"/>
                            <a:gd name="connsiteY26" fmla="*/ 1507 h 10000"/>
                            <a:gd name="connsiteX27" fmla="*/ 1699 w 10000"/>
                            <a:gd name="connsiteY27" fmla="*/ 1469 h 10000"/>
                            <a:gd name="connsiteX28" fmla="*/ 1252 w 10000"/>
                            <a:gd name="connsiteY28" fmla="*/ 1431 h 10000"/>
                            <a:gd name="connsiteX29" fmla="*/ 2328 w 10000"/>
                            <a:gd name="connsiteY29" fmla="*/ 919 h 10000"/>
                            <a:gd name="connsiteX30" fmla="*/ 2687 w 10000"/>
                            <a:gd name="connsiteY30" fmla="*/ 296 h 10000"/>
                            <a:gd name="connsiteX31" fmla="*/ 3962 w 10000"/>
                            <a:gd name="connsiteY31" fmla="*/ 203 h 10000"/>
                            <a:gd name="connsiteX32" fmla="*/ 4787 w 10000"/>
                            <a:gd name="connsiteY32" fmla="*/ 148 h 10000"/>
                            <a:gd name="connsiteX33" fmla="*/ 5274 w 10000"/>
                            <a:gd name="connsiteY33" fmla="*/ 66 h 10000"/>
                            <a:gd name="connsiteX34" fmla="*/ 5333 w 10000"/>
                            <a:gd name="connsiteY34" fmla="*/ 195 h 10000"/>
                            <a:gd name="connsiteX35" fmla="*/ 5367 w 10000"/>
                            <a:gd name="connsiteY35" fmla="*/ 737 h 10000"/>
                            <a:gd name="connsiteX36" fmla="*/ 5477 w 10000"/>
                            <a:gd name="connsiteY36" fmla="*/ 1600 h 10000"/>
                            <a:gd name="connsiteX37" fmla="*/ 5640 w 10000"/>
                            <a:gd name="connsiteY37" fmla="*/ 1964 h 10000"/>
                            <a:gd name="connsiteX38" fmla="*/ 6411 w 10000"/>
                            <a:gd name="connsiteY38" fmla="*/ 2410 h 10000"/>
                            <a:gd name="connsiteX39" fmla="*/ 6522 w 10000"/>
                            <a:gd name="connsiteY39" fmla="*/ 2878 h 10000"/>
                            <a:gd name="connsiteX40" fmla="*/ 8370 w 10000"/>
                            <a:gd name="connsiteY40" fmla="*/ 3434 h 10000"/>
                            <a:gd name="connsiteX41" fmla="*/ 9088 w 10000"/>
                            <a:gd name="connsiteY41" fmla="*/ 3838 h 10000"/>
                            <a:gd name="connsiteX42" fmla="*/ 9455 w 10000"/>
                            <a:gd name="connsiteY42" fmla="*/ 3838 h 10000"/>
                            <a:gd name="connsiteX43" fmla="*/ 9487 w 10000"/>
                            <a:gd name="connsiteY43" fmla="*/ 4396 h 10000"/>
                            <a:gd name="connsiteX44" fmla="*/ 9782 w 10000"/>
                            <a:gd name="connsiteY44" fmla="*/ 4977 h 10000"/>
                            <a:gd name="connsiteX45" fmla="*/ 9997 w 10000"/>
                            <a:gd name="connsiteY45" fmla="*/ 5066 h 10000"/>
                            <a:gd name="connsiteX46" fmla="*/ 8104 w 10000"/>
                            <a:gd name="connsiteY46" fmla="*/ 5816 h 10000"/>
                            <a:gd name="connsiteX47" fmla="*/ 7326 w 10000"/>
                            <a:gd name="connsiteY47" fmla="*/ 6118 h 10000"/>
                            <a:gd name="connsiteX48" fmla="*/ 6899 w 10000"/>
                            <a:gd name="connsiteY48" fmla="*/ 6497 h 10000"/>
                            <a:gd name="connsiteX49" fmla="*/ 6266 w 10000"/>
                            <a:gd name="connsiteY49" fmla="*/ 6709 h 10000"/>
                            <a:gd name="connsiteX50" fmla="*/ 5617 w 10000"/>
                            <a:gd name="connsiteY50" fmla="*/ 6921 h 10000"/>
                            <a:gd name="connsiteX51" fmla="*/ 5541 w 10000"/>
                            <a:gd name="connsiteY51" fmla="*/ 7217 h 10000"/>
                            <a:gd name="connsiteX52" fmla="*/ 5684 w 10000"/>
                            <a:gd name="connsiteY52" fmla="*/ 7642 h 10000"/>
                            <a:gd name="connsiteX53" fmla="*/ 5883 w 10000"/>
                            <a:gd name="connsiteY53" fmla="*/ 8193 h 10000"/>
                            <a:gd name="connsiteX54" fmla="*/ 6202 w 10000"/>
                            <a:gd name="connsiteY54" fmla="*/ 8495 h 10000"/>
                            <a:gd name="connsiteX55" fmla="*/ 5369 w 10000"/>
                            <a:gd name="connsiteY55" fmla="*/ 8732 h 10000"/>
                            <a:gd name="connsiteX56" fmla="*/ 4428 w 10000"/>
                            <a:gd name="connsiteY56" fmla="*/ 9309 h 10000"/>
                            <a:gd name="connsiteX57" fmla="*/ 4178 w 10000"/>
                            <a:gd name="connsiteY57" fmla="*/ 9548 h 10000"/>
                            <a:gd name="connsiteX58" fmla="*/ 3771 w 10000"/>
                            <a:gd name="connsiteY58" fmla="*/ 9797 h 10000"/>
                            <a:gd name="connsiteX59" fmla="*/ 3491 w 10000"/>
                            <a:gd name="connsiteY59" fmla="*/ 9867 h 10000"/>
                            <a:gd name="connsiteX60" fmla="*/ 3085 w 10000"/>
                            <a:gd name="connsiteY60" fmla="*/ 9922 h 10000"/>
                            <a:gd name="connsiteX61" fmla="*/ 2591 w 10000"/>
                            <a:gd name="connsiteY61" fmla="*/ 9928 h 10000"/>
                            <a:gd name="connsiteX0" fmla="*/ 2591 w 10000"/>
                            <a:gd name="connsiteY0" fmla="*/ 9928 h 10000"/>
                            <a:gd name="connsiteX1" fmla="*/ 2008 w 10000"/>
                            <a:gd name="connsiteY1" fmla="*/ 9408 h 10000"/>
                            <a:gd name="connsiteX2" fmla="*/ 2320 w 10000"/>
                            <a:gd name="connsiteY2" fmla="*/ 8478 h 10000"/>
                            <a:gd name="connsiteX3" fmla="*/ 2068 w 10000"/>
                            <a:gd name="connsiteY3" fmla="*/ 7893 h 10000"/>
                            <a:gd name="connsiteX4" fmla="*/ 1758 w 10000"/>
                            <a:gd name="connsiteY4" fmla="*/ 7313 h 10000"/>
                            <a:gd name="connsiteX5" fmla="*/ 1423 w 10000"/>
                            <a:gd name="connsiteY5" fmla="*/ 6769 h 10000"/>
                            <a:gd name="connsiteX6" fmla="*/ 1526 w 10000"/>
                            <a:gd name="connsiteY6" fmla="*/ 6366 h 10000"/>
                            <a:gd name="connsiteX7" fmla="*/ 1411 w 10000"/>
                            <a:gd name="connsiteY7" fmla="*/ 6105 h 10000"/>
                            <a:gd name="connsiteX8" fmla="*/ 1447 w 10000"/>
                            <a:gd name="connsiteY8" fmla="*/ 5784 h 10000"/>
                            <a:gd name="connsiteX9" fmla="*/ 2523 w 10000"/>
                            <a:gd name="connsiteY9" fmla="*/ 5643 h 10000"/>
                            <a:gd name="connsiteX10" fmla="*/ 3495 w 10000"/>
                            <a:gd name="connsiteY10" fmla="*/ 5535 h 10000"/>
                            <a:gd name="connsiteX11" fmla="*/ 3332 w 10000"/>
                            <a:gd name="connsiteY11" fmla="*/ 5347 h 10000"/>
                            <a:gd name="connsiteX12" fmla="*/ 2890 w 10000"/>
                            <a:gd name="connsiteY12" fmla="*/ 5289 h 10000"/>
                            <a:gd name="connsiteX13" fmla="*/ 2675 w 10000"/>
                            <a:gd name="connsiteY13" fmla="*/ 5197 h 10000"/>
                            <a:gd name="connsiteX14" fmla="*/ 2376 w 10000"/>
                            <a:gd name="connsiteY14" fmla="*/ 5108 h 10000"/>
                            <a:gd name="connsiteX15" fmla="*/ 2217 w 10000"/>
                            <a:gd name="connsiteY15" fmla="*/ 5038 h 10000"/>
                            <a:gd name="connsiteX16" fmla="*/ 1702 w 10000"/>
                            <a:gd name="connsiteY16" fmla="*/ 4679 h 10000"/>
                            <a:gd name="connsiteX17" fmla="*/ 1175 w 10000"/>
                            <a:gd name="connsiteY17" fmla="*/ 4206 h 10000"/>
                            <a:gd name="connsiteX18" fmla="*/ 1136 w 10000"/>
                            <a:gd name="connsiteY18" fmla="*/ 3988 h 10000"/>
                            <a:gd name="connsiteX19" fmla="*/ 1028 w 10000"/>
                            <a:gd name="connsiteY19" fmla="*/ 3816 h 10000"/>
                            <a:gd name="connsiteX20" fmla="*/ 514 w 10000"/>
                            <a:gd name="connsiteY20" fmla="*/ 3396 h 10000"/>
                            <a:gd name="connsiteX21" fmla="*/ 0 w 10000"/>
                            <a:gd name="connsiteY21" fmla="*/ 3113 h 10000"/>
                            <a:gd name="connsiteX22" fmla="*/ 709 w 10000"/>
                            <a:gd name="connsiteY22" fmla="*/ 2786 h 10000"/>
                            <a:gd name="connsiteX23" fmla="*/ 1626 w 10000"/>
                            <a:gd name="connsiteY23" fmla="*/ 2519 h 10000"/>
                            <a:gd name="connsiteX24" fmla="*/ 1854 w 10000"/>
                            <a:gd name="connsiteY24" fmla="*/ 2559 h 10000"/>
                            <a:gd name="connsiteX25" fmla="*/ 2124 w 10000"/>
                            <a:gd name="connsiteY25" fmla="*/ 2345 h 10000"/>
                            <a:gd name="connsiteX26" fmla="*/ 2145 w 10000"/>
                            <a:gd name="connsiteY26" fmla="*/ 1507 h 10000"/>
                            <a:gd name="connsiteX27" fmla="*/ 1699 w 10000"/>
                            <a:gd name="connsiteY27" fmla="*/ 1469 h 10000"/>
                            <a:gd name="connsiteX28" fmla="*/ 1252 w 10000"/>
                            <a:gd name="connsiteY28" fmla="*/ 1431 h 10000"/>
                            <a:gd name="connsiteX29" fmla="*/ 2328 w 10000"/>
                            <a:gd name="connsiteY29" fmla="*/ 919 h 10000"/>
                            <a:gd name="connsiteX30" fmla="*/ 2687 w 10000"/>
                            <a:gd name="connsiteY30" fmla="*/ 296 h 10000"/>
                            <a:gd name="connsiteX31" fmla="*/ 3962 w 10000"/>
                            <a:gd name="connsiteY31" fmla="*/ 203 h 10000"/>
                            <a:gd name="connsiteX32" fmla="*/ 4787 w 10000"/>
                            <a:gd name="connsiteY32" fmla="*/ 148 h 10000"/>
                            <a:gd name="connsiteX33" fmla="*/ 5274 w 10000"/>
                            <a:gd name="connsiteY33" fmla="*/ 66 h 10000"/>
                            <a:gd name="connsiteX34" fmla="*/ 5333 w 10000"/>
                            <a:gd name="connsiteY34" fmla="*/ 195 h 10000"/>
                            <a:gd name="connsiteX35" fmla="*/ 5367 w 10000"/>
                            <a:gd name="connsiteY35" fmla="*/ 737 h 10000"/>
                            <a:gd name="connsiteX36" fmla="*/ 5477 w 10000"/>
                            <a:gd name="connsiteY36" fmla="*/ 1600 h 10000"/>
                            <a:gd name="connsiteX37" fmla="*/ 5640 w 10000"/>
                            <a:gd name="connsiteY37" fmla="*/ 1964 h 10000"/>
                            <a:gd name="connsiteX38" fmla="*/ 6411 w 10000"/>
                            <a:gd name="connsiteY38" fmla="*/ 2410 h 10000"/>
                            <a:gd name="connsiteX39" fmla="*/ 6522 w 10000"/>
                            <a:gd name="connsiteY39" fmla="*/ 2878 h 10000"/>
                            <a:gd name="connsiteX40" fmla="*/ 8370 w 10000"/>
                            <a:gd name="connsiteY40" fmla="*/ 3434 h 10000"/>
                            <a:gd name="connsiteX41" fmla="*/ 9088 w 10000"/>
                            <a:gd name="connsiteY41" fmla="*/ 3838 h 10000"/>
                            <a:gd name="connsiteX42" fmla="*/ 9455 w 10000"/>
                            <a:gd name="connsiteY42" fmla="*/ 3838 h 10000"/>
                            <a:gd name="connsiteX43" fmla="*/ 9487 w 10000"/>
                            <a:gd name="connsiteY43" fmla="*/ 4396 h 10000"/>
                            <a:gd name="connsiteX44" fmla="*/ 9782 w 10000"/>
                            <a:gd name="connsiteY44" fmla="*/ 4977 h 10000"/>
                            <a:gd name="connsiteX45" fmla="*/ 9997 w 10000"/>
                            <a:gd name="connsiteY45" fmla="*/ 5066 h 10000"/>
                            <a:gd name="connsiteX46" fmla="*/ 8104 w 10000"/>
                            <a:gd name="connsiteY46" fmla="*/ 5816 h 10000"/>
                            <a:gd name="connsiteX47" fmla="*/ 7326 w 10000"/>
                            <a:gd name="connsiteY47" fmla="*/ 6118 h 10000"/>
                            <a:gd name="connsiteX48" fmla="*/ 6899 w 10000"/>
                            <a:gd name="connsiteY48" fmla="*/ 6497 h 10000"/>
                            <a:gd name="connsiteX49" fmla="*/ 6266 w 10000"/>
                            <a:gd name="connsiteY49" fmla="*/ 6709 h 10000"/>
                            <a:gd name="connsiteX50" fmla="*/ 5617 w 10000"/>
                            <a:gd name="connsiteY50" fmla="*/ 6921 h 10000"/>
                            <a:gd name="connsiteX51" fmla="*/ 5541 w 10000"/>
                            <a:gd name="connsiteY51" fmla="*/ 7217 h 10000"/>
                            <a:gd name="connsiteX52" fmla="*/ 5684 w 10000"/>
                            <a:gd name="connsiteY52" fmla="*/ 7642 h 10000"/>
                            <a:gd name="connsiteX53" fmla="*/ 5883 w 10000"/>
                            <a:gd name="connsiteY53" fmla="*/ 8193 h 10000"/>
                            <a:gd name="connsiteX54" fmla="*/ 6202 w 10000"/>
                            <a:gd name="connsiteY54" fmla="*/ 8495 h 10000"/>
                            <a:gd name="connsiteX55" fmla="*/ 5518 w 10000"/>
                            <a:gd name="connsiteY55" fmla="*/ 9053 h 10000"/>
                            <a:gd name="connsiteX56" fmla="*/ 4428 w 10000"/>
                            <a:gd name="connsiteY56" fmla="*/ 9309 h 10000"/>
                            <a:gd name="connsiteX57" fmla="*/ 4178 w 10000"/>
                            <a:gd name="connsiteY57" fmla="*/ 9548 h 10000"/>
                            <a:gd name="connsiteX58" fmla="*/ 3771 w 10000"/>
                            <a:gd name="connsiteY58" fmla="*/ 9797 h 10000"/>
                            <a:gd name="connsiteX59" fmla="*/ 3491 w 10000"/>
                            <a:gd name="connsiteY59" fmla="*/ 9867 h 10000"/>
                            <a:gd name="connsiteX60" fmla="*/ 3085 w 10000"/>
                            <a:gd name="connsiteY60" fmla="*/ 9922 h 10000"/>
                            <a:gd name="connsiteX61" fmla="*/ 2591 w 10000"/>
                            <a:gd name="connsiteY61" fmla="*/ 9928 h 10000"/>
                            <a:gd name="connsiteX0" fmla="*/ 2591 w 10000"/>
                            <a:gd name="connsiteY0" fmla="*/ 9928 h 10000"/>
                            <a:gd name="connsiteX1" fmla="*/ 2008 w 10000"/>
                            <a:gd name="connsiteY1" fmla="*/ 9408 h 10000"/>
                            <a:gd name="connsiteX2" fmla="*/ 2320 w 10000"/>
                            <a:gd name="connsiteY2" fmla="*/ 8478 h 10000"/>
                            <a:gd name="connsiteX3" fmla="*/ 2068 w 10000"/>
                            <a:gd name="connsiteY3" fmla="*/ 7893 h 10000"/>
                            <a:gd name="connsiteX4" fmla="*/ 1758 w 10000"/>
                            <a:gd name="connsiteY4" fmla="*/ 7313 h 10000"/>
                            <a:gd name="connsiteX5" fmla="*/ 1423 w 10000"/>
                            <a:gd name="connsiteY5" fmla="*/ 6769 h 10000"/>
                            <a:gd name="connsiteX6" fmla="*/ 1526 w 10000"/>
                            <a:gd name="connsiteY6" fmla="*/ 6366 h 10000"/>
                            <a:gd name="connsiteX7" fmla="*/ 1411 w 10000"/>
                            <a:gd name="connsiteY7" fmla="*/ 6105 h 10000"/>
                            <a:gd name="connsiteX8" fmla="*/ 1447 w 10000"/>
                            <a:gd name="connsiteY8" fmla="*/ 5784 h 10000"/>
                            <a:gd name="connsiteX9" fmla="*/ 2523 w 10000"/>
                            <a:gd name="connsiteY9" fmla="*/ 5643 h 10000"/>
                            <a:gd name="connsiteX10" fmla="*/ 3495 w 10000"/>
                            <a:gd name="connsiteY10" fmla="*/ 5535 h 10000"/>
                            <a:gd name="connsiteX11" fmla="*/ 3332 w 10000"/>
                            <a:gd name="connsiteY11" fmla="*/ 5347 h 10000"/>
                            <a:gd name="connsiteX12" fmla="*/ 2890 w 10000"/>
                            <a:gd name="connsiteY12" fmla="*/ 5289 h 10000"/>
                            <a:gd name="connsiteX13" fmla="*/ 2675 w 10000"/>
                            <a:gd name="connsiteY13" fmla="*/ 5197 h 10000"/>
                            <a:gd name="connsiteX14" fmla="*/ 2376 w 10000"/>
                            <a:gd name="connsiteY14" fmla="*/ 5108 h 10000"/>
                            <a:gd name="connsiteX15" fmla="*/ 2217 w 10000"/>
                            <a:gd name="connsiteY15" fmla="*/ 5038 h 10000"/>
                            <a:gd name="connsiteX16" fmla="*/ 1702 w 10000"/>
                            <a:gd name="connsiteY16" fmla="*/ 4679 h 10000"/>
                            <a:gd name="connsiteX17" fmla="*/ 1175 w 10000"/>
                            <a:gd name="connsiteY17" fmla="*/ 4206 h 10000"/>
                            <a:gd name="connsiteX18" fmla="*/ 1136 w 10000"/>
                            <a:gd name="connsiteY18" fmla="*/ 3988 h 10000"/>
                            <a:gd name="connsiteX19" fmla="*/ 1028 w 10000"/>
                            <a:gd name="connsiteY19" fmla="*/ 3816 h 10000"/>
                            <a:gd name="connsiteX20" fmla="*/ 514 w 10000"/>
                            <a:gd name="connsiteY20" fmla="*/ 3396 h 10000"/>
                            <a:gd name="connsiteX21" fmla="*/ 0 w 10000"/>
                            <a:gd name="connsiteY21" fmla="*/ 3113 h 10000"/>
                            <a:gd name="connsiteX22" fmla="*/ 709 w 10000"/>
                            <a:gd name="connsiteY22" fmla="*/ 2786 h 10000"/>
                            <a:gd name="connsiteX23" fmla="*/ 1626 w 10000"/>
                            <a:gd name="connsiteY23" fmla="*/ 2519 h 10000"/>
                            <a:gd name="connsiteX24" fmla="*/ 1854 w 10000"/>
                            <a:gd name="connsiteY24" fmla="*/ 2559 h 10000"/>
                            <a:gd name="connsiteX25" fmla="*/ 2124 w 10000"/>
                            <a:gd name="connsiteY25" fmla="*/ 2345 h 10000"/>
                            <a:gd name="connsiteX26" fmla="*/ 2145 w 10000"/>
                            <a:gd name="connsiteY26" fmla="*/ 1507 h 10000"/>
                            <a:gd name="connsiteX27" fmla="*/ 1699 w 10000"/>
                            <a:gd name="connsiteY27" fmla="*/ 1469 h 10000"/>
                            <a:gd name="connsiteX28" fmla="*/ 1252 w 10000"/>
                            <a:gd name="connsiteY28" fmla="*/ 1431 h 10000"/>
                            <a:gd name="connsiteX29" fmla="*/ 2328 w 10000"/>
                            <a:gd name="connsiteY29" fmla="*/ 919 h 10000"/>
                            <a:gd name="connsiteX30" fmla="*/ 2687 w 10000"/>
                            <a:gd name="connsiteY30" fmla="*/ 296 h 10000"/>
                            <a:gd name="connsiteX31" fmla="*/ 3962 w 10000"/>
                            <a:gd name="connsiteY31" fmla="*/ 203 h 10000"/>
                            <a:gd name="connsiteX32" fmla="*/ 4787 w 10000"/>
                            <a:gd name="connsiteY32" fmla="*/ 148 h 10000"/>
                            <a:gd name="connsiteX33" fmla="*/ 5274 w 10000"/>
                            <a:gd name="connsiteY33" fmla="*/ 66 h 10000"/>
                            <a:gd name="connsiteX34" fmla="*/ 5333 w 10000"/>
                            <a:gd name="connsiteY34" fmla="*/ 195 h 10000"/>
                            <a:gd name="connsiteX35" fmla="*/ 5367 w 10000"/>
                            <a:gd name="connsiteY35" fmla="*/ 737 h 10000"/>
                            <a:gd name="connsiteX36" fmla="*/ 5477 w 10000"/>
                            <a:gd name="connsiteY36" fmla="*/ 1600 h 10000"/>
                            <a:gd name="connsiteX37" fmla="*/ 6191 w 10000"/>
                            <a:gd name="connsiteY37" fmla="*/ 1964 h 10000"/>
                            <a:gd name="connsiteX38" fmla="*/ 6411 w 10000"/>
                            <a:gd name="connsiteY38" fmla="*/ 2410 h 10000"/>
                            <a:gd name="connsiteX39" fmla="*/ 6522 w 10000"/>
                            <a:gd name="connsiteY39" fmla="*/ 2878 h 10000"/>
                            <a:gd name="connsiteX40" fmla="*/ 8370 w 10000"/>
                            <a:gd name="connsiteY40" fmla="*/ 3434 h 10000"/>
                            <a:gd name="connsiteX41" fmla="*/ 9088 w 10000"/>
                            <a:gd name="connsiteY41" fmla="*/ 3838 h 10000"/>
                            <a:gd name="connsiteX42" fmla="*/ 9455 w 10000"/>
                            <a:gd name="connsiteY42" fmla="*/ 3838 h 10000"/>
                            <a:gd name="connsiteX43" fmla="*/ 9487 w 10000"/>
                            <a:gd name="connsiteY43" fmla="*/ 4396 h 10000"/>
                            <a:gd name="connsiteX44" fmla="*/ 9782 w 10000"/>
                            <a:gd name="connsiteY44" fmla="*/ 4977 h 10000"/>
                            <a:gd name="connsiteX45" fmla="*/ 9997 w 10000"/>
                            <a:gd name="connsiteY45" fmla="*/ 5066 h 10000"/>
                            <a:gd name="connsiteX46" fmla="*/ 8104 w 10000"/>
                            <a:gd name="connsiteY46" fmla="*/ 5816 h 10000"/>
                            <a:gd name="connsiteX47" fmla="*/ 7326 w 10000"/>
                            <a:gd name="connsiteY47" fmla="*/ 6118 h 10000"/>
                            <a:gd name="connsiteX48" fmla="*/ 6899 w 10000"/>
                            <a:gd name="connsiteY48" fmla="*/ 6497 h 10000"/>
                            <a:gd name="connsiteX49" fmla="*/ 6266 w 10000"/>
                            <a:gd name="connsiteY49" fmla="*/ 6709 h 10000"/>
                            <a:gd name="connsiteX50" fmla="*/ 5617 w 10000"/>
                            <a:gd name="connsiteY50" fmla="*/ 6921 h 10000"/>
                            <a:gd name="connsiteX51" fmla="*/ 5541 w 10000"/>
                            <a:gd name="connsiteY51" fmla="*/ 7217 h 10000"/>
                            <a:gd name="connsiteX52" fmla="*/ 5684 w 10000"/>
                            <a:gd name="connsiteY52" fmla="*/ 7642 h 10000"/>
                            <a:gd name="connsiteX53" fmla="*/ 5883 w 10000"/>
                            <a:gd name="connsiteY53" fmla="*/ 8193 h 10000"/>
                            <a:gd name="connsiteX54" fmla="*/ 6202 w 10000"/>
                            <a:gd name="connsiteY54" fmla="*/ 8495 h 10000"/>
                            <a:gd name="connsiteX55" fmla="*/ 5518 w 10000"/>
                            <a:gd name="connsiteY55" fmla="*/ 9053 h 10000"/>
                            <a:gd name="connsiteX56" fmla="*/ 4428 w 10000"/>
                            <a:gd name="connsiteY56" fmla="*/ 9309 h 10000"/>
                            <a:gd name="connsiteX57" fmla="*/ 4178 w 10000"/>
                            <a:gd name="connsiteY57" fmla="*/ 9548 h 10000"/>
                            <a:gd name="connsiteX58" fmla="*/ 3771 w 10000"/>
                            <a:gd name="connsiteY58" fmla="*/ 9797 h 10000"/>
                            <a:gd name="connsiteX59" fmla="*/ 3491 w 10000"/>
                            <a:gd name="connsiteY59" fmla="*/ 9867 h 10000"/>
                            <a:gd name="connsiteX60" fmla="*/ 3085 w 10000"/>
                            <a:gd name="connsiteY60" fmla="*/ 9922 h 10000"/>
                            <a:gd name="connsiteX61" fmla="*/ 2591 w 10000"/>
                            <a:gd name="connsiteY61" fmla="*/ 9928 h 100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</a:cxnLst>
                          <a:rect l="l" t="t" r="r" b="b"/>
                          <a:pathLst>
                            <a:path w="10000" h="10000">
                              <a:moveTo>
                                <a:pt x="2591" y="9928"/>
                              </a:moveTo>
                              <a:cubicBezTo>
                                <a:pt x="2587" y="9884"/>
                                <a:pt x="1997" y="9718"/>
                                <a:pt x="2008" y="9408"/>
                              </a:cubicBezTo>
                              <a:cubicBezTo>
                                <a:pt x="2024" y="8887"/>
                                <a:pt x="2310" y="8730"/>
                                <a:pt x="2320" y="8478"/>
                              </a:cubicBezTo>
                              <a:cubicBezTo>
                                <a:pt x="2330" y="8226"/>
                                <a:pt x="2021" y="8187"/>
                                <a:pt x="2068" y="7893"/>
                              </a:cubicBezTo>
                              <a:cubicBezTo>
                                <a:pt x="2116" y="7581"/>
                                <a:pt x="2092" y="7536"/>
                                <a:pt x="1758" y="7313"/>
                              </a:cubicBezTo>
                              <a:cubicBezTo>
                                <a:pt x="1439" y="7103"/>
                                <a:pt x="1395" y="7033"/>
                                <a:pt x="1423" y="6769"/>
                              </a:cubicBezTo>
                              <a:cubicBezTo>
                                <a:pt x="1435" y="6602"/>
                                <a:pt x="1487" y="6422"/>
                                <a:pt x="1526" y="6366"/>
                              </a:cubicBezTo>
                              <a:cubicBezTo>
                                <a:pt x="1574" y="6306"/>
                                <a:pt x="1526" y="6199"/>
                                <a:pt x="1411" y="6105"/>
                              </a:cubicBezTo>
                              <a:cubicBezTo>
                                <a:pt x="1228" y="5953"/>
                                <a:pt x="1228" y="5940"/>
                                <a:pt x="1447" y="5784"/>
                              </a:cubicBezTo>
                              <a:cubicBezTo>
                                <a:pt x="1662" y="5628"/>
                                <a:pt x="1710" y="5621"/>
                                <a:pt x="2523" y="5643"/>
                              </a:cubicBezTo>
                              <a:cubicBezTo>
                                <a:pt x="3293" y="5662"/>
                                <a:pt x="3380" y="5651"/>
                                <a:pt x="3495" y="5535"/>
                              </a:cubicBezTo>
                              <a:cubicBezTo>
                                <a:pt x="3608" y="5425"/>
                                <a:pt x="3588" y="5400"/>
                                <a:pt x="3332" y="5347"/>
                              </a:cubicBezTo>
                              <a:cubicBezTo>
                                <a:pt x="3169" y="5315"/>
                                <a:pt x="2969" y="5289"/>
                                <a:pt x="2890" y="5289"/>
                              </a:cubicBezTo>
                              <a:cubicBezTo>
                                <a:pt x="2806" y="5289"/>
                                <a:pt x="2711" y="5247"/>
                                <a:pt x="2675" y="5197"/>
                              </a:cubicBezTo>
                              <a:cubicBezTo>
                                <a:pt x="2639" y="5148"/>
                                <a:pt x="2503" y="5108"/>
                                <a:pt x="2376" y="5108"/>
                              </a:cubicBezTo>
                              <a:cubicBezTo>
                                <a:pt x="2229" y="5108"/>
                                <a:pt x="2169" y="5082"/>
                                <a:pt x="2217" y="5038"/>
                              </a:cubicBezTo>
                              <a:cubicBezTo>
                                <a:pt x="2264" y="5000"/>
                                <a:pt x="2045" y="4848"/>
                                <a:pt x="1702" y="4679"/>
                              </a:cubicBezTo>
                              <a:cubicBezTo>
                                <a:pt x="1175" y="4419"/>
                                <a:pt x="1116" y="4366"/>
                                <a:pt x="1175" y="4206"/>
                              </a:cubicBezTo>
                              <a:cubicBezTo>
                                <a:pt x="1216" y="4105"/>
                                <a:pt x="1196" y="4007"/>
                                <a:pt x="1136" y="3988"/>
                              </a:cubicBezTo>
                              <a:cubicBezTo>
                                <a:pt x="1076" y="3968"/>
                                <a:pt x="1028" y="3891"/>
                                <a:pt x="1028" y="3816"/>
                              </a:cubicBezTo>
                              <a:cubicBezTo>
                                <a:pt x="1028" y="3737"/>
                                <a:pt x="813" y="3563"/>
                                <a:pt x="514" y="3396"/>
                              </a:cubicBezTo>
                              <a:lnTo>
                                <a:pt x="0" y="3113"/>
                              </a:lnTo>
                              <a:lnTo>
                                <a:pt x="709" y="2786"/>
                              </a:lnTo>
                              <a:cubicBezTo>
                                <a:pt x="1288" y="2519"/>
                                <a:pt x="1455" y="2469"/>
                                <a:pt x="1626" y="2519"/>
                              </a:cubicBezTo>
                              <a:cubicBezTo>
                                <a:pt x="1742" y="2553"/>
                                <a:pt x="1842" y="2570"/>
                                <a:pt x="1854" y="2559"/>
                              </a:cubicBezTo>
                              <a:cubicBezTo>
                                <a:pt x="1866" y="2549"/>
                                <a:pt x="1985" y="2452"/>
                                <a:pt x="2124" y="2345"/>
                              </a:cubicBezTo>
                              <a:cubicBezTo>
                                <a:pt x="2459" y="2086"/>
                                <a:pt x="2471" y="1666"/>
                                <a:pt x="2145" y="1507"/>
                              </a:cubicBezTo>
                              <a:cubicBezTo>
                                <a:pt x="1957" y="1416"/>
                                <a:pt x="1878" y="1409"/>
                                <a:pt x="1699" y="1469"/>
                              </a:cubicBezTo>
                              <a:cubicBezTo>
                                <a:pt x="1391" y="1572"/>
                                <a:pt x="1252" y="1559"/>
                                <a:pt x="1252" y="1431"/>
                              </a:cubicBezTo>
                              <a:cubicBezTo>
                                <a:pt x="1252" y="1244"/>
                                <a:pt x="2089" y="1108"/>
                                <a:pt x="2328" y="919"/>
                              </a:cubicBezTo>
                              <a:cubicBezTo>
                                <a:pt x="2567" y="730"/>
                                <a:pt x="2607" y="611"/>
                                <a:pt x="2687" y="296"/>
                              </a:cubicBezTo>
                              <a:cubicBezTo>
                                <a:pt x="2771" y="-38"/>
                                <a:pt x="3612" y="228"/>
                                <a:pt x="3962" y="203"/>
                              </a:cubicBezTo>
                              <a:cubicBezTo>
                                <a:pt x="4312" y="178"/>
                                <a:pt x="4440" y="366"/>
                                <a:pt x="4787" y="148"/>
                              </a:cubicBezTo>
                              <a:cubicBezTo>
                                <a:pt x="5063" y="-30"/>
                                <a:pt x="5087" y="-34"/>
                                <a:pt x="5274" y="66"/>
                              </a:cubicBezTo>
                              <a:cubicBezTo>
                                <a:pt x="5409" y="139"/>
                                <a:pt x="5318" y="84"/>
                                <a:pt x="5333" y="195"/>
                              </a:cubicBezTo>
                              <a:cubicBezTo>
                                <a:pt x="5349" y="307"/>
                                <a:pt x="4928" y="677"/>
                                <a:pt x="5367" y="737"/>
                              </a:cubicBezTo>
                              <a:cubicBezTo>
                                <a:pt x="5650" y="778"/>
                                <a:pt x="5573" y="1384"/>
                                <a:pt x="5477" y="1600"/>
                              </a:cubicBezTo>
                              <a:cubicBezTo>
                                <a:pt x="5345" y="1893"/>
                                <a:pt x="5912" y="1925"/>
                                <a:pt x="6191" y="1964"/>
                              </a:cubicBezTo>
                              <a:cubicBezTo>
                                <a:pt x="6347" y="2099"/>
                                <a:pt x="6356" y="2258"/>
                                <a:pt x="6411" y="2410"/>
                              </a:cubicBezTo>
                              <a:cubicBezTo>
                                <a:pt x="6466" y="2562"/>
                                <a:pt x="6446" y="2538"/>
                                <a:pt x="6522" y="2878"/>
                              </a:cubicBezTo>
                              <a:cubicBezTo>
                                <a:pt x="6675" y="3055"/>
                                <a:pt x="8156" y="3290"/>
                                <a:pt x="8370" y="3434"/>
                              </a:cubicBezTo>
                              <a:cubicBezTo>
                                <a:pt x="8798" y="3594"/>
                                <a:pt x="8907" y="3771"/>
                                <a:pt x="9088" y="3838"/>
                              </a:cubicBezTo>
                              <a:lnTo>
                                <a:pt x="9455" y="3838"/>
                              </a:lnTo>
                              <a:cubicBezTo>
                                <a:pt x="9466" y="4024"/>
                                <a:pt x="9476" y="4210"/>
                                <a:pt x="9487" y="4396"/>
                              </a:cubicBezTo>
                              <a:cubicBezTo>
                                <a:pt x="9519" y="4930"/>
                                <a:pt x="9535" y="4958"/>
                                <a:pt x="9782" y="4977"/>
                              </a:cubicBezTo>
                              <a:cubicBezTo>
                                <a:pt x="9926" y="4987"/>
                                <a:pt x="10021" y="5028"/>
                                <a:pt x="9997" y="5066"/>
                              </a:cubicBezTo>
                              <a:cubicBezTo>
                                <a:pt x="9922" y="5186"/>
                                <a:pt x="8295" y="5831"/>
                                <a:pt x="8104" y="5816"/>
                              </a:cubicBezTo>
                              <a:cubicBezTo>
                                <a:pt x="7777" y="5790"/>
                                <a:pt x="7326" y="5964"/>
                                <a:pt x="7326" y="6118"/>
                              </a:cubicBezTo>
                              <a:cubicBezTo>
                                <a:pt x="7326" y="6321"/>
                                <a:pt x="7131" y="6497"/>
                                <a:pt x="6899" y="6497"/>
                              </a:cubicBezTo>
                              <a:cubicBezTo>
                                <a:pt x="6796" y="6497"/>
                                <a:pt x="6510" y="6591"/>
                                <a:pt x="6266" y="6709"/>
                              </a:cubicBezTo>
                              <a:cubicBezTo>
                                <a:pt x="6023" y="6824"/>
                                <a:pt x="5732" y="6921"/>
                                <a:pt x="5617" y="6921"/>
                              </a:cubicBezTo>
                              <a:cubicBezTo>
                                <a:pt x="5289" y="6921"/>
                                <a:pt x="5246" y="7088"/>
                                <a:pt x="5541" y="7217"/>
                              </a:cubicBezTo>
                              <a:cubicBezTo>
                                <a:pt x="5788" y="7321"/>
                                <a:pt x="5796" y="7350"/>
                                <a:pt x="5684" y="7642"/>
                              </a:cubicBezTo>
                              <a:cubicBezTo>
                                <a:pt x="5569" y="7940"/>
                                <a:pt x="5581" y="7968"/>
                                <a:pt x="5883" y="8193"/>
                              </a:cubicBezTo>
                              <a:cubicBezTo>
                                <a:pt x="6059" y="8324"/>
                                <a:pt x="6263" y="8352"/>
                                <a:pt x="6202" y="8495"/>
                              </a:cubicBezTo>
                              <a:cubicBezTo>
                                <a:pt x="6141" y="8638"/>
                                <a:pt x="6012" y="9053"/>
                                <a:pt x="5518" y="9053"/>
                              </a:cubicBezTo>
                              <a:cubicBezTo>
                                <a:pt x="4908" y="9053"/>
                                <a:pt x="4520" y="8878"/>
                                <a:pt x="4428" y="9309"/>
                              </a:cubicBezTo>
                              <a:cubicBezTo>
                                <a:pt x="4384" y="9533"/>
                                <a:pt x="4337" y="9576"/>
                                <a:pt x="4178" y="9548"/>
                              </a:cubicBezTo>
                              <a:cubicBezTo>
                                <a:pt x="3934" y="9508"/>
                                <a:pt x="3679" y="9664"/>
                                <a:pt x="3771" y="9797"/>
                              </a:cubicBezTo>
                              <a:cubicBezTo>
                                <a:pt x="3831" y="9878"/>
                                <a:pt x="3783" y="9891"/>
                                <a:pt x="3491" y="9867"/>
                              </a:cubicBezTo>
                              <a:cubicBezTo>
                                <a:pt x="3265" y="9850"/>
                                <a:pt x="3126" y="9867"/>
                                <a:pt x="3085" y="9922"/>
                              </a:cubicBezTo>
                              <a:cubicBezTo>
                                <a:pt x="3013" y="10024"/>
                                <a:pt x="2606" y="10028"/>
                                <a:pt x="2591" y="992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9999"/>
                        </a:solidFill>
                        <a:ln w="190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/>
                        </a:p>
                      </p:txBody>
                    </p:sp>
                    <p:sp>
                      <p:nvSpPr>
                        <p:cNvPr id="45" name="tamaulipas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33289" y="1624854"/>
                          <a:ext cx="723900" cy="1485900"/>
                        </a:xfrm>
                        <a:custGeom>
                          <a:avLst/>
                          <a:gdLst>
                            <a:gd name="T0" fmla="*/ 1732 w 2711"/>
                            <a:gd name="T1" fmla="*/ 5322 h 5525"/>
                            <a:gd name="T2" fmla="*/ 1307 w 2711"/>
                            <a:gd name="T3" fmla="*/ 5367 h 5525"/>
                            <a:gd name="T4" fmla="*/ 800 w 2711"/>
                            <a:gd name="T5" fmla="*/ 5249 h 5525"/>
                            <a:gd name="T6" fmla="*/ 542 w 2711"/>
                            <a:gd name="T7" fmla="*/ 5092 h 5525"/>
                            <a:gd name="T8" fmla="*/ 143 w 2711"/>
                            <a:gd name="T9" fmla="*/ 5001 h 5525"/>
                            <a:gd name="T10" fmla="*/ 177 w 2711"/>
                            <a:gd name="T11" fmla="*/ 4794 h 5525"/>
                            <a:gd name="T12" fmla="*/ 0 w 2711"/>
                            <a:gd name="T13" fmla="*/ 4492 h 5525"/>
                            <a:gd name="T14" fmla="*/ 137 w 2711"/>
                            <a:gd name="T15" fmla="*/ 4405 h 5525"/>
                            <a:gd name="T16" fmla="*/ 203 w 2711"/>
                            <a:gd name="T17" fmla="*/ 4073 h 5525"/>
                            <a:gd name="T18" fmla="*/ 544 w 2711"/>
                            <a:gd name="T19" fmla="*/ 3968 h 5525"/>
                            <a:gd name="T20" fmla="*/ 460 w 2711"/>
                            <a:gd name="T21" fmla="*/ 3530 h 5525"/>
                            <a:gd name="T22" fmla="*/ 458 w 2711"/>
                            <a:gd name="T23" fmla="*/ 3157 h 5525"/>
                            <a:gd name="T24" fmla="*/ 762 w 2711"/>
                            <a:gd name="T25" fmla="*/ 2958 h 5525"/>
                            <a:gd name="T26" fmla="*/ 1043 w 2711"/>
                            <a:gd name="T27" fmla="*/ 2652 h 5525"/>
                            <a:gd name="T28" fmla="*/ 1487 w 2711"/>
                            <a:gd name="T29" fmla="*/ 2196 h 5525"/>
                            <a:gd name="T30" fmla="*/ 1391 w 2711"/>
                            <a:gd name="T31" fmla="*/ 1652 h 5525"/>
                            <a:gd name="T32" fmla="*/ 1162 w 2711"/>
                            <a:gd name="T33" fmla="*/ 1663 h 5525"/>
                            <a:gd name="T34" fmla="*/ 982 w 2711"/>
                            <a:gd name="T35" fmla="*/ 1603 h 5525"/>
                            <a:gd name="T36" fmla="*/ 817 w 2711"/>
                            <a:gd name="T37" fmla="*/ 1406 h 5525"/>
                            <a:gd name="T38" fmla="*/ 562 w 2711"/>
                            <a:gd name="T39" fmla="*/ 1022 h 5525"/>
                            <a:gd name="T40" fmla="*/ 446 w 2711"/>
                            <a:gd name="T41" fmla="*/ 785 h 5525"/>
                            <a:gd name="T42" fmla="*/ 256 w 2711"/>
                            <a:gd name="T43" fmla="*/ 205 h 5525"/>
                            <a:gd name="T44" fmla="*/ 301 w 2711"/>
                            <a:gd name="T45" fmla="*/ 71 h 5525"/>
                            <a:gd name="T46" fmla="*/ 562 w 2711"/>
                            <a:gd name="T47" fmla="*/ 242 h 5525"/>
                            <a:gd name="T48" fmla="*/ 620 w 2711"/>
                            <a:gd name="T49" fmla="*/ 524 h 5525"/>
                            <a:gd name="T50" fmla="*/ 730 w 2711"/>
                            <a:gd name="T51" fmla="*/ 892 h 5525"/>
                            <a:gd name="T52" fmla="*/ 796 w 2711"/>
                            <a:gd name="T53" fmla="*/ 990 h 5525"/>
                            <a:gd name="T54" fmla="*/ 912 w 2711"/>
                            <a:gd name="T55" fmla="*/ 1180 h 5525"/>
                            <a:gd name="T56" fmla="*/ 1264 w 2711"/>
                            <a:gd name="T57" fmla="*/ 1383 h 5525"/>
                            <a:gd name="T58" fmla="*/ 1646 w 2711"/>
                            <a:gd name="T59" fmla="*/ 1535 h 5525"/>
                            <a:gd name="T60" fmla="*/ 2311 w 2711"/>
                            <a:gd name="T61" fmla="*/ 1721 h 5525"/>
                            <a:gd name="T62" fmla="*/ 2673 w 2711"/>
                            <a:gd name="T63" fmla="*/ 1704 h 5525"/>
                            <a:gd name="T64" fmla="*/ 2371 w 2711"/>
                            <a:gd name="T65" fmla="*/ 2662 h 5525"/>
                            <a:gd name="T66" fmla="*/ 2224 w 2711"/>
                            <a:gd name="T67" fmla="*/ 3297 h 5525"/>
                            <a:gd name="T68" fmla="*/ 2350 w 2711"/>
                            <a:gd name="T69" fmla="*/ 2606 h 5525"/>
                            <a:gd name="T70" fmla="*/ 2390 w 2711"/>
                            <a:gd name="T71" fmla="*/ 2257 h 5525"/>
                            <a:gd name="T72" fmla="*/ 2349 w 2711"/>
                            <a:gd name="T73" fmla="*/ 2372 h 5525"/>
                            <a:gd name="T74" fmla="*/ 2279 w 2711"/>
                            <a:gd name="T75" fmla="*/ 2399 h 5525"/>
                            <a:gd name="T76" fmla="*/ 2184 w 2711"/>
                            <a:gd name="T77" fmla="*/ 2469 h 5525"/>
                            <a:gd name="T78" fmla="*/ 2198 w 2711"/>
                            <a:gd name="T79" fmla="*/ 2522 h 5525"/>
                            <a:gd name="T80" fmla="*/ 2168 w 2711"/>
                            <a:gd name="T81" fmla="*/ 2563 h 5525"/>
                            <a:gd name="T82" fmla="*/ 2196 w 2711"/>
                            <a:gd name="T83" fmla="*/ 2776 h 5525"/>
                            <a:gd name="T84" fmla="*/ 2159 w 2711"/>
                            <a:gd name="T85" fmla="*/ 2995 h 5525"/>
                            <a:gd name="T86" fmla="*/ 2092 w 2711"/>
                            <a:gd name="T87" fmla="*/ 3207 h 5525"/>
                            <a:gd name="T88" fmla="*/ 2183 w 2711"/>
                            <a:gd name="T89" fmla="*/ 3365 h 5525"/>
                            <a:gd name="T90" fmla="*/ 2163 w 2711"/>
                            <a:gd name="T91" fmla="*/ 3734 h 5525"/>
                            <a:gd name="T92" fmla="*/ 2139 w 2711"/>
                            <a:gd name="T93" fmla="*/ 3720 h 5525"/>
                            <a:gd name="T94" fmla="*/ 2156 w 2711"/>
                            <a:gd name="T95" fmla="*/ 4542 h 5525"/>
                            <a:gd name="T96" fmla="*/ 2110 w 2711"/>
                            <a:gd name="T97" fmla="*/ 5073 h 5525"/>
                            <a:gd name="T98" fmla="*/ 2053 w 2711"/>
                            <a:gd name="T99" fmla="*/ 5272 h 5525"/>
                            <a:gd name="T100" fmla="*/ 2110 w 2711"/>
                            <a:gd name="T101" fmla="*/ 5343 h 5525"/>
                            <a:gd name="T102" fmla="*/ 1986 w 2711"/>
                            <a:gd name="T103" fmla="*/ 5415 h 552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</a:cxnLst>
                          <a:rect l="0" t="0" r="r" b="b"/>
                          <a:pathLst>
                            <a:path w="2711" h="5525">
                              <a:moveTo>
                                <a:pt x="1986" y="5415"/>
                              </a:moveTo>
                              <a:cubicBezTo>
                                <a:pt x="1859" y="5306"/>
                                <a:pt x="1778" y="5276"/>
                                <a:pt x="1732" y="5322"/>
                              </a:cubicBezTo>
                              <a:cubicBezTo>
                                <a:pt x="1721" y="5333"/>
                                <a:pt x="1671" y="5344"/>
                                <a:pt x="1622" y="5345"/>
                              </a:cubicBezTo>
                              <a:cubicBezTo>
                                <a:pt x="1573" y="5345"/>
                                <a:pt x="1431" y="5355"/>
                                <a:pt x="1307" y="5367"/>
                              </a:cubicBezTo>
                              <a:cubicBezTo>
                                <a:pt x="1183" y="5378"/>
                                <a:pt x="1025" y="5377"/>
                                <a:pt x="956" y="5365"/>
                              </a:cubicBezTo>
                              <a:cubicBezTo>
                                <a:pt x="848" y="5345"/>
                                <a:pt x="827" y="5330"/>
                                <a:pt x="800" y="5249"/>
                              </a:cubicBezTo>
                              <a:cubicBezTo>
                                <a:pt x="765" y="5145"/>
                                <a:pt x="658" y="5048"/>
                                <a:pt x="577" y="5047"/>
                              </a:cubicBezTo>
                              <a:cubicBezTo>
                                <a:pt x="540" y="5047"/>
                                <a:pt x="530" y="5060"/>
                                <a:pt x="542" y="5092"/>
                              </a:cubicBezTo>
                              <a:cubicBezTo>
                                <a:pt x="553" y="5122"/>
                                <a:pt x="547" y="5133"/>
                                <a:pt x="524" y="5124"/>
                              </a:cubicBezTo>
                              <a:cubicBezTo>
                                <a:pt x="472" y="5104"/>
                                <a:pt x="184" y="5011"/>
                                <a:pt x="143" y="5001"/>
                              </a:cubicBezTo>
                              <a:cubicBezTo>
                                <a:pt x="102" y="4991"/>
                                <a:pt x="94" y="4849"/>
                                <a:pt x="134" y="4849"/>
                              </a:cubicBezTo>
                              <a:cubicBezTo>
                                <a:pt x="148" y="4849"/>
                                <a:pt x="168" y="4824"/>
                                <a:pt x="177" y="4794"/>
                              </a:cubicBezTo>
                              <a:cubicBezTo>
                                <a:pt x="198" y="4728"/>
                                <a:pt x="85" y="4558"/>
                                <a:pt x="34" y="4578"/>
                              </a:cubicBezTo>
                              <a:cubicBezTo>
                                <a:pt x="12" y="4587"/>
                                <a:pt x="0" y="4557"/>
                                <a:pt x="0" y="4492"/>
                              </a:cubicBezTo>
                              <a:cubicBezTo>
                                <a:pt x="0" y="4401"/>
                                <a:pt x="6" y="4394"/>
                                <a:pt x="68" y="4410"/>
                              </a:cubicBezTo>
                              <a:cubicBezTo>
                                <a:pt x="105" y="4419"/>
                                <a:pt x="136" y="4417"/>
                                <a:pt x="137" y="4405"/>
                              </a:cubicBezTo>
                              <a:cubicBezTo>
                                <a:pt x="138" y="4393"/>
                                <a:pt x="142" y="4331"/>
                                <a:pt x="146" y="4267"/>
                              </a:cubicBezTo>
                              <a:cubicBezTo>
                                <a:pt x="150" y="4202"/>
                                <a:pt x="176" y="4115"/>
                                <a:pt x="203" y="4073"/>
                              </a:cubicBezTo>
                              <a:cubicBezTo>
                                <a:pt x="248" y="4004"/>
                                <a:pt x="265" y="3998"/>
                                <a:pt x="371" y="4014"/>
                              </a:cubicBezTo>
                              <a:cubicBezTo>
                                <a:pt x="471" y="4029"/>
                                <a:pt x="497" y="4022"/>
                                <a:pt x="544" y="3968"/>
                              </a:cubicBezTo>
                              <a:cubicBezTo>
                                <a:pt x="612" y="3889"/>
                                <a:pt x="604" y="3823"/>
                                <a:pt x="510" y="3701"/>
                              </a:cubicBezTo>
                              <a:cubicBezTo>
                                <a:pt x="456" y="3629"/>
                                <a:pt x="444" y="3590"/>
                                <a:pt x="460" y="3530"/>
                              </a:cubicBezTo>
                              <a:cubicBezTo>
                                <a:pt x="494" y="3398"/>
                                <a:pt x="484" y="3298"/>
                                <a:pt x="432" y="3241"/>
                              </a:cubicBezTo>
                              <a:cubicBezTo>
                                <a:pt x="384" y="3187"/>
                                <a:pt x="385" y="3184"/>
                                <a:pt x="458" y="3157"/>
                              </a:cubicBezTo>
                              <a:cubicBezTo>
                                <a:pt x="499" y="3141"/>
                                <a:pt x="574" y="3090"/>
                                <a:pt x="624" y="3043"/>
                              </a:cubicBezTo>
                              <a:cubicBezTo>
                                <a:pt x="673" y="2997"/>
                                <a:pt x="736" y="2958"/>
                                <a:pt x="762" y="2958"/>
                              </a:cubicBezTo>
                              <a:cubicBezTo>
                                <a:pt x="820" y="2958"/>
                                <a:pt x="869" y="2876"/>
                                <a:pt x="869" y="2781"/>
                              </a:cubicBezTo>
                              <a:cubicBezTo>
                                <a:pt x="869" y="2710"/>
                                <a:pt x="968" y="2636"/>
                                <a:pt x="1043" y="2652"/>
                              </a:cubicBezTo>
                              <a:cubicBezTo>
                                <a:pt x="1089" y="2663"/>
                                <a:pt x="1508" y="2353"/>
                                <a:pt x="1547" y="2279"/>
                              </a:cubicBezTo>
                              <a:cubicBezTo>
                                <a:pt x="1577" y="2224"/>
                                <a:pt x="1557" y="2196"/>
                                <a:pt x="1487" y="2196"/>
                              </a:cubicBezTo>
                              <a:cubicBezTo>
                                <a:pt x="1429" y="2196"/>
                                <a:pt x="1409" y="2114"/>
                                <a:pt x="1398" y="1833"/>
                              </a:cubicBezTo>
                              <a:lnTo>
                                <a:pt x="1391" y="1652"/>
                              </a:lnTo>
                              <a:lnTo>
                                <a:pt x="1293" y="1645"/>
                              </a:lnTo>
                              <a:cubicBezTo>
                                <a:pt x="1238" y="1640"/>
                                <a:pt x="1180" y="1649"/>
                                <a:pt x="1162" y="1663"/>
                              </a:cubicBezTo>
                              <a:cubicBezTo>
                                <a:pt x="1142" y="1679"/>
                                <a:pt x="1118" y="1673"/>
                                <a:pt x="1095" y="1646"/>
                              </a:cubicBezTo>
                              <a:cubicBezTo>
                                <a:pt x="1076" y="1623"/>
                                <a:pt x="1025" y="1603"/>
                                <a:pt x="982" y="1603"/>
                              </a:cubicBezTo>
                              <a:cubicBezTo>
                                <a:pt x="902" y="1603"/>
                                <a:pt x="869" y="1561"/>
                                <a:pt x="869" y="1460"/>
                              </a:cubicBezTo>
                              <a:cubicBezTo>
                                <a:pt x="869" y="1426"/>
                                <a:pt x="850" y="1406"/>
                                <a:pt x="817" y="1406"/>
                              </a:cubicBezTo>
                              <a:cubicBezTo>
                                <a:pt x="729" y="1406"/>
                                <a:pt x="672" y="1314"/>
                                <a:pt x="672" y="1171"/>
                              </a:cubicBezTo>
                              <a:cubicBezTo>
                                <a:pt x="672" y="1040"/>
                                <a:pt x="671" y="1040"/>
                                <a:pt x="562" y="1022"/>
                              </a:cubicBezTo>
                              <a:cubicBezTo>
                                <a:pt x="454" y="1005"/>
                                <a:pt x="452" y="1003"/>
                                <a:pt x="477" y="916"/>
                              </a:cubicBezTo>
                              <a:cubicBezTo>
                                <a:pt x="512" y="794"/>
                                <a:pt x="510" y="785"/>
                                <a:pt x="446" y="785"/>
                              </a:cubicBezTo>
                              <a:cubicBezTo>
                                <a:pt x="395" y="785"/>
                                <a:pt x="391" y="772"/>
                                <a:pt x="406" y="675"/>
                              </a:cubicBezTo>
                              <a:cubicBezTo>
                                <a:pt x="429" y="532"/>
                                <a:pt x="349" y="282"/>
                                <a:pt x="256" y="205"/>
                              </a:cubicBezTo>
                              <a:lnTo>
                                <a:pt x="186" y="148"/>
                              </a:lnTo>
                              <a:lnTo>
                                <a:pt x="301" y="71"/>
                              </a:lnTo>
                              <a:cubicBezTo>
                                <a:pt x="400" y="6"/>
                                <a:pt x="426" y="0"/>
                                <a:pt x="487" y="28"/>
                              </a:cubicBezTo>
                              <a:cubicBezTo>
                                <a:pt x="557" y="59"/>
                                <a:pt x="574" y="108"/>
                                <a:pt x="562" y="242"/>
                              </a:cubicBezTo>
                              <a:cubicBezTo>
                                <a:pt x="559" y="277"/>
                                <a:pt x="572" y="333"/>
                                <a:pt x="590" y="368"/>
                              </a:cubicBezTo>
                              <a:cubicBezTo>
                                <a:pt x="609" y="402"/>
                                <a:pt x="622" y="473"/>
                                <a:pt x="620" y="524"/>
                              </a:cubicBezTo>
                              <a:cubicBezTo>
                                <a:pt x="618" y="575"/>
                                <a:pt x="642" y="662"/>
                                <a:pt x="673" y="716"/>
                              </a:cubicBezTo>
                              <a:cubicBezTo>
                                <a:pt x="703" y="770"/>
                                <a:pt x="729" y="850"/>
                                <a:pt x="730" y="892"/>
                              </a:cubicBezTo>
                              <a:cubicBezTo>
                                <a:pt x="732" y="960"/>
                                <a:pt x="735" y="962"/>
                                <a:pt x="756" y="912"/>
                              </a:cubicBezTo>
                              <a:cubicBezTo>
                                <a:pt x="781" y="854"/>
                                <a:pt x="786" y="862"/>
                                <a:pt x="796" y="990"/>
                              </a:cubicBezTo>
                              <a:cubicBezTo>
                                <a:pt x="797" y="1009"/>
                                <a:pt x="820" y="1041"/>
                                <a:pt x="846" y="1060"/>
                              </a:cubicBezTo>
                              <a:cubicBezTo>
                                <a:pt x="872" y="1080"/>
                                <a:pt x="901" y="1134"/>
                                <a:pt x="912" y="1180"/>
                              </a:cubicBezTo>
                              <a:cubicBezTo>
                                <a:pt x="926" y="1245"/>
                                <a:pt x="946" y="1265"/>
                                <a:pt x="997" y="1265"/>
                              </a:cubicBezTo>
                              <a:cubicBezTo>
                                <a:pt x="1086" y="1265"/>
                                <a:pt x="1212" y="1320"/>
                                <a:pt x="1264" y="1383"/>
                              </a:cubicBezTo>
                              <a:cubicBezTo>
                                <a:pt x="1290" y="1413"/>
                                <a:pt x="1364" y="1441"/>
                                <a:pt x="1448" y="1451"/>
                              </a:cubicBezTo>
                              <a:cubicBezTo>
                                <a:pt x="1547" y="1463"/>
                                <a:pt x="1606" y="1488"/>
                                <a:pt x="1646" y="1535"/>
                              </a:cubicBezTo>
                              <a:cubicBezTo>
                                <a:pt x="1694" y="1592"/>
                                <a:pt x="1737" y="1605"/>
                                <a:pt x="1928" y="1618"/>
                              </a:cubicBezTo>
                              <a:cubicBezTo>
                                <a:pt x="2245" y="1641"/>
                                <a:pt x="2236" y="1638"/>
                                <a:pt x="2311" y="1721"/>
                              </a:cubicBezTo>
                              <a:cubicBezTo>
                                <a:pt x="2404" y="1824"/>
                                <a:pt x="2496" y="1848"/>
                                <a:pt x="2519" y="1777"/>
                              </a:cubicBezTo>
                              <a:cubicBezTo>
                                <a:pt x="2535" y="1725"/>
                                <a:pt x="2643" y="1674"/>
                                <a:pt x="2673" y="1704"/>
                              </a:cubicBezTo>
                              <a:cubicBezTo>
                                <a:pt x="2711" y="1743"/>
                                <a:pt x="2608" y="2145"/>
                                <a:pt x="2511" y="2337"/>
                              </a:cubicBezTo>
                              <a:cubicBezTo>
                                <a:pt x="2452" y="2454"/>
                                <a:pt x="2389" y="2600"/>
                                <a:pt x="2371" y="2662"/>
                              </a:cubicBezTo>
                              <a:cubicBezTo>
                                <a:pt x="2275" y="2992"/>
                                <a:pt x="2252" y="3089"/>
                                <a:pt x="2252" y="3168"/>
                              </a:cubicBezTo>
                              <a:cubicBezTo>
                                <a:pt x="2251" y="3215"/>
                                <a:pt x="2239" y="3274"/>
                                <a:pt x="2224" y="3297"/>
                              </a:cubicBezTo>
                              <a:cubicBezTo>
                                <a:pt x="2200" y="3334"/>
                                <a:pt x="2197" y="3334"/>
                                <a:pt x="2197" y="3297"/>
                              </a:cubicBezTo>
                              <a:cubicBezTo>
                                <a:pt x="2199" y="3121"/>
                                <a:pt x="2266" y="2819"/>
                                <a:pt x="2350" y="2606"/>
                              </a:cubicBezTo>
                              <a:cubicBezTo>
                                <a:pt x="2405" y="2466"/>
                                <a:pt x="2450" y="2339"/>
                                <a:pt x="2450" y="2323"/>
                              </a:cubicBezTo>
                              <a:cubicBezTo>
                                <a:pt x="2450" y="2307"/>
                                <a:pt x="2423" y="2278"/>
                                <a:pt x="2390" y="2257"/>
                              </a:cubicBezTo>
                              <a:cubicBezTo>
                                <a:pt x="2357" y="2236"/>
                                <a:pt x="2339" y="2234"/>
                                <a:pt x="2350" y="2251"/>
                              </a:cubicBezTo>
                              <a:cubicBezTo>
                                <a:pt x="2361" y="2268"/>
                                <a:pt x="2360" y="2323"/>
                                <a:pt x="2349" y="2372"/>
                              </a:cubicBezTo>
                              <a:lnTo>
                                <a:pt x="2330" y="2462"/>
                              </a:lnTo>
                              <a:lnTo>
                                <a:pt x="2279" y="2399"/>
                              </a:lnTo>
                              <a:cubicBezTo>
                                <a:pt x="2216" y="2322"/>
                                <a:pt x="2178" y="2320"/>
                                <a:pt x="2159" y="2395"/>
                              </a:cubicBezTo>
                              <a:cubicBezTo>
                                <a:pt x="2150" y="2431"/>
                                <a:pt x="2159" y="2460"/>
                                <a:pt x="2184" y="2469"/>
                              </a:cubicBezTo>
                              <a:cubicBezTo>
                                <a:pt x="2206" y="2477"/>
                                <a:pt x="2224" y="2496"/>
                                <a:pt x="2224" y="2511"/>
                              </a:cubicBezTo>
                              <a:cubicBezTo>
                                <a:pt x="2224" y="2526"/>
                                <a:pt x="2212" y="2531"/>
                                <a:pt x="2198" y="2522"/>
                              </a:cubicBezTo>
                              <a:cubicBezTo>
                                <a:pt x="2183" y="2513"/>
                                <a:pt x="2163" y="2519"/>
                                <a:pt x="2154" y="2534"/>
                              </a:cubicBezTo>
                              <a:cubicBezTo>
                                <a:pt x="2144" y="2550"/>
                                <a:pt x="2150" y="2563"/>
                                <a:pt x="2168" y="2563"/>
                              </a:cubicBezTo>
                              <a:cubicBezTo>
                                <a:pt x="2189" y="2563"/>
                                <a:pt x="2194" y="2592"/>
                                <a:pt x="2181" y="2649"/>
                              </a:cubicBezTo>
                              <a:cubicBezTo>
                                <a:pt x="2170" y="2701"/>
                                <a:pt x="2176" y="2751"/>
                                <a:pt x="2196" y="2776"/>
                              </a:cubicBezTo>
                              <a:cubicBezTo>
                                <a:pt x="2223" y="2808"/>
                                <a:pt x="2222" y="2820"/>
                                <a:pt x="2189" y="2832"/>
                              </a:cubicBezTo>
                              <a:cubicBezTo>
                                <a:pt x="2158" y="2844"/>
                                <a:pt x="2151" y="2884"/>
                                <a:pt x="2159" y="2995"/>
                              </a:cubicBezTo>
                              <a:cubicBezTo>
                                <a:pt x="2170" y="3134"/>
                                <a:pt x="2168" y="3139"/>
                                <a:pt x="2125" y="3085"/>
                              </a:cubicBezTo>
                              <a:cubicBezTo>
                                <a:pt x="2081" y="3032"/>
                                <a:pt x="2079" y="3039"/>
                                <a:pt x="2092" y="3207"/>
                              </a:cubicBezTo>
                              <a:cubicBezTo>
                                <a:pt x="2105" y="3369"/>
                                <a:pt x="2139" y="3489"/>
                                <a:pt x="2139" y="3370"/>
                              </a:cubicBezTo>
                              <a:cubicBezTo>
                                <a:pt x="2139" y="3326"/>
                                <a:pt x="2143" y="3325"/>
                                <a:pt x="2183" y="3365"/>
                              </a:cubicBezTo>
                              <a:cubicBezTo>
                                <a:pt x="2219" y="3400"/>
                                <a:pt x="2221" y="3428"/>
                                <a:pt x="2197" y="3515"/>
                              </a:cubicBezTo>
                              <a:cubicBezTo>
                                <a:pt x="2181" y="3573"/>
                                <a:pt x="2166" y="3672"/>
                                <a:pt x="2163" y="3734"/>
                              </a:cubicBezTo>
                              <a:lnTo>
                                <a:pt x="2159" y="3847"/>
                              </a:lnTo>
                              <a:lnTo>
                                <a:pt x="2139" y="3720"/>
                              </a:lnTo>
                              <a:cubicBezTo>
                                <a:pt x="2125" y="3631"/>
                                <a:pt x="2118" y="3699"/>
                                <a:pt x="2115" y="3950"/>
                              </a:cubicBezTo>
                              <a:cubicBezTo>
                                <a:pt x="2113" y="4175"/>
                                <a:pt x="2128" y="4394"/>
                                <a:pt x="2156" y="4542"/>
                              </a:cubicBezTo>
                              <a:cubicBezTo>
                                <a:pt x="2193" y="4740"/>
                                <a:pt x="2195" y="4805"/>
                                <a:pt x="2166" y="4942"/>
                              </a:cubicBezTo>
                              <a:cubicBezTo>
                                <a:pt x="2146" y="5037"/>
                                <a:pt x="2122" y="5092"/>
                                <a:pt x="2110" y="5073"/>
                              </a:cubicBezTo>
                              <a:cubicBezTo>
                                <a:pt x="2090" y="5041"/>
                                <a:pt x="2084" y="5053"/>
                                <a:pt x="2036" y="5223"/>
                              </a:cubicBezTo>
                              <a:cubicBezTo>
                                <a:pt x="2029" y="5250"/>
                                <a:pt x="2036" y="5272"/>
                                <a:pt x="2053" y="5272"/>
                              </a:cubicBezTo>
                              <a:cubicBezTo>
                                <a:pt x="2069" y="5272"/>
                                <a:pt x="2085" y="5250"/>
                                <a:pt x="2087" y="5223"/>
                              </a:cubicBezTo>
                              <a:cubicBezTo>
                                <a:pt x="2089" y="5196"/>
                                <a:pt x="2100" y="5250"/>
                                <a:pt x="2110" y="5343"/>
                              </a:cubicBezTo>
                              <a:cubicBezTo>
                                <a:pt x="2121" y="5436"/>
                                <a:pt x="2127" y="5516"/>
                                <a:pt x="2124" y="5521"/>
                              </a:cubicBezTo>
                              <a:cubicBezTo>
                                <a:pt x="2120" y="5525"/>
                                <a:pt x="2058" y="5478"/>
                                <a:pt x="1986" y="5415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190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/>
                        </a:p>
                      </p:txBody>
                    </p:sp>
                    <p:sp>
                      <p:nvSpPr>
                        <p:cNvPr id="46" name="guerrero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04335" y="4022912"/>
                          <a:ext cx="1070029" cy="653874"/>
                        </a:xfrm>
                        <a:custGeom>
                          <a:avLst/>
                          <a:gdLst>
                            <a:gd name="T0" fmla="*/ 3397 w 3920"/>
                            <a:gd name="T1" fmla="*/ 2414 h 2451"/>
                            <a:gd name="T2" fmla="*/ 3354 w 3920"/>
                            <a:gd name="T3" fmla="*/ 2371 h 2451"/>
                            <a:gd name="T4" fmla="*/ 3259 w 3920"/>
                            <a:gd name="T5" fmla="*/ 2290 h 2451"/>
                            <a:gd name="T6" fmla="*/ 3065 w 3920"/>
                            <a:gd name="T7" fmla="*/ 2208 h 2451"/>
                            <a:gd name="T8" fmla="*/ 2874 w 3920"/>
                            <a:gd name="T9" fmla="*/ 2146 h 2451"/>
                            <a:gd name="T10" fmla="*/ 2799 w 3920"/>
                            <a:gd name="T11" fmla="*/ 2115 h 2451"/>
                            <a:gd name="T12" fmla="*/ 2655 w 3920"/>
                            <a:gd name="T13" fmla="*/ 2085 h 2451"/>
                            <a:gd name="T14" fmla="*/ 2514 w 3920"/>
                            <a:gd name="T15" fmla="*/ 2041 h 2451"/>
                            <a:gd name="T16" fmla="*/ 2415 w 3920"/>
                            <a:gd name="T17" fmla="*/ 2034 h 2451"/>
                            <a:gd name="T18" fmla="*/ 2286 w 3920"/>
                            <a:gd name="T19" fmla="*/ 2002 h 2451"/>
                            <a:gd name="T20" fmla="*/ 2350 w 3920"/>
                            <a:gd name="T21" fmla="*/ 2054 h 2451"/>
                            <a:gd name="T22" fmla="*/ 2353 w 3920"/>
                            <a:gd name="T23" fmla="*/ 2087 h 2451"/>
                            <a:gd name="T24" fmla="*/ 2256 w 3920"/>
                            <a:gd name="T25" fmla="*/ 2044 h 2451"/>
                            <a:gd name="T26" fmla="*/ 2076 w 3920"/>
                            <a:gd name="T27" fmla="*/ 1928 h 2451"/>
                            <a:gd name="T28" fmla="*/ 1882 w 3920"/>
                            <a:gd name="T29" fmla="*/ 1811 h 2451"/>
                            <a:gd name="T30" fmla="*/ 1809 w 3920"/>
                            <a:gd name="T31" fmla="*/ 1801 h 2451"/>
                            <a:gd name="T32" fmla="*/ 1693 w 3920"/>
                            <a:gd name="T33" fmla="*/ 1781 h 2451"/>
                            <a:gd name="T34" fmla="*/ 1597 w 3920"/>
                            <a:gd name="T35" fmla="*/ 1758 h 2451"/>
                            <a:gd name="T36" fmla="*/ 1284 w 3920"/>
                            <a:gd name="T37" fmla="*/ 1654 h 2451"/>
                            <a:gd name="T38" fmla="*/ 1042 w 3920"/>
                            <a:gd name="T39" fmla="*/ 1552 h 2451"/>
                            <a:gd name="T40" fmla="*/ 1016 w 3920"/>
                            <a:gd name="T41" fmla="*/ 1511 h 2451"/>
                            <a:gd name="T42" fmla="*/ 889 w 3920"/>
                            <a:gd name="T43" fmla="*/ 1395 h 2451"/>
                            <a:gd name="T44" fmla="*/ 762 w 3920"/>
                            <a:gd name="T45" fmla="*/ 1285 h 2451"/>
                            <a:gd name="T46" fmla="*/ 543 w 3920"/>
                            <a:gd name="T47" fmla="*/ 1140 h 2451"/>
                            <a:gd name="T48" fmla="*/ 371 w 3920"/>
                            <a:gd name="T49" fmla="*/ 997 h 2451"/>
                            <a:gd name="T50" fmla="*/ 39 w 3920"/>
                            <a:gd name="T51" fmla="*/ 802 h 2451"/>
                            <a:gd name="T52" fmla="*/ 0 w 3920"/>
                            <a:gd name="T53" fmla="*/ 719 h 2451"/>
                            <a:gd name="T54" fmla="*/ 80 w 3920"/>
                            <a:gd name="T55" fmla="*/ 581 h 2451"/>
                            <a:gd name="T56" fmla="*/ 197 w 3920"/>
                            <a:gd name="T57" fmla="*/ 366 h 2451"/>
                            <a:gd name="T58" fmla="*/ 212 w 3920"/>
                            <a:gd name="T59" fmla="*/ 225 h 2451"/>
                            <a:gd name="T60" fmla="*/ 480 w 3920"/>
                            <a:gd name="T61" fmla="*/ 226 h 2451"/>
                            <a:gd name="T62" fmla="*/ 656 w 3920"/>
                            <a:gd name="T63" fmla="*/ 263 h 2451"/>
                            <a:gd name="T64" fmla="*/ 1444 w 3920"/>
                            <a:gd name="T65" fmla="*/ 326 h 2451"/>
                            <a:gd name="T66" fmla="*/ 1537 w 3920"/>
                            <a:gd name="T67" fmla="*/ 284 h 2451"/>
                            <a:gd name="T68" fmla="*/ 1548 w 3920"/>
                            <a:gd name="T69" fmla="*/ 148 h 2451"/>
                            <a:gd name="T70" fmla="*/ 1610 w 3920"/>
                            <a:gd name="T71" fmla="*/ 0 h 2451"/>
                            <a:gd name="T72" fmla="*/ 1722 w 3920"/>
                            <a:gd name="T73" fmla="*/ 271 h 2451"/>
                            <a:gd name="T74" fmla="*/ 1796 w 3920"/>
                            <a:gd name="T75" fmla="*/ 356 h 2451"/>
                            <a:gd name="T76" fmla="*/ 1945 w 3920"/>
                            <a:gd name="T77" fmla="*/ 286 h 2451"/>
                            <a:gd name="T78" fmla="*/ 2134 w 3920"/>
                            <a:gd name="T79" fmla="*/ 197 h 2451"/>
                            <a:gd name="T80" fmla="*/ 2284 w 3920"/>
                            <a:gd name="T81" fmla="*/ 118 h 2451"/>
                            <a:gd name="T82" fmla="*/ 2404 w 3920"/>
                            <a:gd name="T83" fmla="*/ 51 h 2451"/>
                            <a:gd name="T84" fmla="*/ 2609 w 3920"/>
                            <a:gd name="T85" fmla="*/ 222 h 2451"/>
                            <a:gd name="T86" fmla="*/ 2781 w 3920"/>
                            <a:gd name="T87" fmla="*/ 281 h 2451"/>
                            <a:gd name="T88" fmla="*/ 2822 w 3920"/>
                            <a:gd name="T89" fmla="*/ 273 h 2451"/>
                            <a:gd name="T90" fmla="*/ 3130 w 3920"/>
                            <a:gd name="T91" fmla="*/ 593 h 2451"/>
                            <a:gd name="T92" fmla="*/ 3195 w 3920"/>
                            <a:gd name="T93" fmla="*/ 642 h 2451"/>
                            <a:gd name="T94" fmla="*/ 3402 w 3920"/>
                            <a:gd name="T95" fmla="*/ 762 h 2451"/>
                            <a:gd name="T96" fmla="*/ 3518 w 3920"/>
                            <a:gd name="T97" fmla="*/ 835 h 2451"/>
                            <a:gd name="T98" fmla="*/ 3575 w 3920"/>
                            <a:gd name="T99" fmla="*/ 1124 h 2451"/>
                            <a:gd name="T100" fmla="*/ 3600 w 3920"/>
                            <a:gd name="T101" fmla="*/ 1395 h 2451"/>
                            <a:gd name="T102" fmla="*/ 3641 w 3920"/>
                            <a:gd name="T103" fmla="*/ 1501 h 2451"/>
                            <a:gd name="T104" fmla="*/ 3664 w 3920"/>
                            <a:gd name="T105" fmla="*/ 1552 h 2451"/>
                            <a:gd name="T106" fmla="*/ 3787 w 3920"/>
                            <a:gd name="T107" fmla="*/ 1644 h 2451"/>
                            <a:gd name="T108" fmla="*/ 3904 w 3920"/>
                            <a:gd name="T109" fmla="*/ 1867 h 2451"/>
                            <a:gd name="T110" fmla="*/ 3812 w 3920"/>
                            <a:gd name="T111" fmla="*/ 2098 h 2451"/>
                            <a:gd name="T112" fmla="*/ 3643 w 3920"/>
                            <a:gd name="T113" fmla="*/ 2228 h 2451"/>
                            <a:gd name="T114" fmla="*/ 3584 w 3920"/>
                            <a:gd name="T115" fmla="*/ 2296 h 2451"/>
                            <a:gd name="T116" fmla="*/ 3499 w 3920"/>
                            <a:gd name="T117" fmla="*/ 2395 h 2451"/>
                            <a:gd name="T118" fmla="*/ 3397 w 3920"/>
                            <a:gd name="T119" fmla="*/ 2414 h 2451"/>
                            <a:gd name="connsiteX0" fmla="*/ 8666 w 9977"/>
                            <a:gd name="connsiteY0" fmla="*/ 9849 h 9950"/>
                            <a:gd name="connsiteX1" fmla="*/ 8556 w 9977"/>
                            <a:gd name="connsiteY1" fmla="*/ 9674 h 9950"/>
                            <a:gd name="connsiteX2" fmla="*/ 8314 w 9977"/>
                            <a:gd name="connsiteY2" fmla="*/ 9343 h 9950"/>
                            <a:gd name="connsiteX3" fmla="*/ 7819 w 9977"/>
                            <a:gd name="connsiteY3" fmla="*/ 9009 h 9950"/>
                            <a:gd name="connsiteX4" fmla="*/ 7332 w 9977"/>
                            <a:gd name="connsiteY4" fmla="*/ 8756 h 9950"/>
                            <a:gd name="connsiteX5" fmla="*/ 7140 w 9977"/>
                            <a:gd name="connsiteY5" fmla="*/ 8629 h 9950"/>
                            <a:gd name="connsiteX6" fmla="*/ 6773 w 9977"/>
                            <a:gd name="connsiteY6" fmla="*/ 8507 h 9950"/>
                            <a:gd name="connsiteX7" fmla="*/ 6413 w 9977"/>
                            <a:gd name="connsiteY7" fmla="*/ 8327 h 9950"/>
                            <a:gd name="connsiteX8" fmla="*/ 6161 w 9977"/>
                            <a:gd name="connsiteY8" fmla="*/ 8299 h 9950"/>
                            <a:gd name="connsiteX9" fmla="*/ 5832 w 9977"/>
                            <a:gd name="connsiteY9" fmla="*/ 8168 h 9950"/>
                            <a:gd name="connsiteX10" fmla="*/ 5995 w 9977"/>
                            <a:gd name="connsiteY10" fmla="*/ 8380 h 9950"/>
                            <a:gd name="connsiteX11" fmla="*/ 6003 w 9977"/>
                            <a:gd name="connsiteY11" fmla="*/ 8515 h 9950"/>
                            <a:gd name="connsiteX12" fmla="*/ 5755 w 9977"/>
                            <a:gd name="connsiteY12" fmla="*/ 8339 h 9950"/>
                            <a:gd name="connsiteX13" fmla="*/ 5296 w 9977"/>
                            <a:gd name="connsiteY13" fmla="*/ 7866 h 9950"/>
                            <a:gd name="connsiteX14" fmla="*/ 4801 w 9977"/>
                            <a:gd name="connsiteY14" fmla="*/ 7389 h 9950"/>
                            <a:gd name="connsiteX15" fmla="*/ 4615 w 9977"/>
                            <a:gd name="connsiteY15" fmla="*/ 7348 h 9950"/>
                            <a:gd name="connsiteX16" fmla="*/ 4319 w 9977"/>
                            <a:gd name="connsiteY16" fmla="*/ 7266 h 9950"/>
                            <a:gd name="connsiteX17" fmla="*/ 4074 w 9977"/>
                            <a:gd name="connsiteY17" fmla="*/ 7173 h 9950"/>
                            <a:gd name="connsiteX18" fmla="*/ 3276 w 9977"/>
                            <a:gd name="connsiteY18" fmla="*/ 6748 h 9950"/>
                            <a:gd name="connsiteX19" fmla="*/ 2658 w 9977"/>
                            <a:gd name="connsiteY19" fmla="*/ 6332 h 9950"/>
                            <a:gd name="connsiteX20" fmla="*/ 2592 w 9977"/>
                            <a:gd name="connsiteY20" fmla="*/ 6165 h 9950"/>
                            <a:gd name="connsiteX21" fmla="*/ 2268 w 9977"/>
                            <a:gd name="connsiteY21" fmla="*/ 5692 h 9950"/>
                            <a:gd name="connsiteX22" fmla="*/ 1944 w 9977"/>
                            <a:gd name="connsiteY22" fmla="*/ 5243 h 9950"/>
                            <a:gd name="connsiteX23" fmla="*/ 1385 w 9977"/>
                            <a:gd name="connsiteY23" fmla="*/ 4651 h 9950"/>
                            <a:gd name="connsiteX24" fmla="*/ 946 w 9977"/>
                            <a:gd name="connsiteY24" fmla="*/ 4068 h 9950"/>
                            <a:gd name="connsiteX25" fmla="*/ 99 w 9977"/>
                            <a:gd name="connsiteY25" fmla="*/ 3272 h 9950"/>
                            <a:gd name="connsiteX26" fmla="*/ 0 w 9977"/>
                            <a:gd name="connsiteY26" fmla="*/ 2933 h 9950"/>
                            <a:gd name="connsiteX27" fmla="*/ 204 w 9977"/>
                            <a:gd name="connsiteY27" fmla="*/ 2370 h 9950"/>
                            <a:gd name="connsiteX28" fmla="*/ 503 w 9977"/>
                            <a:gd name="connsiteY28" fmla="*/ 1493 h 9950"/>
                            <a:gd name="connsiteX29" fmla="*/ 541 w 9977"/>
                            <a:gd name="connsiteY29" fmla="*/ 918 h 9950"/>
                            <a:gd name="connsiteX30" fmla="*/ 1224 w 9977"/>
                            <a:gd name="connsiteY30" fmla="*/ 922 h 9950"/>
                            <a:gd name="connsiteX31" fmla="*/ 1673 w 9977"/>
                            <a:gd name="connsiteY31" fmla="*/ 1073 h 9950"/>
                            <a:gd name="connsiteX32" fmla="*/ 3684 w 9977"/>
                            <a:gd name="connsiteY32" fmla="*/ 1330 h 9950"/>
                            <a:gd name="connsiteX33" fmla="*/ 3921 w 9977"/>
                            <a:gd name="connsiteY33" fmla="*/ 1159 h 9950"/>
                            <a:gd name="connsiteX34" fmla="*/ 3949 w 9977"/>
                            <a:gd name="connsiteY34" fmla="*/ 604 h 9950"/>
                            <a:gd name="connsiteX35" fmla="*/ 4107 w 9977"/>
                            <a:gd name="connsiteY35" fmla="*/ 0 h 9950"/>
                            <a:gd name="connsiteX36" fmla="*/ 4832 w 9977"/>
                            <a:gd name="connsiteY36" fmla="*/ 606 h 9950"/>
                            <a:gd name="connsiteX37" fmla="*/ 4582 w 9977"/>
                            <a:gd name="connsiteY37" fmla="*/ 1452 h 9950"/>
                            <a:gd name="connsiteX38" fmla="*/ 4962 w 9977"/>
                            <a:gd name="connsiteY38" fmla="*/ 1167 h 9950"/>
                            <a:gd name="connsiteX39" fmla="*/ 5444 w 9977"/>
                            <a:gd name="connsiteY39" fmla="*/ 804 h 9950"/>
                            <a:gd name="connsiteX40" fmla="*/ 5827 w 9977"/>
                            <a:gd name="connsiteY40" fmla="*/ 481 h 9950"/>
                            <a:gd name="connsiteX41" fmla="*/ 6133 w 9977"/>
                            <a:gd name="connsiteY41" fmla="*/ 208 h 9950"/>
                            <a:gd name="connsiteX42" fmla="*/ 6656 w 9977"/>
                            <a:gd name="connsiteY42" fmla="*/ 906 h 9950"/>
                            <a:gd name="connsiteX43" fmla="*/ 7094 w 9977"/>
                            <a:gd name="connsiteY43" fmla="*/ 1146 h 9950"/>
                            <a:gd name="connsiteX44" fmla="*/ 7199 w 9977"/>
                            <a:gd name="connsiteY44" fmla="*/ 1114 h 9950"/>
                            <a:gd name="connsiteX45" fmla="*/ 7985 w 9977"/>
                            <a:gd name="connsiteY45" fmla="*/ 2419 h 9950"/>
                            <a:gd name="connsiteX46" fmla="*/ 8151 w 9977"/>
                            <a:gd name="connsiteY46" fmla="*/ 2619 h 9950"/>
                            <a:gd name="connsiteX47" fmla="*/ 8679 w 9977"/>
                            <a:gd name="connsiteY47" fmla="*/ 3109 h 9950"/>
                            <a:gd name="connsiteX48" fmla="*/ 8974 w 9977"/>
                            <a:gd name="connsiteY48" fmla="*/ 3407 h 9950"/>
                            <a:gd name="connsiteX49" fmla="*/ 9120 w 9977"/>
                            <a:gd name="connsiteY49" fmla="*/ 4586 h 9950"/>
                            <a:gd name="connsiteX50" fmla="*/ 9184 w 9977"/>
                            <a:gd name="connsiteY50" fmla="*/ 5692 h 9950"/>
                            <a:gd name="connsiteX51" fmla="*/ 9288 w 9977"/>
                            <a:gd name="connsiteY51" fmla="*/ 6124 h 9950"/>
                            <a:gd name="connsiteX52" fmla="*/ 9347 w 9977"/>
                            <a:gd name="connsiteY52" fmla="*/ 6332 h 9950"/>
                            <a:gd name="connsiteX53" fmla="*/ 9661 w 9977"/>
                            <a:gd name="connsiteY53" fmla="*/ 6707 h 9950"/>
                            <a:gd name="connsiteX54" fmla="*/ 9959 w 9977"/>
                            <a:gd name="connsiteY54" fmla="*/ 7617 h 9950"/>
                            <a:gd name="connsiteX55" fmla="*/ 9724 w 9977"/>
                            <a:gd name="connsiteY55" fmla="*/ 8560 h 9950"/>
                            <a:gd name="connsiteX56" fmla="*/ 9293 w 9977"/>
                            <a:gd name="connsiteY56" fmla="*/ 9090 h 9950"/>
                            <a:gd name="connsiteX57" fmla="*/ 9143 w 9977"/>
                            <a:gd name="connsiteY57" fmla="*/ 9368 h 9950"/>
                            <a:gd name="connsiteX58" fmla="*/ 8926 w 9977"/>
                            <a:gd name="connsiteY58" fmla="*/ 9772 h 9950"/>
                            <a:gd name="connsiteX59" fmla="*/ 8666 w 9977"/>
                            <a:gd name="connsiteY59" fmla="*/ 9849 h 9950"/>
                            <a:gd name="connsiteX0" fmla="*/ 8694 w 10008"/>
                            <a:gd name="connsiteY0" fmla="*/ 9898 h 9999"/>
                            <a:gd name="connsiteX1" fmla="*/ 8584 w 10008"/>
                            <a:gd name="connsiteY1" fmla="*/ 9723 h 9999"/>
                            <a:gd name="connsiteX2" fmla="*/ 8341 w 10008"/>
                            <a:gd name="connsiteY2" fmla="*/ 9390 h 9999"/>
                            <a:gd name="connsiteX3" fmla="*/ 7845 w 10008"/>
                            <a:gd name="connsiteY3" fmla="*/ 9054 h 9999"/>
                            <a:gd name="connsiteX4" fmla="*/ 7357 w 10008"/>
                            <a:gd name="connsiteY4" fmla="*/ 8800 h 9999"/>
                            <a:gd name="connsiteX5" fmla="*/ 7164 w 10008"/>
                            <a:gd name="connsiteY5" fmla="*/ 8672 h 9999"/>
                            <a:gd name="connsiteX6" fmla="*/ 6797 w 10008"/>
                            <a:gd name="connsiteY6" fmla="*/ 8550 h 9999"/>
                            <a:gd name="connsiteX7" fmla="*/ 6436 w 10008"/>
                            <a:gd name="connsiteY7" fmla="*/ 8369 h 9999"/>
                            <a:gd name="connsiteX8" fmla="*/ 6183 w 10008"/>
                            <a:gd name="connsiteY8" fmla="*/ 8341 h 9999"/>
                            <a:gd name="connsiteX9" fmla="*/ 5853 w 10008"/>
                            <a:gd name="connsiteY9" fmla="*/ 8209 h 9999"/>
                            <a:gd name="connsiteX10" fmla="*/ 6017 w 10008"/>
                            <a:gd name="connsiteY10" fmla="*/ 8422 h 9999"/>
                            <a:gd name="connsiteX11" fmla="*/ 6025 w 10008"/>
                            <a:gd name="connsiteY11" fmla="*/ 8558 h 9999"/>
                            <a:gd name="connsiteX12" fmla="*/ 5776 w 10008"/>
                            <a:gd name="connsiteY12" fmla="*/ 8381 h 9999"/>
                            <a:gd name="connsiteX13" fmla="*/ 5316 w 10008"/>
                            <a:gd name="connsiteY13" fmla="*/ 7906 h 9999"/>
                            <a:gd name="connsiteX14" fmla="*/ 4820 w 10008"/>
                            <a:gd name="connsiteY14" fmla="*/ 7426 h 9999"/>
                            <a:gd name="connsiteX15" fmla="*/ 4634 w 10008"/>
                            <a:gd name="connsiteY15" fmla="*/ 7385 h 9999"/>
                            <a:gd name="connsiteX16" fmla="*/ 4337 w 10008"/>
                            <a:gd name="connsiteY16" fmla="*/ 7303 h 9999"/>
                            <a:gd name="connsiteX17" fmla="*/ 4091 w 10008"/>
                            <a:gd name="connsiteY17" fmla="*/ 7209 h 9999"/>
                            <a:gd name="connsiteX18" fmla="*/ 3292 w 10008"/>
                            <a:gd name="connsiteY18" fmla="*/ 6782 h 9999"/>
                            <a:gd name="connsiteX19" fmla="*/ 2672 w 10008"/>
                            <a:gd name="connsiteY19" fmla="*/ 6364 h 9999"/>
                            <a:gd name="connsiteX20" fmla="*/ 2606 w 10008"/>
                            <a:gd name="connsiteY20" fmla="*/ 6196 h 9999"/>
                            <a:gd name="connsiteX21" fmla="*/ 2281 w 10008"/>
                            <a:gd name="connsiteY21" fmla="*/ 5721 h 9999"/>
                            <a:gd name="connsiteX22" fmla="*/ 1956 w 10008"/>
                            <a:gd name="connsiteY22" fmla="*/ 5269 h 9999"/>
                            <a:gd name="connsiteX23" fmla="*/ 1396 w 10008"/>
                            <a:gd name="connsiteY23" fmla="*/ 4674 h 9999"/>
                            <a:gd name="connsiteX24" fmla="*/ 956 w 10008"/>
                            <a:gd name="connsiteY24" fmla="*/ 4088 h 9999"/>
                            <a:gd name="connsiteX25" fmla="*/ 107 w 10008"/>
                            <a:gd name="connsiteY25" fmla="*/ 3288 h 9999"/>
                            <a:gd name="connsiteX26" fmla="*/ 8 w 10008"/>
                            <a:gd name="connsiteY26" fmla="*/ 2948 h 9999"/>
                            <a:gd name="connsiteX27" fmla="*/ 212 w 10008"/>
                            <a:gd name="connsiteY27" fmla="*/ 2382 h 9999"/>
                            <a:gd name="connsiteX28" fmla="*/ 9 w 10008"/>
                            <a:gd name="connsiteY28" fmla="*/ 1401 h 9999"/>
                            <a:gd name="connsiteX29" fmla="*/ 550 w 10008"/>
                            <a:gd name="connsiteY29" fmla="*/ 923 h 9999"/>
                            <a:gd name="connsiteX30" fmla="*/ 1235 w 10008"/>
                            <a:gd name="connsiteY30" fmla="*/ 927 h 9999"/>
                            <a:gd name="connsiteX31" fmla="*/ 1685 w 10008"/>
                            <a:gd name="connsiteY31" fmla="*/ 1078 h 9999"/>
                            <a:gd name="connsiteX32" fmla="*/ 3700 w 10008"/>
                            <a:gd name="connsiteY32" fmla="*/ 1337 h 9999"/>
                            <a:gd name="connsiteX33" fmla="*/ 3938 w 10008"/>
                            <a:gd name="connsiteY33" fmla="*/ 1165 h 9999"/>
                            <a:gd name="connsiteX34" fmla="*/ 3966 w 10008"/>
                            <a:gd name="connsiteY34" fmla="*/ 607 h 9999"/>
                            <a:gd name="connsiteX35" fmla="*/ 4124 w 10008"/>
                            <a:gd name="connsiteY35" fmla="*/ 0 h 9999"/>
                            <a:gd name="connsiteX36" fmla="*/ 4851 w 10008"/>
                            <a:gd name="connsiteY36" fmla="*/ 609 h 9999"/>
                            <a:gd name="connsiteX37" fmla="*/ 4601 w 10008"/>
                            <a:gd name="connsiteY37" fmla="*/ 1459 h 9999"/>
                            <a:gd name="connsiteX38" fmla="*/ 4981 w 10008"/>
                            <a:gd name="connsiteY38" fmla="*/ 1173 h 9999"/>
                            <a:gd name="connsiteX39" fmla="*/ 5465 w 10008"/>
                            <a:gd name="connsiteY39" fmla="*/ 808 h 9999"/>
                            <a:gd name="connsiteX40" fmla="*/ 5848 w 10008"/>
                            <a:gd name="connsiteY40" fmla="*/ 483 h 9999"/>
                            <a:gd name="connsiteX41" fmla="*/ 6155 w 10008"/>
                            <a:gd name="connsiteY41" fmla="*/ 209 h 9999"/>
                            <a:gd name="connsiteX42" fmla="*/ 6679 w 10008"/>
                            <a:gd name="connsiteY42" fmla="*/ 911 h 9999"/>
                            <a:gd name="connsiteX43" fmla="*/ 7118 w 10008"/>
                            <a:gd name="connsiteY43" fmla="*/ 1152 h 9999"/>
                            <a:gd name="connsiteX44" fmla="*/ 7224 w 10008"/>
                            <a:gd name="connsiteY44" fmla="*/ 1120 h 9999"/>
                            <a:gd name="connsiteX45" fmla="*/ 8011 w 10008"/>
                            <a:gd name="connsiteY45" fmla="*/ 2431 h 9999"/>
                            <a:gd name="connsiteX46" fmla="*/ 8178 w 10008"/>
                            <a:gd name="connsiteY46" fmla="*/ 2632 h 9999"/>
                            <a:gd name="connsiteX47" fmla="*/ 8707 w 10008"/>
                            <a:gd name="connsiteY47" fmla="*/ 3125 h 9999"/>
                            <a:gd name="connsiteX48" fmla="*/ 9003 w 10008"/>
                            <a:gd name="connsiteY48" fmla="*/ 3424 h 9999"/>
                            <a:gd name="connsiteX49" fmla="*/ 9149 w 10008"/>
                            <a:gd name="connsiteY49" fmla="*/ 4609 h 9999"/>
                            <a:gd name="connsiteX50" fmla="*/ 9213 w 10008"/>
                            <a:gd name="connsiteY50" fmla="*/ 5721 h 9999"/>
                            <a:gd name="connsiteX51" fmla="*/ 9317 w 10008"/>
                            <a:gd name="connsiteY51" fmla="*/ 6155 h 9999"/>
                            <a:gd name="connsiteX52" fmla="*/ 9377 w 10008"/>
                            <a:gd name="connsiteY52" fmla="*/ 6364 h 9999"/>
                            <a:gd name="connsiteX53" fmla="*/ 9691 w 10008"/>
                            <a:gd name="connsiteY53" fmla="*/ 6741 h 9999"/>
                            <a:gd name="connsiteX54" fmla="*/ 9990 w 10008"/>
                            <a:gd name="connsiteY54" fmla="*/ 7655 h 9999"/>
                            <a:gd name="connsiteX55" fmla="*/ 9754 w 10008"/>
                            <a:gd name="connsiteY55" fmla="*/ 8603 h 9999"/>
                            <a:gd name="connsiteX56" fmla="*/ 9322 w 10008"/>
                            <a:gd name="connsiteY56" fmla="*/ 9136 h 9999"/>
                            <a:gd name="connsiteX57" fmla="*/ 9172 w 10008"/>
                            <a:gd name="connsiteY57" fmla="*/ 9415 h 9999"/>
                            <a:gd name="connsiteX58" fmla="*/ 8955 w 10008"/>
                            <a:gd name="connsiteY58" fmla="*/ 9821 h 9999"/>
                            <a:gd name="connsiteX59" fmla="*/ 8694 w 10008"/>
                            <a:gd name="connsiteY59" fmla="*/ 9898 h 9999"/>
                            <a:gd name="connsiteX0" fmla="*/ 8915 w 10228"/>
                            <a:gd name="connsiteY0" fmla="*/ 9899 h 10000"/>
                            <a:gd name="connsiteX1" fmla="*/ 8805 w 10228"/>
                            <a:gd name="connsiteY1" fmla="*/ 9724 h 10000"/>
                            <a:gd name="connsiteX2" fmla="*/ 8562 w 10228"/>
                            <a:gd name="connsiteY2" fmla="*/ 9391 h 10000"/>
                            <a:gd name="connsiteX3" fmla="*/ 8067 w 10228"/>
                            <a:gd name="connsiteY3" fmla="*/ 9055 h 10000"/>
                            <a:gd name="connsiteX4" fmla="*/ 7579 w 10228"/>
                            <a:gd name="connsiteY4" fmla="*/ 8801 h 10000"/>
                            <a:gd name="connsiteX5" fmla="*/ 7386 w 10228"/>
                            <a:gd name="connsiteY5" fmla="*/ 8673 h 10000"/>
                            <a:gd name="connsiteX6" fmla="*/ 7020 w 10228"/>
                            <a:gd name="connsiteY6" fmla="*/ 8551 h 10000"/>
                            <a:gd name="connsiteX7" fmla="*/ 6659 w 10228"/>
                            <a:gd name="connsiteY7" fmla="*/ 8370 h 10000"/>
                            <a:gd name="connsiteX8" fmla="*/ 6406 w 10228"/>
                            <a:gd name="connsiteY8" fmla="*/ 8342 h 10000"/>
                            <a:gd name="connsiteX9" fmla="*/ 6076 w 10228"/>
                            <a:gd name="connsiteY9" fmla="*/ 8210 h 10000"/>
                            <a:gd name="connsiteX10" fmla="*/ 6240 w 10228"/>
                            <a:gd name="connsiteY10" fmla="*/ 8423 h 10000"/>
                            <a:gd name="connsiteX11" fmla="*/ 6248 w 10228"/>
                            <a:gd name="connsiteY11" fmla="*/ 8559 h 10000"/>
                            <a:gd name="connsiteX12" fmla="*/ 5999 w 10228"/>
                            <a:gd name="connsiteY12" fmla="*/ 8382 h 10000"/>
                            <a:gd name="connsiteX13" fmla="*/ 5540 w 10228"/>
                            <a:gd name="connsiteY13" fmla="*/ 7907 h 10000"/>
                            <a:gd name="connsiteX14" fmla="*/ 5044 w 10228"/>
                            <a:gd name="connsiteY14" fmla="*/ 7427 h 10000"/>
                            <a:gd name="connsiteX15" fmla="*/ 4858 w 10228"/>
                            <a:gd name="connsiteY15" fmla="*/ 7386 h 10000"/>
                            <a:gd name="connsiteX16" fmla="*/ 4562 w 10228"/>
                            <a:gd name="connsiteY16" fmla="*/ 7304 h 10000"/>
                            <a:gd name="connsiteX17" fmla="*/ 4316 w 10228"/>
                            <a:gd name="connsiteY17" fmla="*/ 7210 h 10000"/>
                            <a:gd name="connsiteX18" fmla="*/ 3517 w 10228"/>
                            <a:gd name="connsiteY18" fmla="*/ 6783 h 10000"/>
                            <a:gd name="connsiteX19" fmla="*/ 2898 w 10228"/>
                            <a:gd name="connsiteY19" fmla="*/ 6365 h 10000"/>
                            <a:gd name="connsiteX20" fmla="*/ 2832 w 10228"/>
                            <a:gd name="connsiteY20" fmla="*/ 6197 h 10000"/>
                            <a:gd name="connsiteX21" fmla="*/ 2507 w 10228"/>
                            <a:gd name="connsiteY21" fmla="*/ 5722 h 10000"/>
                            <a:gd name="connsiteX22" fmla="*/ 2182 w 10228"/>
                            <a:gd name="connsiteY22" fmla="*/ 5270 h 10000"/>
                            <a:gd name="connsiteX23" fmla="*/ 1623 w 10228"/>
                            <a:gd name="connsiteY23" fmla="*/ 4674 h 10000"/>
                            <a:gd name="connsiteX24" fmla="*/ 1183 w 10228"/>
                            <a:gd name="connsiteY24" fmla="*/ 4088 h 10000"/>
                            <a:gd name="connsiteX25" fmla="*/ 335 w 10228"/>
                            <a:gd name="connsiteY25" fmla="*/ 3288 h 10000"/>
                            <a:gd name="connsiteX26" fmla="*/ 236 w 10228"/>
                            <a:gd name="connsiteY26" fmla="*/ 2948 h 10000"/>
                            <a:gd name="connsiteX27" fmla="*/ 0 w 10228"/>
                            <a:gd name="connsiteY27" fmla="*/ 2282 h 10000"/>
                            <a:gd name="connsiteX28" fmla="*/ 237 w 10228"/>
                            <a:gd name="connsiteY28" fmla="*/ 1401 h 10000"/>
                            <a:gd name="connsiteX29" fmla="*/ 778 w 10228"/>
                            <a:gd name="connsiteY29" fmla="*/ 923 h 10000"/>
                            <a:gd name="connsiteX30" fmla="*/ 1462 w 10228"/>
                            <a:gd name="connsiteY30" fmla="*/ 927 h 10000"/>
                            <a:gd name="connsiteX31" fmla="*/ 1912 w 10228"/>
                            <a:gd name="connsiteY31" fmla="*/ 1078 h 10000"/>
                            <a:gd name="connsiteX32" fmla="*/ 3925 w 10228"/>
                            <a:gd name="connsiteY32" fmla="*/ 1337 h 10000"/>
                            <a:gd name="connsiteX33" fmla="*/ 4163 w 10228"/>
                            <a:gd name="connsiteY33" fmla="*/ 1165 h 10000"/>
                            <a:gd name="connsiteX34" fmla="*/ 4191 w 10228"/>
                            <a:gd name="connsiteY34" fmla="*/ 607 h 10000"/>
                            <a:gd name="connsiteX35" fmla="*/ 4349 w 10228"/>
                            <a:gd name="connsiteY35" fmla="*/ 0 h 10000"/>
                            <a:gd name="connsiteX36" fmla="*/ 5075 w 10228"/>
                            <a:gd name="connsiteY36" fmla="*/ 609 h 10000"/>
                            <a:gd name="connsiteX37" fmla="*/ 4825 w 10228"/>
                            <a:gd name="connsiteY37" fmla="*/ 1459 h 10000"/>
                            <a:gd name="connsiteX38" fmla="*/ 5205 w 10228"/>
                            <a:gd name="connsiteY38" fmla="*/ 1173 h 10000"/>
                            <a:gd name="connsiteX39" fmla="*/ 5689 w 10228"/>
                            <a:gd name="connsiteY39" fmla="*/ 808 h 10000"/>
                            <a:gd name="connsiteX40" fmla="*/ 6071 w 10228"/>
                            <a:gd name="connsiteY40" fmla="*/ 483 h 10000"/>
                            <a:gd name="connsiteX41" fmla="*/ 6378 w 10228"/>
                            <a:gd name="connsiteY41" fmla="*/ 209 h 10000"/>
                            <a:gd name="connsiteX42" fmla="*/ 6902 w 10228"/>
                            <a:gd name="connsiteY42" fmla="*/ 911 h 10000"/>
                            <a:gd name="connsiteX43" fmla="*/ 7340 w 10228"/>
                            <a:gd name="connsiteY43" fmla="*/ 1152 h 10000"/>
                            <a:gd name="connsiteX44" fmla="*/ 7446 w 10228"/>
                            <a:gd name="connsiteY44" fmla="*/ 1120 h 10000"/>
                            <a:gd name="connsiteX45" fmla="*/ 8233 w 10228"/>
                            <a:gd name="connsiteY45" fmla="*/ 2431 h 10000"/>
                            <a:gd name="connsiteX46" fmla="*/ 8399 w 10228"/>
                            <a:gd name="connsiteY46" fmla="*/ 2632 h 10000"/>
                            <a:gd name="connsiteX47" fmla="*/ 8928 w 10228"/>
                            <a:gd name="connsiteY47" fmla="*/ 3125 h 10000"/>
                            <a:gd name="connsiteX48" fmla="*/ 9224 w 10228"/>
                            <a:gd name="connsiteY48" fmla="*/ 3424 h 10000"/>
                            <a:gd name="connsiteX49" fmla="*/ 9370 w 10228"/>
                            <a:gd name="connsiteY49" fmla="*/ 4609 h 10000"/>
                            <a:gd name="connsiteX50" fmla="*/ 9434 w 10228"/>
                            <a:gd name="connsiteY50" fmla="*/ 5722 h 10000"/>
                            <a:gd name="connsiteX51" fmla="*/ 9538 w 10228"/>
                            <a:gd name="connsiteY51" fmla="*/ 6156 h 10000"/>
                            <a:gd name="connsiteX52" fmla="*/ 9598 w 10228"/>
                            <a:gd name="connsiteY52" fmla="*/ 6365 h 10000"/>
                            <a:gd name="connsiteX53" fmla="*/ 9911 w 10228"/>
                            <a:gd name="connsiteY53" fmla="*/ 6742 h 10000"/>
                            <a:gd name="connsiteX54" fmla="*/ 10210 w 10228"/>
                            <a:gd name="connsiteY54" fmla="*/ 7656 h 10000"/>
                            <a:gd name="connsiteX55" fmla="*/ 9974 w 10228"/>
                            <a:gd name="connsiteY55" fmla="*/ 8604 h 10000"/>
                            <a:gd name="connsiteX56" fmla="*/ 9543 w 10228"/>
                            <a:gd name="connsiteY56" fmla="*/ 9137 h 10000"/>
                            <a:gd name="connsiteX57" fmla="*/ 9393 w 10228"/>
                            <a:gd name="connsiteY57" fmla="*/ 9416 h 10000"/>
                            <a:gd name="connsiteX58" fmla="*/ 9176 w 10228"/>
                            <a:gd name="connsiteY58" fmla="*/ 9822 h 10000"/>
                            <a:gd name="connsiteX59" fmla="*/ 8915 w 10228"/>
                            <a:gd name="connsiteY59" fmla="*/ 9899 h 100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</a:cxnLst>
                          <a:rect l="l" t="t" r="r" b="b"/>
                          <a:pathLst>
                            <a:path w="10228" h="10000">
                              <a:moveTo>
                                <a:pt x="8915" y="9899"/>
                              </a:moveTo>
                              <a:cubicBezTo>
                                <a:pt x="8892" y="9801"/>
                                <a:pt x="8841" y="9724"/>
                                <a:pt x="8805" y="9724"/>
                              </a:cubicBezTo>
                              <a:cubicBezTo>
                                <a:pt x="8767" y="9724"/>
                                <a:pt x="8656" y="9576"/>
                                <a:pt x="8562" y="9391"/>
                              </a:cubicBezTo>
                              <a:cubicBezTo>
                                <a:pt x="8421" y="9125"/>
                                <a:pt x="8331" y="9063"/>
                                <a:pt x="8067" y="9055"/>
                              </a:cubicBezTo>
                              <a:cubicBezTo>
                                <a:pt x="7842" y="9050"/>
                                <a:pt x="7693" y="8973"/>
                                <a:pt x="7579" y="8801"/>
                              </a:cubicBezTo>
                              <a:cubicBezTo>
                                <a:pt x="7487" y="8665"/>
                                <a:pt x="7402" y="8608"/>
                                <a:pt x="7386" y="8673"/>
                              </a:cubicBezTo>
                              <a:cubicBezTo>
                                <a:pt x="7345" y="8874"/>
                                <a:pt x="7172" y="8813"/>
                                <a:pt x="7020" y="8551"/>
                              </a:cubicBezTo>
                              <a:cubicBezTo>
                                <a:pt x="6912" y="8362"/>
                                <a:pt x="6825" y="8317"/>
                                <a:pt x="6659" y="8370"/>
                              </a:cubicBezTo>
                              <a:cubicBezTo>
                                <a:pt x="6542" y="8411"/>
                                <a:pt x="6426" y="8399"/>
                                <a:pt x="6406" y="8342"/>
                              </a:cubicBezTo>
                              <a:cubicBezTo>
                                <a:pt x="6355" y="8214"/>
                                <a:pt x="6076" y="8099"/>
                                <a:pt x="6076" y="8210"/>
                              </a:cubicBezTo>
                              <a:cubicBezTo>
                                <a:pt x="6076" y="8259"/>
                                <a:pt x="6151" y="8354"/>
                                <a:pt x="6240" y="8423"/>
                              </a:cubicBezTo>
                              <a:cubicBezTo>
                                <a:pt x="6398" y="8547"/>
                                <a:pt x="6398" y="8551"/>
                                <a:pt x="6248" y="8559"/>
                              </a:cubicBezTo>
                              <a:cubicBezTo>
                                <a:pt x="6163" y="8563"/>
                                <a:pt x="6050" y="8480"/>
                                <a:pt x="5999" y="8382"/>
                              </a:cubicBezTo>
                              <a:cubicBezTo>
                                <a:pt x="5948" y="8279"/>
                                <a:pt x="5742" y="8066"/>
                                <a:pt x="5540" y="7907"/>
                              </a:cubicBezTo>
                              <a:cubicBezTo>
                                <a:pt x="5341" y="7743"/>
                                <a:pt x="5115" y="7530"/>
                                <a:pt x="5044" y="7427"/>
                              </a:cubicBezTo>
                              <a:cubicBezTo>
                                <a:pt x="4945" y="7283"/>
                                <a:pt x="4901" y="7275"/>
                                <a:pt x="4858" y="7386"/>
                              </a:cubicBezTo>
                              <a:cubicBezTo>
                                <a:pt x="4804" y="7530"/>
                                <a:pt x="4562" y="7459"/>
                                <a:pt x="4562" y="7304"/>
                              </a:cubicBezTo>
                              <a:cubicBezTo>
                                <a:pt x="4562" y="7259"/>
                                <a:pt x="4452" y="7218"/>
                                <a:pt x="4316" y="7210"/>
                              </a:cubicBezTo>
                              <a:cubicBezTo>
                                <a:pt x="4183" y="7206"/>
                                <a:pt x="3823" y="7013"/>
                                <a:pt x="3517" y="6783"/>
                              </a:cubicBezTo>
                              <a:cubicBezTo>
                                <a:pt x="3213" y="6554"/>
                                <a:pt x="2934" y="6365"/>
                                <a:pt x="2898" y="6365"/>
                              </a:cubicBezTo>
                              <a:cubicBezTo>
                                <a:pt x="2862" y="6365"/>
                                <a:pt x="2832" y="6291"/>
                                <a:pt x="2832" y="6197"/>
                              </a:cubicBezTo>
                              <a:cubicBezTo>
                                <a:pt x="2832" y="6103"/>
                                <a:pt x="2686" y="5889"/>
                                <a:pt x="2507" y="5722"/>
                              </a:cubicBezTo>
                              <a:cubicBezTo>
                                <a:pt x="2328" y="5557"/>
                                <a:pt x="2182" y="5352"/>
                                <a:pt x="2182" y="5270"/>
                              </a:cubicBezTo>
                              <a:cubicBezTo>
                                <a:pt x="2182" y="5081"/>
                                <a:pt x="1882" y="4761"/>
                                <a:pt x="1623" y="4674"/>
                              </a:cubicBezTo>
                              <a:cubicBezTo>
                                <a:pt x="1501" y="4633"/>
                                <a:pt x="1335" y="4408"/>
                                <a:pt x="1183" y="4088"/>
                              </a:cubicBezTo>
                              <a:cubicBezTo>
                                <a:pt x="941" y="3568"/>
                                <a:pt x="525" y="3170"/>
                                <a:pt x="335" y="3288"/>
                              </a:cubicBezTo>
                              <a:cubicBezTo>
                                <a:pt x="262" y="3334"/>
                                <a:pt x="292" y="3116"/>
                                <a:pt x="236" y="2948"/>
                              </a:cubicBezTo>
                              <a:cubicBezTo>
                                <a:pt x="180" y="2780"/>
                                <a:pt x="0" y="2540"/>
                                <a:pt x="0" y="2282"/>
                              </a:cubicBezTo>
                              <a:cubicBezTo>
                                <a:pt x="0" y="2024"/>
                                <a:pt x="341" y="1807"/>
                                <a:pt x="237" y="1401"/>
                              </a:cubicBezTo>
                              <a:cubicBezTo>
                                <a:pt x="160" y="1097"/>
                                <a:pt x="574" y="1002"/>
                                <a:pt x="778" y="923"/>
                              </a:cubicBezTo>
                              <a:cubicBezTo>
                                <a:pt x="981" y="844"/>
                                <a:pt x="1278" y="631"/>
                                <a:pt x="1462" y="927"/>
                              </a:cubicBezTo>
                              <a:cubicBezTo>
                                <a:pt x="1582" y="1120"/>
                                <a:pt x="1661" y="1144"/>
                                <a:pt x="1912" y="1078"/>
                              </a:cubicBezTo>
                              <a:cubicBezTo>
                                <a:pt x="2469" y="935"/>
                                <a:pt x="3131" y="1017"/>
                                <a:pt x="3925" y="1337"/>
                              </a:cubicBezTo>
                              <a:cubicBezTo>
                                <a:pt x="4079" y="1398"/>
                                <a:pt x="4125" y="1366"/>
                                <a:pt x="4163" y="1165"/>
                              </a:cubicBezTo>
                              <a:cubicBezTo>
                                <a:pt x="4191" y="1033"/>
                                <a:pt x="4204" y="779"/>
                                <a:pt x="4191" y="607"/>
                              </a:cubicBezTo>
                              <a:cubicBezTo>
                                <a:pt x="4171" y="266"/>
                                <a:pt x="4202" y="0"/>
                                <a:pt x="4349" y="0"/>
                              </a:cubicBezTo>
                              <a:cubicBezTo>
                                <a:pt x="4497" y="0"/>
                                <a:pt x="5075" y="264"/>
                                <a:pt x="5075" y="609"/>
                              </a:cubicBezTo>
                              <a:cubicBezTo>
                                <a:pt x="5075" y="806"/>
                                <a:pt x="4803" y="1366"/>
                                <a:pt x="4825" y="1459"/>
                              </a:cubicBezTo>
                              <a:cubicBezTo>
                                <a:pt x="4847" y="1553"/>
                                <a:pt x="5049" y="1472"/>
                                <a:pt x="5205" y="1173"/>
                              </a:cubicBezTo>
                              <a:cubicBezTo>
                                <a:pt x="5359" y="869"/>
                                <a:pt x="5443" y="808"/>
                                <a:pt x="5689" y="808"/>
                              </a:cubicBezTo>
                              <a:cubicBezTo>
                                <a:pt x="5948" y="808"/>
                                <a:pt x="5997" y="767"/>
                                <a:pt x="6071" y="483"/>
                              </a:cubicBezTo>
                              <a:cubicBezTo>
                                <a:pt x="6143" y="205"/>
                                <a:pt x="6186" y="164"/>
                                <a:pt x="6378" y="209"/>
                              </a:cubicBezTo>
                              <a:cubicBezTo>
                                <a:pt x="6624" y="266"/>
                                <a:pt x="6830" y="542"/>
                                <a:pt x="6902" y="911"/>
                              </a:cubicBezTo>
                              <a:cubicBezTo>
                                <a:pt x="6960" y="1206"/>
                                <a:pt x="7203" y="1337"/>
                                <a:pt x="7340" y="1152"/>
                              </a:cubicBezTo>
                              <a:cubicBezTo>
                                <a:pt x="7399" y="1074"/>
                                <a:pt x="7446" y="1062"/>
                                <a:pt x="7446" y="1120"/>
                              </a:cubicBezTo>
                              <a:cubicBezTo>
                                <a:pt x="7446" y="1263"/>
                                <a:pt x="8149" y="2431"/>
                                <a:pt x="8233" y="2431"/>
                              </a:cubicBezTo>
                              <a:cubicBezTo>
                                <a:pt x="8271" y="2431"/>
                                <a:pt x="8346" y="2522"/>
                                <a:pt x="8399" y="2632"/>
                              </a:cubicBezTo>
                              <a:cubicBezTo>
                                <a:pt x="8516" y="2882"/>
                                <a:pt x="8777" y="3125"/>
                                <a:pt x="8928" y="3125"/>
                              </a:cubicBezTo>
                              <a:cubicBezTo>
                                <a:pt x="8989" y="3125"/>
                                <a:pt x="9121" y="3260"/>
                                <a:pt x="9224" y="3424"/>
                              </a:cubicBezTo>
                              <a:cubicBezTo>
                                <a:pt x="9401" y="3703"/>
                                <a:pt x="9408" y="3764"/>
                                <a:pt x="9370" y="4609"/>
                              </a:cubicBezTo>
                              <a:cubicBezTo>
                                <a:pt x="9339" y="5286"/>
                                <a:pt x="9355" y="5553"/>
                                <a:pt x="9434" y="5722"/>
                              </a:cubicBezTo>
                              <a:cubicBezTo>
                                <a:pt x="9490" y="5844"/>
                                <a:pt x="9538" y="6041"/>
                                <a:pt x="9538" y="6156"/>
                              </a:cubicBezTo>
                              <a:cubicBezTo>
                                <a:pt x="9538" y="6270"/>
                                <a:pt x="9564" y="6365"/>
                                <a:pt x="9598" y="6365"/>
                              </a:cubicBezTo>
                              <a:cubicBezTo>
                                <a:pt x="9628" y="6365"/>
                                <a:pt x="9770" y="6533"/>
                                <a:pt x="9911" y="6742"/>
                              </a:cubicBezTo>
                              <a:cubicBezTo>
                                <a:pt x="10113" y="7037"/>
                                <a:pt x="10177" y="7234"/>
                                <a:pt x="10210" y="7656"/>
                              </a:cubicBezTo>
                              <a:cubicBezTo>
                                <a:pt x="10251" y="8173"/>
                                <a:pt x="10241" y="8214"/>
                                <a:pt x="9974" y="8604"/>
                              </a:cubicBezTo>
                              <a:cubicBezTo>
                                <a:pt x="9819" y="8825"/>
                                <a:pt x="9628" y="9067"/>
                                <a:pt x="9543" y="9137"/>
                              </a:cubicBezTo>
                              <a:cubicBezTo>
                                <a:pt x="9462" y="9211"/>
                                <a:pt x="9393" y="9334"/>
                                <a:pt x="9393" y="9416"/>
                              </a:cubicBezTo>
                              <a:cubicBezTo>
                                <a:pt x="9393" y="9497"/>
                                <a:pt x="9296" y="9678"/>
                                <a:pt x="9176" y="9822"/>
                              </a:cubicBezTo>
                              <a:cubicBezTo>
                                <a:pt x="8989" y="10039"/>
                                <a:pt x="8953" y="10051"/>
                                <a:pt x="8915" y="989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9999"/>
                        </a:solidFill>
                        <a:ln w="190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/>
                        </a:p>
                      </p:txBody>
                    </p:sp>
                    <p:sp>
                      <p:nvSpPr>
                        <p:cNvPr id="47" name="veracruz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95800" y="3038475"/>
                          <a:ext cx="1295400" cy="1400400"/>
                        </a:xfrm>
                        <a:custGeom>
                          <a:avLst/>
                          <a:gdLst>
                            <a:gd name="T0" fmla="*/ 3546 w 4809"/>
                            <a:gd name="T1" fmla="*/ 5057 h 5212"/>
                            <a:gd name="T2" fmla="*/ 3296 w 4809"/>
                            <a:gd name="T3" fmla="*/ 4789 h 5212"/>
                            <a:gd name="T4" fmla="*/ 3186 w 4809"/>
                            <a:gd name="T5" fmla="*/ 4717 h 5212"/>
                            <a:gd name="T6" fmla="*/ 2987 w 4809"/>
                            <a:gd name="T7" fmla="*/ 4832 h 5212"/>
                            <a:gd name="T8" fmla="*/ 2706 w 4809"/>
                            <a:gd name="T9" fmla="*/ 4378 h 5212"/>
                            <a:gd name="T10" fmla="*/ 2368 w 4809"/>
                            <a:gd name="T11" fmla="*/ 4223 h 5212"/>
                            <a:gd name="T12" fmla="*/ 2255 w 4809"/>
                            <a:gd name="T13" fmla="*/ 4153 h 5212"/>
                            <a:gd name="T14" fmla="*/ 2141 w 4809"/>
                            <a:gd name="T15" fmla="*/ 3962 h 5212"/>
                            <a:gd name="T16" fmla="*/ 1815 w 4809"/>
                            <a:gd name="T17" fmla="*/ 3821 h 5212"/>
                            <a:gd name="T18" fmla="*/ 1713 w 4809"/>
                            <a:gd name="T19" fmla="*/ 4093 h 5212"/>
                            <a:gd name="T20" fmla="*/ 1514 w 4809"/>
                            <a:gd name="T21" fmla="*/ 4010 h 5212"/>
                            <a:gd name="T22" fmla="*/ 1352 w 4809"/>
                            <a:gd name="T23" fmla="*/ 3903 h 5212"/>
                            <a:gd name="T24" fmla="*/ 1208 w 4809"/>
                            <a:gd name="T25" fmla="*/ 3663 h 5212"/>
                            <a:gd name="T26" fmla="*/ 1387 w 4809"/>
                            <a:gd name="T27" fmla="*/ 3372 h 5212"/>
                            <a:gd name="T28" fmla="*/ 1175 w 4809"/>
                            <a:gd name="T29" fmla="*/ 3049 h 5212"/>
                            <a:gd name="T30" fmla="*/ 1405 w 4809"/>
                            <a:gd name="T31" fmla="*/ 2415 h 5212"/>
                            <a:gd name="T32" fmla="*/ 1231 w 4809"/>
                            <a:gd name="T33" fmla="*/ 2332 h 5212"/>
                            <a:gd name="T34" fmla="*/ 957 w 4809"/>
                            <a:gd name="T35" fmla="*/ 2390 h 5212"/>
                            <a:gd name="T36" fmla="*/ 872 w 4809"/>
                            <a:gd name="T37" fmla="*/ 2191 h 5212"/>
                            <a:gd name="T38" fmla="*/ 984 w 4809"/>
                            <a:gd name="T39" fmla="*/ 2051 h 5212"/>
                            <a:gd name="T40" fmla="*/ 867 w 4809"/>
                            <a:gd name="T41" fmla="*/ 1735 h 5212"/>
                            <a:gd name="T42" fmla="*/ 618 w 4809"/>
                            <a:gd name="T43" fmla="*/ 1814 h 5212"/>
                            <a:gd name="T44" fmla="*/ 434 w 4809"/>
                            <a:gd name="T45" fmla="*/ 1865 h 5212"/>
                            <a:gd name="T46" fmla="*/ 179 w 4809"/>
                            <a:gd name="T47" fmla="*/ 2102 h 5212"/>
                            <a:gd name="T48" fmla="*/ 109 w 4809"/>
                            <a:gd name="T49" fmla="*/ 1890 h 5212"/>
                            <a:gd name="T50" fmla="*/ 103 w 4809"/>
                            <a:gd name="T51" fmla="*/ 1769 h 5212"/>
                            <a:gd name="T52" fmla="*/ 171 w 4809"/>
                            <a:gd name="T53" fmla="*/ 1679 h 5212"/>
                            <a:gd name="T54" fmla="*/ 364 w 4809"/>
                            <a:gd name="T55" fmla="*/ 1581 h 5212"/>
                            <a:gd name="T56" fmla="*/ 393 w 4809"/>
                            <a:gd name="T57" fmla="*/ 1332 h 5212"/>
                            <a:gd name="T58" fmla="*/ 308 w 4809"/>
                            <a:gd name="T59" fmla="*/ 1274 h 5212"/>
                            <a:gd name="T60" fmla="*/ 102 w 4809"/>
                            <a:gd name="T61" fmla="*/ 1118 h 5212"/>
                            <a:gd name="T62" fmla="*/ 0 w 4809"/>
                            <a:gd name="T63" fmla="*/ 841 h 5212"/>
                            <a:gd name="T64" fmla="*/ 96 w 4809"/>
                            <a:gd name="T65" fmla="*/ 611 h 5212"/>
                            <a:gd name="T66" fmla="*/ 166 w 4809"/>
                            <a:gd name="T67" fmla="*/ 354 h 5212"/>
                            <a:gd name="T68" fmla="*/ 146 w 4809"/>
                            <a:gd name="T69" fmla="*/ 146 h 5212"/>
                            <a:gd name="T70" fmla="*/ 264 w 4809"/>
                            <a:gd name="T71" fmla="*/ 48 h 5212"/>
                            <a:gd name="T72" fmla="*/ 634 w 4809"/>
                            <a:gd name="T73" fmla="*/ 244 h 5212"/>
                            <a:gd name="T74" fmla="*/ 956 w 4809"/>
                            <a:gd name="T75" fmla="*/ 906 h 5212"/>
                            <a:gd name="T76" fmla="*/ 1136 w 4809"/>
                            <a:gd name="T77" fmla="*/ 1232 h 5212"/>
                            <a:gd name="T78" fmla="*/ 1008 w 4809"/>
                            <a:gd name="T79" fmla="*/ 752 h 5212"/>
                            <a:gd name="T80" fmla="*/ 949 w 4809"/>
                            <a:gd name="T81" fmla="*/ 780 h 5212"/>
                            <a:gd name="T82" fmla="*/ 888 w 4809"/>
                            <a:gd name="T83" fmla="*/ 664 h 5212"/>
                            <a:gd name="T84" fmla="*/ 731 w 4809"/>
                            <a:gd name="T85" fmla="*/ 319 h 5212"/>
                            <a:gd name="T86" fmla="*/ 1084 w 4809"/>
                            <a:gd name="T87" fmla="*/ 728 h 5212"/>
                            <a:gd name="T88" fmla="*/ 1269 w 4809"/>
                            <a:gd name="T89" fmla="*/ 1533 h 5212"/>
                            <a:gd name="T90" fmla="*/ 1485 w 4809"/>
                            <a:gd name="T91" fmla="*/ 1876 h 5212"/>
                            <a:gd name="T92" fmla="*/ 2034 w 4809"/>
                            <a:gd name="T93" fmla="*/ 2615 h 5212"/>
                            <a:gd name="T94" fmla="*/ 2218 w 4809"/>
                            <a:gd name="T95" fmla="*/ 3089 h 5212"/>
                            <a:gd name="T96" fmla="*/ 2448 w 4809"/>
                            <a:gd name="T97" fmla="*/ 3333 h 5212"/>
                            <a:gd name="T98" fmla="*/ 2635 w 4809"/>
                            <a:gd name="T99" fmla="*/ 3518 h 5212"/>
                            <a:gd name="T100" fmla="*/ 2594 w 4809"/>
                            <a:gd name="T101" fmla="*/ 3572 h 5212"/>
                            <a:gd name="T102" fmla="*/ 2643 w 4809"/>
                            <a:gd name="T103" fmla="*/ 3637 h 5212"/>
                            <a:gd name="T104" fmla="*/ 2839 w 4809"/>
                            <a:gd name="T105" fmla="*/ 3692 h 5212"/>
                            <a:gd name="T106" fmla="*/ 2796 w 4809"/>
                            <a:gd name="T107" fmla="*/ 3636 h 5212"/>
                            <a:gd name="T108" fmla="*/ 2846 w 4809"/>
                            <a:gd name="T109" fmla="*/ 3616 h 5212"/>
                            <a:gd name="T110" fmla="*/ 3369 w 4809"/>
                            <a:gd name="T111" fmla="*/ 3714 h 5212"/>
                            <a:gd name="T112" fmla="*/ 3684 w 4809"/>
                            <a:gd name="T113" fmla="*/ 3909 h 5212"/>
                            <a:gd name="T114" fmla="*/ 3758 w 4809"/>
                            <a:gd name="T115" fmla="*/ 4079 h 5212"/>
                            <a:gd name="T116" fmla="*/ 3829 w 4809"/>
                            <a:gd name="T117" fmla="*/ 4142 h 5212"/>
                            <a:gd name="T118" fmla="*/ 4277 w 4809"/>
                            <a:gd name="T119" fmla="*/ 4163 h 5212"/>
                            <a:gd name="T120" fmla="*/ 4344 w 4809"/>
                            <a:gd name="T121" fmla="*/ 4438 h 5212"/>
                            <a:gd name="T122" fmla="*/ 4755 w 4809"/>
                            <a:gd name="T123" fmla="*/ 4944 h 5212"/>
                            <a:gd name="T124" fmla="*/ 4115 w 4809"/>
                            <a:gd name="T125" fmla="*/ 5210 h 521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  <a:cxn ang="0">
                              <a:pos x="T124" y="T125"/>
                            </a:cxn>
                          </a:cxnLst>
                          <a:rect l="0" t="0" r="r" b="b"/>
                          <a:pathLst>
                            <a:path w="4809" h="5212">
                              <a:moveTo>
                                <a:pt x="3638" y="5151"/>
                              </a:moveTo>
                              <a:cubicBezTo>
                                <a:pt x="3638" y="5115"/>
                                <a:pt x="3606" y="5082"/>
                                <a:pt x="3546" y="5057"/>
                              </a:cubicBezTo>
                              <a:cubicBezTo>
                                <a:pt x="3496" y="5035"/>
                                <a:pt x="3410" y="4972"/>
                                <a:pt x="3356" y="4916"/>
                              </a:cubicBezTo>
                              <a:cubicBezTo>
                                <a:pt x="3279" y="4836"/>
                                <a:pt x="3266" y="4808"/>
                                <a:pt x="3296" y="4789"/>
                              </a:cubicBezTo>
                              <a:cubicBezTo>
                                <a:pt x="3343" y="4760"/>
                                <a:pt x="3317" y="4675"/>
                                <a:pt x="3261" y="4675"/>
                              </a:cubicBezTo>
                              <a:cubicBezTo>
                                <a:pt x="3239" y="4675"/>
                                <a:pt x="3206" y="4694"/>
                                <a:pt x="3186" y="4717"/>
                              </a:cubicBezTo>
                              <a:cubicBezTo>
                                <a:pt x="3167" y="4740"/>
                                <a:pt x="3131" y="4760"/>
                                <a:pt x="3107" y="4760"/>
                              </a:cubicBezTo>
                              <a:cubicBezTo>
                                <a:pt x="3082" y="4760"/>
                                <a:pt x="3028" y="4792"/>
                                <a:pt x="2987" y="4832"/>
                              </a:cubicBezTo>
                              <a:cubicBezTo>
                                <a:pt x="2804" y="5007"/>
                                <a:pt x="2549" y="4775"/>
                                <a:pt x="2695" y="4566"/>
                              </a:cubicBezTo>
                              <a:cubicBezTo>
                                <a:pt x="2734" y="4511"/>
                                <a:pt x="2736" y="4483"/>
                                <a:pt x="2706" y="4378"/>
                              </a:cubicBezTo>
                              <a:cubicBezTo>
                                <a:pt x="2667" y="4237"/>
                                <a:pt x="2645" y="4224"/>
                                <a:pt x="2484" y="4239"/>
                              </a:cubicBezTo>
                              <a:cubicBezTo>
                                <a:pt x="2419" y="4245"/>
                                <a:pt x="2368" y="4238"/>
                                <a:pt x="2368" y="4223"/>
                              </a:cubicBezTo>
                              <a:cubicBezTo>
                                <a:pt x="2368" y="4208"/>
                                <a:pt x="2342" y="4195"/>
                                <a:pt x="2311" y="4195"/>
                              </a:cubicBezTo>
                              <a:cubicBezTo>
                                <a:pt x="2280" y="4195"/>
                                <a:pt x="2255" y="4176"/>
                                <a:pt x="2255" y="4153"/>
                              </a:cubicBezTo>
                              <a:cubicBezTo>
                                <a:pt x="2255" y="4129"/>
                                <a:pt x="2229" y="4085"/>
                                <a:pt x="2198" y="4054"/>
                              </a:cubicBezTo>
                              <a:cubicBezTo>
                                <a:pt x="2167" y="4023"/>
                                <a:pt x="2142" y="3982"/>
                                <a:pt x="2141" y="3962"/>
                              </a:cubicBezTo>
                              <a:cubicBezTo>
                                <a:pt x="2139" y="3900"/>
                                <a:pt x="2072" y="3835"/>
                                <a:pt x="1961" y="3789"/>
                              </a:cubicBezTo>
                              <a:cubicBezTo>
                                <a:pt x="1814" y="3727"/>
                                <a:pt x="1796" y="3731"/>
                                <a:pt x="1815" y="3821"/>
                              </a:cubicBezTo>
                              <a:cubicBezTo>
                                <a:pt x="1827" y="3874"/>
                                <a:pt x="1813" y="3930"/>
                                <a:pt x="1772" y="3996"/>
                              </a:cubicBezTo>
                              <a:lnTo>
                                <a:pt x="1713" y="4093"/>
                              </a:lnTo>
                              <a:lnTo>
                                <a:pt x="1665" y="4030"/>
                              </a:lnTo>
                              <a:cubicBezTo>
                                <a:pt x="1620" y="3970"/>
                                <a:pt x="1614" y="3969"/>
                                <a:pt x="1514" y="4010"/>
                              </a:cubicBezTo>
                              <a:cubicBezTo>
                                <a:pt x="1416" y="4051"/>
                                <a:pt x="1408" y="4051"/>
                                <a:pt x="1381" y="3999"/>
                              </a:cubicBezTo>
                              <a:cubicBezTo>
                                <a:pt x="1365" y="3969"/>
                                <a:pt x="1352" y="3926"/>
                                <a:pt x="1352" y="3903"/>
                              </a:cubicBezTo>
                              <a:cubicBezTo>
                                <a:pt x="1352" y="3879"/>
                                <a:pt x="1314" y="3853"/>
                                <a:pt x="1265" y="3842"/>
                              </a:cubicBezTo>
                              <a:cubicBezTo>
                                <a:pt x="1152" y="3817"/>
                                <a:pt x="1135" y="3765"/>
                                <a:pt x="1208" y="3663"/>
                              </a:cubicBezTo>
                              <a:cubicBezTo>
                                <a:pt x="1240" y="3617"/>
                                <a:pt x="1267" y="3541"/>
                                <a:pt x="1267" y="3495"/>
                              </a:cubicBezTo>
                              <a:cubicBezTo>
                                <a:pt x="1267" y="3420"/>
                                <a:pt x="1281" y="3406"/>
                                <a:pt x="1387" y="3372"/>
                              </a:cubicBezTo>
                              <a:cubicBezTo>
                                <a:pt x="1549" y="3321"/>
                                <a:pt x="1555" y="3234"/>
                                <a:pt x="1399" y="3202"/>
                              </a:cubicBezTo>
                              <a:cubicBezTo>
                                <a:pt x="1243" y="3169"/>
                                <a:pt x="1191" y="3134"/>
                                <a:pt x="1175" y="3049"/>
                              </a:cubicBezTo>
                              <a:cubicBezTo>
                                <a:pt x="1156" y="2950"/>
                                <a:pt x="1280" y="2617"/>
                                <a:pt x="1372" y="2517"/>
                              </a:cubicBezTo>
                              <a:cubicBezTo>
                                <a:pt x="1430" y="2454"/>
                                <a:pt x="1437" y="2435"/>
                                <a:pt x="1405" y="2415"/>
                              </a:cubicBezTo>
                              <a:cubicBezTo>
                                <a:pt x="1383" y="2401"/>
                                <a:pt x="1352" y="2390"/>
                                <a:pt x="1334" y="2389"/>
                              </a:cubicBezTo>
                              <a:cubicBezTo>
                                <a:pt x="1317" y="2389"/>
                                <a:pt x="1271" y="2363"/>
                                <a:pt x="1231" y="2332"/>
                              </a:cubicBezTo>
                              <a:cubicBezTo>
                                <a:pt x="1158" y="2275"/>
                                <a:pt x="1070" y="2282"/>
                                <a:pt x="1070" y="2344"/>
                              </a:cubicBezTo>
                              <a:cubicBezTo>
                                <a:pt x="1070" y="2417"/>
                                <a:pt x="1009" y="2441"/>
                                <a:pt x="957" y="2390"/>
                              </a:cubicBezTo>
                              <a:cubicBezTo>
                                <a:pt x="930" y="2362"/>
                                <a:pt x="895" y="2335"/>
                                <a:pt x="879" y="2329"/>
                              </a:cubicBezTo>
                              <a:cubicBezTo>
                                <a:pt x="862" y="2322"/>
                                <a:pt x="860" y="2269"/>
                                <a:pt x="872" y="2191"/>
                              </a:cubicBezTo>
                              <a:cubicBezTo>
                                <a:pt x="884" y="2121"/>
                                <a:pt x="895" y="2075"/>
                                <a:pt x="897" y="2087"/>
                              </a:cubicBezTo>
                              <a:cubicBezTo>
                                <a:pt x="899" y="2100"/>
                                <a:pt x="938" y="2084"/>
                                <a:pt x="984" y="2051"/>
                              </a:cubicBezTo>
                              <a:cubicBezTo>
                                <a:pt x="1080" y="1983"/>
                                <a:pt x="1074" y="1942"/>
                                <a:pt x="958" y="1876"/>
                              </a:cubicBezTo>
                              <a:cubicBezTo>
                                <a:pt x="898" y="1842"/>
                                <a:pt x="874" y="1804"/>
                                <a:pt x="867" y="1735"/>
                              </a:cubicBezTo>
                              <a:cubicBezTo>
                                <a:pt x="859" y="1655"/>
                                <a:pt x="848" y="1642"/>
                                <a:pt x="792" y="1650"/>
                              </a:cubicBezTo>
                              <a:cubicBezTo>
                                <a:pt x="713" y="1661"/>
                                <a:pt x="618" y="1751"/>
                                <a:pt x="618" y="1814"/>
                              </a:cubicBezTo>
                              <a:cubicBezTo>
                                <a:pt x="618" y="1851"/>
                                <a:pt x="610" y="1853"/>
                                <a:pt x="576" y="1824"/>
                              </a:cubicBezTo>
                              <a:cubicBezTo>
                                <a:pt x="541" y="1796"/>
                                <a:pt x="516" y="1803"/>
                                <a:pt x="434" y="1865"/>
                              </a:cubicBezTo>
                              <a:cubicBezTo>
                                <a:pt x="379" y="1907"/>
                                <a:pt x="316" y="1970"/>
                                <a:pt x="292" y="2005"/>
                              </a:cubicBezTo>
                              <a:cubicBezTo>
                                <a:pt x="269" y="2041"/>
                                <a:pt x="218" y="2084"/>
                                <a:pt x="179" y="2102"/>
                              </a:cubicBezTo>
                              <a:cubicBezTo>
                                <a:pt x="115" y="2131"/>
                                <a:pt x="106" y="2127"/>
                                <a:pt x="80" y="2060"/>
                              </a:cubicBezTo>
                              <a:cubicBezTo>
                                <a:pt x="58" y="2002"/>
                                <a:pt x="64" y="1966"/>
                                <a:pt x="109" y="1890"/>
                              </a:cubicBezTo>
                              <a:lnTo>
                                <a:pt x="166" y="1794"/>
                              </a:lnTo>
                              <a:lnTo>
                                <a:pt x="103" y="1769"/>
                              </a:lnTo>
                              <a:cubicBezTo>
                                <a:pt x="60" y="1751"/>
                                <a:pt x="54" y="1743"/>
                                <a:pt x="85" y="1742"/>
                              </a:cubicBezTo>
                              <a:cubicBezTo>
                                <a:pt x="111" y="1741"/>
                                <a:pt x="149" y="1713"/>
                                <a:pt x="171" y="1679"/>
                              </a:cubicBezTo>
                              <a:cubicBezTo>
                                <a:pt x="205" y="1629"/>
                                <a:pt x="221" y="1624"/>
                                <a:pt x="270" y="1650"/>
                              </a:cubicBezTo>
                              <a:cubicBezTo>
                                <a:pt x="339" y="1687"/>
                                <a:pt x="364" y="1669"/>
                                <a:pt x="364" y="1581"/>
                              </a:cubicBezTo>
                              <a:cubicBezTo>
                                <a:pt x="364" y="1546"/>
                                <a:pt x="379" y="1485"/>
                                <a:pt x="396" y="1446"/>
                              </a:cubicBezTo>
                              <a:cubicBezTo>
                                <a:pt x="421" y="1391"/>
                                <a:pt x="421" y="1365"/>
                                <a:pt x="393" y="1332"/>
                              </a:cubicBezTo>
                              <a:cubicBezTo>
                                <a:pt x="374" y="1308"/>
                                <a:pt x="346" y="1296"/>
                                <a:pt x="333" y="1304"/>
                              </a:cubicBezTo>
                              <a:cubicBezTo>
                                <a:pt x="319" y="1313"/>
                                <a:pt x="308" y="1299"/>
                                <a:pt x="308" y="1274"/>
                              </a:cubicBezTo>
                              <a:cubicBezTo>
                                <a:pt x="308" y="1240"/>
                                <a:pt x="292" y="1233"/>
                                <a:pt x="249" y="1246"/>
                              </a:cubicBezTo>
                              <a:cubicBezTo>
                                <a:pt x="173" y="1271"/>
                                <a:pt x="83" y="1191"/>
                                <a:pt x="102" y="1118"/>
                              </a:cubicBezTo>
                              <a:cubicBezTo>
                                <a:pt x="110" y="1088"/>
                                <a:pt x="90" y="1013"/>
                                <a:pt x="58" y="952"/>
                              </a:cubicBezTo>
                              <a:lnTo>
                                <a:pt x="0" y="841"/>
                              </a:lnTo>
                              <a:lnTo>
                                <a:pt x="57" y="768"/>
                              </a:lnTo>
                              <a:cubicBezTo>
                                <a:pt x="99" y="714"/>
                                <a:pt x="109" y="673"/>
                                <a:pt x="96" y="611"/>
                              </a:cubicBezTo>
                              <a:cubicBezTo>
                                <a:pt x="84" y="556"/>
                                <a:pt x="92" y="506"/>
                                <a:pt x="122" y="464"/>
                              </a:cubicBezTo>
                              <a:cubicBezTo>
                                <a:pt x="146" y="429"/>
                                <a:pt x="166" y="380"/>
                                <a:pt x="166" y="354"/>
                              </a:cubicBezTo>
                              <a:cubicBezTo>
                                <a:pt x="166" y="328"/>
                                <a:pt x="185" y="299"/>
                                <a:pt x="209" y="290"/>
                              </a:cubicBezTo>
                              <a:cubicBezTo>
                                <a:pt x="277" y="264"/>
                                <a:pt x="258" y="223"/>
                                <a:pt x="146" y="146"/>
                              </a:cubicBezTo>
                              <a:cubicBezTo>
                                <a:pt x="38" y="73"/>
                                <a:pt x="41" y="65"/>
                                <a:pt x="171" y="73"/>
                              </a:cubicBezTo>
                              <a:cubicBezTo>
                                <a:pt x="212" y="76"/>
                                <a:pt x="254" y="65"/>
                                <a:pt x="264" y="48"/>
                              </a:cubicBezTo>
                              <a:cubicBezTo>
                                <a:pt x="294" y="0"/>
                                <a:pt x="321" y="11"/>
                                <a:pt x="466" y="131"/>
                              </a:cubicBezTo>
                              <a:cubicBezTo>
                                <a:pt x="541" y="193"/>
                                <a:pt x="617" y="244"/>
                                <a:pt x="634" y="244"/>
                              </a:cubicBezTo>
                              <a:cubicBezTo>
                                <a:pt x="667" y="244"/>
                                <a:pt x="719" y="355"/>
                                <a:pt x="834" y="666"/>
                              </a:cubicBezTo>
                              <a:cubicBezTo>
                                <a:pt x="871" y="766"/>
                                <a:pt x="925" y="874"/>
                                <a:pt x="956" y="906"/>
                              </a:cubicBezTo>
                              <a:cubicBezTo>
                                <a:pt x="986" y="938"/>
                                <a:pt x="1044" y="1047"/>
                                <a:pt x="1084" y="1148"/>
                              </a:cubicBezTo>
                              <a:cubicBezTo>
                                <a:pt x="1127" y="1256"/>
                                <a:pt x="1148" y="1290"/>
                                <a:pt x="1136" y="1232"/>
                              </a:cubicBezTo>
                              <a:cubicBezTo>
                                <a:pt x="1125" y="1177"/>
                                <a:pt x="1117" y="1076"/>
                                <a:pt x="1119" y="1006"/>
                              </a:cubicBezTo>
                              <a:cubicBezTo>
                                <a:pt x="1122" y="895"/>
                                <a:pt x="1108" y="863"/>
                                <a:pt x="1008" y="752"/>
                              </a:cubicBezTo>
                              <a:cubicBezTo>
                                <a:pt x="945" y="682"/>
                                <a:pt x="903" y="650"/>
                                <a:pt x="914" y="681"/>
                              </a:cubicBezTo>
                              <a:cubicBezTo>
                                <a:pt x="925" y="712"/>
                                <a:pt x="941" y="757"/>
                                <a:pt x="949" y="780"/>
                              </a:cubicBezTo>
                              <a:cubicBezTo>
                                <a:pt x="961" y="812"/>
                                <a:pt x="957" y="815"/>
                                <a:pt x="930" y="791"/>
                              </a:cubicBezTo>
                              <a:cubicBezTo>
                                <a:pt x="912" y="773"/>
                                <a:pt x="893" y="716"/>
                                <a:pt x="888" y="664"/>
                              </a:cubicBezTo>
                              <a:cubicBezTo>
                                <a:pt x="884" y="611"/>
                                <a:pt x="847" y="519"/>
                                <a:pt x="806" y="459"/>
                              </a:cubicBezTo>
                              <a:cubicBezTo>
                                <a:pt x="765" y="398"/>
                                <a:pt x="731" y="336"/>
                                <a:pt x="731" y="319"/>
                              </a:cubicBezTo>
                              <a:cubicBezTo>
                                <a:pt x="731" y="279"/>
                                <a:pt x="756" y="310"/>
                                <a:pt x="885" y="508"/>
                              </a:cubicBezTo>
                              <a:cubicBezTo>
                                <a:pt x="944" y="599"/>
                                <a:pt x="1033" y="698"/>
                                <a:pt x="1084" y="728"/>
                              </a:cubicBezTo>
                              <a:cubicBezTo>
                                <a:pt x="1190" y="790"/>
                                <a:pt x="1220" y="869"/>
                                <a:pt x="1176" y="966"/>
                              </a:cubicBezTo>
                              <a:cubicBezTo>
                                <a:pt x="1137" y="1052"/>
                                <a:pt x="1191" y="1379"/>
                                <a:pt x="1269" y="1533"/>
                              </a:cubicBezTo>
                              <a:cubicBezTo>
                                <a:pt x="1299" y="1591"/>
                                <a:pt x="1324" y="1656"/>
                                <a:pt x="1324" y="1677"/>
                              </a:cubicBezTo>
                              <a:cubicBezTo>
                                <a:pt x="1324" y="1698"/>
                                <a:pt x="1396" y="1787"/>
                                <a:pt x="1485" y="1876"/>
                              </a:cubicBezTo>
                              <a:cubicBezTo>
                                <a:pt x="1677" y="2066"/>
                                <a:pt x="1799" y="2221"/>
                                <a:pt x="1900" y="2401"/>
                              </a:cubicBezTo>
                              <a:cubicBezTo>
                                <a:pt x="1940" y="2474"/>
                                <a:pt x="2001" y="2570"/>
                                <a:pt x="2034" y="2615"/>
                              </a:cubicBezTo>
                              <a:cubicBezTo>
                                <a:pt x="2073" y="2668"/>
                                <a:pt x="2100" y="2754"/>
                                <a:pt x="2108" y="2855"/>
                              </a:cubicBezTo>
                              <a:cubicBezTo>
                                <a:pt x="2119" y="2994"/>
                                <a:pt x="2132" y="3022"/>
                                <a:pt x="2218" y="3089"/>
                              </a:cubicBezTo>
                              <a:cubicBezTo>
                                <a:pt x="2272" y="3131"/>
                                <a:pt x="2333" y="3199"/>
                                <a:pt x="2355" y="3241"/>
                              </a:cubicBezTo>
                              <a:cubicBezTo>
                                <a:pt x="2377" y="3282"/>
                                <a:pt x="2419" y="3324"/>
                                <a:pt x="2448" y="3333"/>
                              </a:cubicBezTo>
                              <a:cubicBezTo>
                                <a:pt x="2477" y="3342"/>
                                <a:pt x="2515" y="3381"/>
                                <a:pt x="2532" y="3420"/>
                              </a:cubicBezTo>
                              <a:cubicBezTo>
                                <a:pt x="2550" y="3459"/>
                                <a:pt x="2597" y="3503"/>
                                <a:pt x="2635" y="3518"/>
                              </a:cubicBezTo>
                              <a:cubicBezTo>
                                <a:pt x="2719" y="3549"/>
                                <a:pt x="2732" y="3586"/>
                                <a:pt x="2650" y="3560"/>
                              </a:cubicBezTo>
                              <a:cubicBezTo>
                                <a:pt x="2618" y="3550"/>
                                <a:pt x="2594" y="3555"/>
                                <a:pt x="2594" y="3572"/>
                              </a:cubicBezTo>
                              <a:cubicBezTo>
                                <a:pt x="2594" y="3589"/>
                                <a:pt x="2606" y="3602"/>
                                <a:pt x="2622" y="3602"/>
                              </a:cubicBezTo>
                              <a:cubicBezTo>
                                <a:pt x="2637" y="3602"/>
                                <a:pt x="2647" y="3618"/>
                                <a:pt x="2643" y="3637"/>
                              </a:cubicBezTo>
                              <a:cubicBezTo>
                                <a:pt x="2638" y="3660"/>
                                <a:pt x="2663" y="3669"/>
                                <a:pt x="2715" y="3663"/>
                              </a:cubicBezTo>
                              <a:cubicBezTo>
                                <a:pt x="2758" y="3658"/>
                                <a:pt x="2815" y="3671"/>
                                <a:pt x="2839" y="3692"/>
                              </a:cubicBezTo>
                              <a:cubicBezTo>
                                <a:pt x="2878" y="3724"/>
                                <a:pt x="2883" y="3723"/>
                                <a:pt x="2871" y="3687"/>
                              </a:cubicBezTo>
                              <a:cubicBezTo>
                                <a:pt x="2863" y="3664"/>
                                <a:pt x="2830" y="3641"/>
                                <a:pt x="2796" y="3636"/>
                              </a:cubicBezTo>
                              <a:cubicBezTo>
                                <a:pt x="2762" y="3631"/>
                                <a:pt x="2735" y="3615"/>
                                <a:pt x="2735" y="3602"/>
                              </a:cubicBezTo>
                              <a:cubicBezTo>
                                <a:pt x="2735" y="3588"/>
                                <a:pt x="2785" y="3594"/>
                                <a:pt x="2846" y="3616"/>
                              </a:cubicBezTo>
                              <a:cubicBezTo>
                                <a:pt x="2918" y="3641"/>
                                <a:pt x="3013" y="3649"/>
                                <a:pt x="3115" y="3639"/>
                              </a:cubicBezTo>
                              <a:cubicBezTo>
                                <a:pt x="3266" y="3623"/>
                                <a:pt x="3279" y="3627"/>
                                <a:pt x="3369" y="3714"/>
                              </a:cubicBezTo>
                              <a:cubicBezTo>
                                <a:pt x="3421" y="3765"/>
                                <a:pt x="3506" y="3815"/>
                                <a:pt x="3557" y="3825"/>
                              </a:cubicBezTo>
                              <a:cubicBezTo>
                                <a:pt x="3615" y="3837"/>
                                <a:pt x="3664" y="3870"/>
                                <a:pt x="3684" y="3909"/>
                              </a:cubicBezTo>
                              <a:cubicBezTo>
                                <a:pt x="3701" y="3945"/>
                                <a:pt x="3729" y="3987"/>
                                <a:pt x="3745" y="4003"/>
                              </a:cubicBezTo>
                              <a:cubicBezTo>
                                <a:pt x="3761" y="4019"/>
                                <a:pt x="3767" y="4053"/>
                                <a:pt x="3758" y="4079"/>
                              </a:cubicBezTo>
                              <a:cubicBezTo>
                                <a:pt x="3749" y="4104"/>
                                <a:pt x="3752" y="4115"/>
                                <a:pt x="3765" y="4104"/>
                              </a:cubicBezTo>
                              <a:cubicBezTo>
                                <a:pt x="3777" y="4092"/>
                                <a:pt x="3807" y="4109"/>
                                <a:pt x="3829" y="4142"/>
                              </a:cubicBezTo>
                              <a:cubicBezTo>
                                <a:pt x="3867" y="4196"/>
                                <a:pt x="3888" y="4199"/>
                                <a:pt x="4074" y="4182"/>
                              </a:cubicBezTo>
                              <a:lnTo>
                                <a:pt x="4277" y="4163"/>
                              </a:lnTo>
                              <a:lnTo>
                                <a:pt x="4310" y="4274"/>
                              </a:lnTo>
                              <a:cubicBezTo>
                                <a:pt x="4328" y="4335"/>
                                <a:pt x="4344" y="4409"/>
                                <a:pt x="4344" y="4438"/>
                              </a:cubicBezTo>
                              <a:cubicBezTo>
                                <a:pt x="4344" y="4467"/>
                                <a:pt x="4403" y="4542"/>
                                <a:pt x="4474" y="4604"/>
                              </a:cubicBezTo>
                              <a:cubicBezTo>
                                <a:pt x="4679" y="4783"/>
                                <a:pt x="4713" y="4824"/>
                                <a:pt x="4755" y="4944"/>
                              </a:cubicBezTo>
                              <a:cubicBezTo>
                                <a:pt x="4807" y="5092"/>
                                <a:pt x="4809" y="5084"/>
                                <a:pt x="4694" y="5152"/>
                              </a:cubicBezTo>
                              <a:cubicBezTo>
                                <a:pt x="4601" y="5207"/>
                                <a:pt x="4553" y="5212"/>
                                <a:pt x="4115" y="5210"/>
                              </a:cubicBezTo>
                              <a:cubicBezTo>
                                <a:pt x="3659" y="5207"/>
                                <a:pt x="3638" y="5205"/>
                                <a:pt x="3638" y="51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9999"/>
                        </a:solidFill>
                        <a:ln w="190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/>
                        </a:p>
                      </p:txBody>
                    </p:sp>
                    <p:sp>
                      <p:nvSpPr>
                        <p:cNvPr id="48" name="quintana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791325" y="3133725"/>
                          <a:ext cx="658800" cy="1094400"/>
                        </a:xfrm>
                        <a:custGeom>
                          <a:avLst/>
                          <a:gdLst>
                            <a:gd name="T0" fmla="*/ 185 w 2362"/>
                            <a:gd name="T1" fmla="*/ 3954 h 4074"/>
                            <a:gd name="T2" fmla="*/ 125 w 2362"/>
                            <a:gd name="T3" fmla="*/ 3270 h 4074"/>
                            <a:gd name="T4" fmla="*/ 40 w 2362"/>
                            <a:gd name="T5" fmla="*/ 2444 h 4074"/>
                            <a:gd name="T6" fmla="*/ 0 w 2362"/>
                            <a:gd name="T7" fmla="*/ 2170 h 4074"/>
                            <a:gd name="T8" fmla="*/ 209 w 2362"/>
                            <a:gd name="T9" fmla="*/ 2008 h 4074"/>
                            <a:gd name="T10" fmla="*/ 1512 w 2362"/>
                            <a:gd name="T11" fmla="*/ 1026 h 4074"/>
                            <a:gd name="T12" fmla="*/ 1669 w 2362"/>
                            <a:gd name="T13" fmla="*/ 401 h 4074"/>
                            <a:gd name="T14" fmla="*/ 1647 w 2362"/>
                            <a:gd name="T15" fmla="*/ 241 h 4074"/>
                            <a:gd name="T16" fmla="*/ 1753 w 2362"/>
                            <a:gd name="T17" fmla="*/ 224 h 4074"/>
                            <a:gd name="T18" fmla="*/ 1877 w 2362"/>
                            <a:gd name="T19" fmla="*/ 179 h 4074"/>
                            <a:gd name="T20" fmla="*/ 1729 w 2362"/>
                            <a:gd name="T21" fmla="*/ 126 h 4074"/>
                            <a:gd name="T22" fmla="*/ 1453 w 2362"/>
                            <a:gd name="T23" fmla="*/ 111 h 4074"/>
                            <a:gd name="T24" fmla="*/ 1312 w 2362"/>
                            <a:gd name="T25" fmla="*/ 73 h 4074"/>
                            <a:gd name="T26" fmla="*/ 1496 w 2362"/>
                            <a:gd name="T27" fmla="*/ 76 h 4074"/>
                            <a:gd name="T28" fmla="*/ 1839 w 2362"/>
                            <a:gd name="T29" fmla="*/ 39 h 4074"/>
                            <a:gd name="T30" fmla="*/ 2114 w 2362"/>
                            <a:gd name="T31" fmla="*/ 75 h 4074"/>
                            <a:gd name="T32" fmla="*/ 2269 w 2362"/>
                            <a:gd name="T33" fmla="*/ 151 h 4074"/>
                            <a:gd name="T34" fmla="*/ 2330 w 2362"/>
                            <a:gd name="T35" fmla="*/ 341 h 4074"/>
                            <a:gd name="T36" fmla="*/ 2051 w 2362"/>
                            <a:gd name="T37" fmla="*/ 1072 h 4074"/>
                            <a:gd name="T38" fmla="*/ 1930 w 2362"/>
                            <a:gd name="T39" fmla="*/ 1273 h 4074"/>
                            <a:gd name="T40" fmla="*/ 1890 w 2362"/>
                            <a:gd name="T41" fmla="*/ 1365 h 4074"/>
                            <a:gd name="T42" fmla="*/ 1818 w 2362"/>
                            <a:gd name="T43" fmla="*/ 1737 h 4074"/>
                            <a:gd name="T44" fmla="*/ 1817 w 2362"/>
                            <a:gd name="T45" fmla="*/ 1866 h 4074"/>
                            <a:gd name="T46" fmla="*/ 1710 w 2362"/>
                            <a:gd name="T47" fmla="*/ 1950 h 4074"/>
                            <a:gd name="T48" fmla="*/ 1667 w 2362"/>
                            <a:gd name="T49" fmla="*/ 2035 h 4074"/>
                            <a:gd name="T50" fmla="*/ 1637 w 2362"/>
                            <a:gd name="T51" fmla="*/ 1986 h 4074"/>
                            <a:gd name="T52" fmla="*/ 1647 w 2362"/>
                            <a:gd name="T53" fmla="*/ 2095 h 4074"/>
                            <a:gd name="T54" fmla="*/ 1722 w 2362"/>
                            <a:gd name="T55" fmla="*/ 2083 h 4074"/>
                            <a:gd name="T56" fmla="*/ 1797 w 2362"/>
                            <a:gd name="T57" fmla="*/ 2054 h 4074"/>
                            <a:gd name="T58" fmla="*/ 1834 w 2362"/>
                            <a:gd name="T59" fmla="*/ 2025 h 4074"/>
                            <a:gd name="T60" fmla="*/ 1870 w 2362"/>
                            <a:gd name="T61" fmla="*/ 1993 h 4074"/>
                            <a:gd name="T62" fmla="*/ 1743 w 2362"/>
                            <a:gd name="T63" fmla="*/ 2288 h 4074"/>
                            <a:gd name="T64" fmla="*/ 1677 w 2362"/>
                            <a:gd name="T65" fmla="*/ 2426 h 4074"/>
                            <a:gd name="T66" fmla="*/ 1734 w 2362"/>
                            <a:gd name="T67" fmla="*/ 2430 h 4074"/>
                            <a:gd name="T68" fmla="*/ 1831 w 2362"/>
                            <a:gd name="T69" fmla="*/ 2381 h 4074"/>
                            <a:gd name="T70" fmla="*/ 1834 w 2362"/>
                            <a:gd name="T71" fmla="*/ 2465 h 4074"/>
                            <a:gd name="T72" fmla="*/ 1776 w 2362"/>
                            <a:gd name="T73" fmla="*/ 2642 h 4074"/>
                            <a:gd name="T74" fmla="*/ 1749 w 2362"/>
                            <a:gd name="T75" fmla="*/ 2903 h 4074"/>
                            <a:gd name="T76" fmla="*/ 1691 w 2362"/>
                            <a:gd name="T77" fmla="*/ 3270 h 4074"/>
                            <a:gd name="T78" fmla="*/ 1609 w 2362"/>
                            <a:gd name="T79" fmla="*/ 3501 h 4074"/>
                            <a:gd name="T80" fmla="*/ 1580 w 2362"/>
                            <a:gd name="T81" fmla="*/ 3453 h 4074"/>
                            <a:gd name="T82" fmla="*/ 1557 w 2362"/>
                            <a:gd name="T83" fmla="*/ 3432 h 4074"/>
                            <a:gd name="T84" fmla="*/ 1461 w 2362"/>
                            <a:gd name="T85" fmla="*/ 3255 h 4074"/>
                            <a:gd name="T86" fmla="*/ 1398 w 2362"/>
                            <a:gd name="T87" fmla="*/ 3074 h 4074"/>
                            <a:gd name="T88" fmla="*/ 1413 w 2362"/>
                            <a:gd name="T89" fmla="*/ 2804 h 4074"/>
                            <a:gd name="T90" fmla="*/ 1369 w 2362"/>
                            <a:gd name="T91" fmla="*/ 2859 h 4074"/>
                            <a:gd name="T92" fmla="*/ 1295 w 2362"/>
                            <a:gd name="T93" fmla="*/ 2932 h 4074"/>
                            <a:gd name="T94" fmla="*/ 1268 w 2362"/>
                            <a:gd name="T95" fmla="*/ 2985 h 4074"/>
                            <a:gd name="T96" fmla="*/ 1133 w 2362"/>
                            <a:gd name="T97" fmla="*/ 3284 h 4074"/>
                            <a:gd name="T98" fmla="*/ 1018 w 2362"/>
                            <a:gd name="T99" fmla="*/ 3338 h 4074"/>
                            <a:gd name="T100" fmla="*/ 950 w 2362"/>
                            <a:gd name="T101" fmla="*/ 3441 h 4074"/>
                            <a:gd name="T102" fmla="*/ 867 w 2362"/>
                            <a:gd name="T103" fmla="*/ 3604 h 4074"/>
                            <a:gd name="T104" fmla="*/ 764 w 2362"/>
                            <a:gd name="T105" fmla="*/ 3815 h 4074"/>
                            <a:gd name="T106" fmla="*/ 564 w 2362"/>
                            <a:gd name="T107" fmla="*/ 3919 h 4074"/>
                            <a:gd name="T108" fmla="*/ 400 w 2362"/>
                            <a:gd name="T109" fmla="*/ 3983 h 4074"/>
                            <a:gd name="T110" fmla="*/ 296 w 2362"/>
                            <a:gd name="T111" fmla="*/ 4074 h 4074"/>
                            <a:gd name="T112" fmla="*/ 185 w 2362"/>
                            <a:gd name="T113" fmla="*/ 3954 h 407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</a:cxnLst>
                          <a:rect l="0" t="0" r="r" b="b"/>
                          <a:pathLst>
                            <a:path w="2362" h="4074">
                              <a:moveTo>
                                <a:pt x="185" y="3954"/>
                              </a:moveTo>
                              <a:cubicBezTo>
                                <a:pt x="177" y="3888"/>
                                <a:pt x="150" y="3580"/>
                                <a:pt x="125" y="3270"/>
                              </a:cubicBezTo>
                              <a:cubicBezTo>
                                <a:pt x="101" y="2959"/>
                                <a:pt x="63" y="2588"/>
                                <a:pt x="40" y="2444"/>
                              </a:cubicBezTo>
                              <a:cubicBezTo>
                                <a:pt x="18" y="2301"/>
                                <a:pt x="0" y="2178"/>
                                <a:pt x="0" y="2170"/>
                              </a:cubicBezTo>
                              <a:cubicBezTo>
                                <a:pt x="0" y="2163"/>
                                <a:pt x="94" y="2089"/>
                                <a:pt x="209" y="2008"/>
                              </a:cubicBezTo>
                              <a:cubicBezTo>
                                <a:pt x="493" y="1805"/>
                                <a:pt x="1439" y="1093"/>
                                <a:pt x="1512" y="1026"/>
                              </a:cubicBezTo>
                              <a:cubicBezTo>
                                <a:pt x="1608" y="939"/>
                                <a:pt x="1695" y="592"/>
                                <a:pt x="1669" y="401"/>
                              </a:cubicBezTo>
                              <a:lnTo>
                                <a:pt x="1647" y="241"/>
                              </a:lnTo>
                              <a:lnTo>
                                <a:pt x="1753" y="224"/>
                              </a:lnTo>
                              <a:cubicBezTo>
                                <a:pt x="1812" y="215"/>
                                <a:pt x="1867" y="195"/>
                                <a:pt x="1877" y="179"/>
                              </a:cubicBezTo>
                              <a:cubicBezTo>
                                <a:pt x="1913" y="121"/>
                                <a:pt x="1861" y="103"/>
                                <a:pt x="1729" y="126"/>
                              </a:cubicBezTo>
                              <a:cubicBezTo>
                                <a:pt x="1636" y="143"/>
                                <a:pt x="1552" y="138"/>
                                <a:pt x="1453" y="111"/>
                              </a:cubicBezTo>
                              <a:lnTo>
                                <a:pt x="1312" y="73"/>
                              </a:lnTo>
                              <a:lnTo>
                                <a:pt x="1496" y="76"/>
                              </a:lnTo>
                              <a:cubicBezTo>
                                <a:pt x="1597" y="77"/>
                                <a:pt x="1751" y="60"/>
                                <a:pt x="1839" y="39"/>
                              </a:cubicBezTo>
                              <a:cubicBezTo>
                                <a:pt x="1996" y="0"/>
                                <a:pt x="2001" y="1"/>
                                <a:pt x="2114" y="75"/>
                              </a:cubicBezTo>
                              <a:cubicBezTo>
                                <a:pt x="2177" y="117"/>
                                <a:pt x="2247" y="151"/>
                                <a:pt x="2269" y="151"/>
                              </a:cubicBezTo>
                              <a:cubicBezTo>
                                <a:pt x="2298" y="151"/>
                                <a:pt x="2315" y="204"/>
                                <a:pt x="2330" y="341"/>
                              </a:cubicBezTo>
                              <a:cubicBezTo>
                                <a:pt x="2362" y="641"/>
                                <a:pt x="2296" y="814"/>
                                <a:pt x="2051" y="1072"/>
                              </a:cubicBezTo>
                              <a:cubicBezTo>
                                <a:pt x="1994" y="1132"/>
                                <a:pt x="1940" y="1222"/>
                                <a:pt x="1930" y="1273"/>
                              </a:cubicBezTo>
                              <a:cubicBezTo>
                                <a:pt x="1921" y="1323"/>
                                <a:pt x="1903" y="1365"/>
                                <a:pt x="1890" y="1365"/>
                              </a:cubicBezTo>
                              <a:cubicBezTo>
                                <a:pt x="1842" y="1365"/>
                                <a:pt x="1803" y="1564"/>
                                <a:pt x="1818" y="1737"/>
                              </a:cubicBezTo>
                              <a:cubicBezTo>
                                <a:pt x="1826" y="1835"/>
                                <a:pt x="1826" y="1893"/>
                                <a:pt x="1817" y="1866"/>
                              </a:cubicBezTo>
                              <a:cubicBezTo>
                                <a:pt x="1791" y="1781"/>
                                <a:pt x="1753" y="1811"/>
                                <a:pt x="1710" y="1950"/>
                              </a:cubicBezTo>
                              <a:cubicBezTo>
                                <a:pt x="1688" y="2024"/>
                                <a:pt x="1668" y="2062"/>
                                <a:pt x="1667" y="2035"/>
                              </a:cubicBezTo>
                              <a:cubicBezTo>
                                <a:pt x="1666" y="2008"/>
                                <a:pt x="1652" y="1986"/>
                                <a:pt x="1637" y="1986"/>
                              </a:cubicBezTo>
                              <a:cubicBezTo>
                                <a:pt x="1596" y="1986"/>
                                <a:pt x="1602" y="2058"/>
                                <a:pt x="1647" y="2095"/>
                              </a:cubicBezTo>
                              <a:cubicBezTo>
                                <a:pt x="1677" y="2120"/>
                                <a:pt x="1695" y="2117"/>
                                <a:pt x="1722" y="2083"/>
                              </a:cubicBezTo>
                              <a:cubicBezTo>
                                <a:pt x="1742" y="2059"/>
                                <a:pt x="1776" y="2046"/>
                                <a:pt x="1797" y="2054"/>
                              </a:cubicBezTo>
                              <a:cubicBezTo>
                                <a:pt x="1818" y="2062"/>
                                <a:pt x="1834" y="2050"/>
                                <a:pt x="1834" y="2025"/>
                              </a:cubicBezTo>
                              <a:cubicBezTo>
                                <a:pt x="1834" y="2001"/>
                                <a:pt x="1850" y="1986"/>
                                <a:pt x="1870" y="1993"/>
                              </a:cubicBezTo>
                              <a:cubicBezTo>
                                <a:pt x="1952" y="2021"/>
                                <a:pt x="1830" y="2306"/>
                                <a:pt x="1743" y="2288"/>
                              </a:cubicBezTo>
                              <a:cubicBezTo>
                                <a:pt x="1699" y="2278"/>
                                <a:pt x="1655" y="2369"/>
                                <a:pt x="1677" y="2426"/>
                              </a:cubicBezTo>
                              <a:cubicBezTo>
                                <a:pt x="1696" y="2477"/>
                                <a:pt x="1699" y="2477"/>
                                <a:pt x="1734" y="2430"/>
                              </a:cubicBezTo>
                              <a:cubicBezTo>
                                <a:pt x="1754" y="2403"/>
                                <a:pt x="1797" y="2381"/>
                                <a:pt x="1831" y="2381"/>
                              </a:cubicBezTo>
                              <a:cubicBezTo>
                                <a:pt x="1905" y="2381"/>
                                <a:pt x="1906" y="2394"/>
                                <a:pt x="1834" y="2465"/>
                              </a:cubicBezTo>
                              <a:cubicBezTo>
                                <a:pt x="1796" y="2503"/>
                                <a:pt x="1777" y="2561"/>
                                <a:pt x="1776" y="2642"/>
                              </a:cubicBezTo>
                              <a:cubicBezTo>
                                <a:pt x="1775" y="2708"/>
                                <a:pt x="1763" y="2825"/>
                                <a:pt x="1749" y="2903"/>
                              </a:cubicBezTo>
                              <a:cubicBezTo>
                                <a:pt x="1735" y="2980"/>
                                <a:pt x="1709" y="3145"/>
                                <a:pt x="1691" y="3270"/>
                              </a:cubicBezTo>
                              <a:cubicBezTo>
                                <a:pt x="1662" y="3474"/>
                                <a:pt x="1609" y="3624"/>
                                <a:pt x="1609" y="3501"/>
                              </a:cubicBezTo>
                              <a:cubicBezTo>
                                <a:pt x="1609" y="3475"/>
                                <a:pt x="1596" y="3453"/>
                                <a:pt x="1580" y="3453"/>
                              </a:cubicBezTo>
                              <a:cubicBezTo>
                                <a:pt x="1565" y="3453"/>
                                <a:pt x="1554" y="3444"/>
                                <a:pt x="1557" y="3432"/>
                              </a:cubicBezTo>
                              <a:cubicBezTo>
                                <a:pt x="1566" y="3387"/>
                                <a:pt x="1495" y="3256"/>
                                <a:pt x="1461" y="3255"/>
                              </a:cubicBezTo>
                              <a:cubicBezTo>
                                <a:pt x="1369" y="3254"/>
                                <a:pt x="1356" y="3214"/>
                                <a:pt x="1398" y="3074"/>
                              </a:cubicBezTo>
                              <a:cubicBezTo>
                                <a:pt x="1445" y="2917"/>
                                <a:pt x="1451" y="2804"/>
                                <a:pt x="1413" y="2804"/>
                              </a:cubicBezTo>
                              <a:cubicBezTo>
                                <a:pt x="1399" y="2804"/>
                                <a:pt x="1379" y="2829"/>
                                <a:pt x="1369" y="2859"/>
                              </a:cubicBezTo>
                              <a:cubicBezTo>
                                <a:pt x="1360" y="2889"/>
                                <a:pt x="1326" y="2922"/>
                                <a:pt x="1295" y="2932"/>
                              </a:cubicBezTo>
                              <a:cubicBezTo>
                                <a:pt x="1254" y="2945"/>
                                <a:pt x="1247" y="2959"/>
                                <a:pt x="1268" y="2985"/>
                              </a:cubicBezTo>
                              <a:cubicBezTo>
                                <a:pt x="1314" y="3040"/>
                                <a:pt x="1222" y="3242"/>
                                <a:pt x="1133" y="3284"/>
                              </a:cubicBezTo>
                              <a:cubicBezTo>
                                <a:pt x="1092" y="3303"/>
                                <a:pt x="1040" y="3328"/>
                                <a:pt x="1018" y="3338"/>
                              </a:cubicBezTo>
                              <a:cubicBezTo>
                                <a:pt x="995" y="3349"/>
                                <a:pt x="965" y="3396"/>
                                <a:pt x="950" y="3441"/>
                              </a:cubicBezTo>
                              <a:cubicBezTo>
                                <a:pt x="935" y="3486"/>
                                <a:pt x="898" y="3560"/>
                                <a:pt x="867" y="3604"/>
                              </a:cubicBezTo>
                              <a:cubicBezTo>
                                <a:pt x="836" y="3648"/>
                                <a:pt x="790" y="3743"/>
                                <a:pt x="764" y="3815"/>
                              </a:cubicBezTo>
                              <a:cubicBezTo>
                                <a:pt x="712" y="3960"/>
                                <a:pt x="647" y="3994"/>
                                <a:pt x="564" y="3919"/>
                              </a:cubicBezTo>
                              <a:cubicBezTo>
                                <a:pt x="484" y="3846"/>
                                <a:pt x="411" y="3875"/>
                                <a:pt x="400" y="3983"/>
                              </a:cubicBezTo>
                              <a:cubicBezTo>
                                <a:pt x="392" y="4066"/>
                                <a:pt x="383" y="4074"/>
                                <a:pt x="296" y="4074"/>
                              </a:cubicBezTo>
                              <a:cubicBezTo>
                                <a:pt x="205" y="4074"/>
                                <a:pt x="200" y="4068"/>
                                <a:pt x="185" y="395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9999"/>
                        </a:solidFill>
                        <a:ln w="190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/>
                        </a:p>
                      </p:txBody>
                    </p:sp>
                    <p:sp>
                      <p:nvSpPr>
                        <p:cNvPr id="49" name="sinaloa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14525" y="1743075"/>
                          <a:ext cx="962025" cy="1266825"/>
                        </a:xfrm>
                        <a:custGeom>
                          <a:avLst/>
                          <a:gdLst>
                            <a:gd name="T0" fmla="*/ 3138 w 3560"/>
                            <a:gd name="T1" fmla="*/ 4455 h 4709"/>
                            <a:gd name="T2" fmla="*/ 3165 w 3560"/>
                            <a:gd name="T3" fmla="*/ 4556 h 4709"/>
                            <a:gd name="T4" fmla="*/ 2749 w 3560"/>
                            <a:gd name="T5" fmla="*/ 4076 h 4709"/>
                            <a:gd name="T6" fmla="*/ 2872 w 3560"/>
                            <a:gd name="T7" fmla="*/ 4300 h 4709"/>
                            <a:gd name="T8" fmla="*/ 2699 w 3560"/>
                            <a:gd name="T9" fmla="*/ 4102 h 4709"/>
                            <a:gd name="T10" fmla="*/ 2354 w 3560"/>
                            <a:gd name="T11" fmla="*/ 3635 h 4709"/>
                            <a:gd name="T12" fmla="*/ 2014 w 3560"/>
                            <a:gd name="T13" fmla="*/ 3169 h 4709"/>
                            <a:gd name="T14" fmla="*/ 1988 w 3560"/>
                            <a:gd name="T15" fmla="*/ 3051 h 4709"/>
                            <a:gd name="T16" fmla="*/ 1819 w 3560"/>
                            <a:gd name="T17" fmla="*/ 2946 h 4709"/>
                            <a:gd name="T18" fmla="*/ 1623 w 3560"/>
                            <a:gd name="T19" fmla="*/ 2825 h 4709"/>
                            <a:gd name="T20" fmla="*/ 1553 w 3560"/>
                            <a:gd name="T21" fmla="*/ 2646 h 4709"/>
                            <a:gd name="T22" fmla="*/ 1550 w 3560"/>
                            <a:gd name="T23" fmla="*/ 2559 h 4709"/>
                            <a:gd name="T24" fmla="*/ 1361 w 3560"/>
                            <a:gd name="T25" fmla="*/ 2522 h 4709"/>
                            <a:gd name="T26" fmla="*/ 1251 w 3560"/>
                            <a:gd name="T27" fmla="*/ 2320 h 4709"/>
                            <a:gd name="T28" fmla="*/ 1225 w 3560"/>
                            <a:gd name="T29" fmla="*/ 2234 h 4709"/>
                            <a:gd name="T30" fmla="*/ 1168 w 3560"/>
                            <a:gd name="T31" fmla="*/ 2266 h 4709"/>
                            <a:gd name="T32" fmla="*/ 1184 w 3560"/>
                            <a:gd name="T33" fmla="*/ 2113 h 4709"/>
                            <a:gd name="T34" fmla="*/ 1172 w 3560"/>
                            <a:gd name="T35" fmla="*/ 2028 h 4709"/>
                            <a:gd name="T36" fmla="*/ 941 w 3560"/>
                            <a:gd name="T37" fmla="*/ 1874 h 4709"/>
                            <a:gd name="T38" fmla="*/ 751 w 3560"/>
                            <a:gd name="T39" fmla="*/ 1733 h 4709"/>
                            <a:gd name="T40" fmla="*/ 659 w 3560"/>
                            <a:gd name="T41" fmla="*/ 1610 h 4709"/>
                            <a:gd name="T42" fmla="*/ 529 w 3560"/>
                            <a:gd name="T43" fmla="*/ 1508 h 4709"/>
                            <a:gd name="T44" fmla="*/ 463 w 3560"/>
                            <a:gd name="T45" fmla="*/ 1526 h 4709"/>
                            <a:gd name="T46" fmla="*/ 351 w 3560"/>
                            <a:gd name="T47" fmla="*/ 1421 h 4709"/>
                            <a:gd name="T48" fmla="*/ 343 w 3560"/>
                            <a:gd name="T49" fmla="*/ 1357 h 4709"/>
                            <a:gd name="T50" fmla="*/ 208 w 3560"/>
                            <a:gd name="T51" fmla="*/ 1363 h 4709"/>
                            <a:gd name="T52" fmla="*/ 68 w 3560"/>
                            <a:gd name="T53" fmla="*/ 1252 h 4709"/>
                            <a:gd name="T54" fmla="*/ 71 w 3560"/>
                            <a:gd name="T55" fmla="*/ 1211 h 4709"/>
                            <a:gd name="T56" fmla="*/ 40 w 3560"/>
                            <a:gd name="T57" fmla="*/ 1027 h 4709"/>
                            <a:gd name="T58" fmla="*/ 172 w 3560"/>
                            <a:gd name="T59" fmla="*/ 697 h 4709"/>
                            <a:gd name="T60" fmla="*/ 177 w 3560"/>
                            <a:gd name="T61" fmla="*/ 800 h 4709"/>
                            <a:gd name="T62" fmla="*/ 285 w 3560"/>
                            <a:gd name="T63" fmla="*/ 666 h 4709"/>
                            <a:gd name="T64" fmla="*/ 349 w 3560"/>
                            <a:gd name="T65" fmla="*/ 814 h 4709"/>
                            <a:gd name="T66" fmla="*/ 534 w 3560"/>
                            <a:gd name="T67" fmla="*/ 518 h 4709"/>
                            <a:gd name="T68" fmla="*/ 1113 w 3560"/>
                            <a:gd name="T69" fmla="*/ 43 h 4709"/>
                            <a:gd name="T70" fmla="*/ 1366 w 3560"/>
                            <a:gd name="T71" fmla="*/ 44 h 4709"/>
                            <a:gd name="T72" fmla="*/ 1763 w 3560"/>
                            <a:gd name="T73" fmla="*/ 892 h 4709"/>
                            <a:gd name="T74" fmla="*/ 2032 w 3560"/>
                            <a:gd name="T75" fmla="*/ 1188 h 4709"/>
                            <a:gd name="T76" fmla="*/ 2114 w 3560"/>
                            <a:gd name="T77" fmla="*/ 1950 h 4709"/>
                            <a:gd name="T78" fmla="*/ 2265 w 3560"/>
                            <a:gd name="T79" fmla="*/ 2252 h 4709"/>
                            <a:gd name="T80" fmla="*/ 2768 w 3560"/>
                            <a:gd name="T81" fmla="*/ 2764 h 4709"/>
                            <a:gd name="T82" fmla="*/ 3083 w 3560"/>
                            <a:gd name="T83" fmla="*/ 3118 h 4709"/>
                            <a:gd name="T84" fmla="*/ 3200 w 3560"/>
                            <a:gd name="T85" fmla="*/ 3613 h 4709"/>
                            <a:gd name="T86" fmla="*/ 3328 w 3560"/>
                            <a:gd name="T87" fmla="*/ 3864 h 4709"/>
                            <a:gd name="T88" fmla="*/ 3515 w 3560"/>
                            <a:gd name="T89" fmla="*/ 4124 h 4709"/>
                            <a:gd name="T90" fmla="*/ 3437 w 3560"/>
                            <a:gd name="T91" fmla="*/ 4338 h 4709"/>
                            <a:gd name="T92" fmla="*/ 3373 w 3560"/>
                            <a:gd name="T93" fmla="*/ 4709 h 470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</a:cxnLst>
                          <a:rect l="0" t="0" r="r" b="b"/>
                          <a:pathLst>
                            <a:path w="3560" h="4709">
                              <a:moveTo>
                                <a:pt x="3285" y="4656"/>
                              </a:moveTo>
                              <a:cubicBezTo>
                                <a:pt x="3285" y="4596"/>
                                <a:pt x="3183" y="4455"/>
                                <a:pt x="3138" y="4455"/>
                              </a:cubicBezTo>
                              <a:cubicBezTo>
                                <a:pt x="3120" y="4455"/>
                                <a:pt x="3123" y="4472"/>
                                <a:pt x="3145" y="4498"/>
                              </a:cubicBezTo>
                              <a:cubicBezTo>
                                <a:pt x="3164" y="4522"/>
                                <a:pt x="3173" y="4548"/>
                                <a:pt x="3165" y="4556"/>
                              </a:cubicBezTo>
                              <a:cubicBezTo>
                                <a:pt x="3142" y="4580"/>
                                <a:pt x="2975" y="4392"/>
                                <a:pt x="2957" y="4322"/>
                              </a:cubicBezTo>
                              <a:cubicBezTo>
                                <a:pt x="2941" y="4262"/>
                                <a:pt x="2749" y="4034"/>
                                <a:pt x="2749" y="4076"/>
                              </a:cubicBezTo>
                              <a:cubicBezTo>
                                <a:pt x="2749" y="4087"/>
                                <a:pt x="2777" y="4142"/>
                                <a:pt x="2811" y="4198"/>
                              </a:cubicBezTo>
                              <a:lnTo>
                                <a:pt x="2872" y="4300"/>
                              </a:lnTo>
                              <a:lnTo>
                                <a:pt x="2808" y="4243"/>
                              </a:lnTo>
                              <a:cubicBezTo>
                                <a:pt x="2772" y="4212"/>
                                <a:pt x="2723" y="4149"/>
                                <a:pt x="2699" y="4102"/>
                              </a:cubicBezTo>
                              <a:cubicBezTo>
                                <a:pt x="2676" y="4056"/>
                                <a:pt x="2588" y="3940"/>
                                <a:pt x="2505" y="3845"/>
                              </a:cubicBezTo>
                              <a:cubicBezTo>
                                <a:pt x="2422" y="3750"/>
                                <a:pt x="2354" y="3656"/>
                                <a:pt x="2354" y="3635"/>
                              </a:cubicBezTo>
                              <a:cubicBezTo>
                                <a:pt x="2354" y="3579"/>
                                <a:pt x="2147" y="3243"/>
                                <a:pt x="2112" y="3242"/>
                              </a:cubicBezTo>
                              <a:cubicBezTo>
                                <a:pt x="2095" y="3242"/>
                                <a:pt x="2051" y="3209"/>
                                <a:pt x="2014" y="3169"/>
                              </a:cubicBezTo>
                              <a:cubicBezTo>
                                <a:pt x="1958" y="3110"/>
                                <a:pt x="1955" y="3101"/>
                                <a:pt x="1999" y="3118"/>
                              </a:cubicBezTo>
                              <a:cubicBezTo>
                                <a:pt x="2046" y="3136"/>
                                <a:pt x="2045" y="3128"/>
                                <a:pt x="1988" y="3051"/>
                              </a:cubicBezTo>
                              <a:cubicBezTo>
                                <a:pt x="1952" y="3003"/>
                                <a:pt x="1908" y="2970"/>
                                <a:pt x="1889" y="2977"/>
                              </a:cubicBezTo>
                              <a:cubicBezTo>
                                <a:pt x="1870" y="2984"/>
                                <a:pt x="1838" y="2970"/>
                                <a:pt x="1819" y="2946"/>
                              </a:cubicBezTo>
                              <a:cubicBezTo>
                                <a:pt x="1799" y="2922"/>
                                <a:pt x="1759" y="2903"/>
                                <a:pt x="1731" y="2903"/>
                              </a:cubicBezTo>
                              <a:cubicBezTo>
                                <a:pt x="1703" y="2903"/>
                                <a:pt x="1654" y="2868"/>
                                <a:pt x="1623" y="2825"/>
                              </a:cubicBezTo>
                              <a:cubicBezTo>
                                <a:pt x="1591" y="2782"/>
                                <a:pt x="1537" y="2719"/>
                                <a:pt x="1502" y="2685"/>
                              </a:cubicBezTo>
                              <a:cubicBezTo>
                                <a:pt x="1418" y="2600"/>
                                <a:pt x="1457" y="2571"/>
                                <a:pt x="1553" y="2646"/>
                              </a:cubicBezTo>
                              <a:cubicBezTo>
                                <a:pt x="1607" y="2689"/>
                                <a:pt x="1638" y="2698"/>
                                <a:pt x="1659" y="2677"/>
                              </a:cubicBezTo>
                              <a:cubicBezTo>
                                <a:pt x="1710" y="2627"/>
                                <a:pt x="1638" y="2549"/>
                                <a:pt x="1550" y="2559"/>
                              </a:cubicBezTo>
                              <a:cubicBezTo>
                                <a:pt x="1508" y="2563"/>
                                <a:pt x="1458" y="2553"/>
                                <a:pt x="1438" y="2537"/>
                              </a:cubicBezTo>
                              <a:cubicBezTo>
                                <a:pt x="1418" y="2520"/>
                                <a:pt x="1383" y="2514"/>
                                <a:pt x="1361" y="2522"/>
                              </a:cubicBezTo>
                              <a:cubicBezTo>
                                <a:pt x="1338" y="2531"/>
                                <a:pt x="1296" y="2512"/>
                                <a:pt x="1267" y="2479"/>
                              </a:cubicBezTo>
                              <a:cubicBezTo>
                                <a:pt x="1220" y="2427"/>
                                <a:pt x="1218" y="2410"/>
                                <a:pt x="1251" y="2320"/>
                              </a:cubicBezTo>
                              <a:cubicBezTo>
                                <a:pt x="1277" y="2247"/>
                                <a:pt x="1279" y="2211"/>
                                <a:pt x="1256" y="2189"/>
                              </a:cubicBezTo>
                              <a:cubicBezTo>
                                <a:pt x="1233" y="2166"/>
                                <a:pt x="1225" y="2178"/>
                                <a:pt x="1225" y="2234"/>
                              </a:cubicBezTo>
                              <a:cubicBezTo>
                                <a:pt x="1225" y="2276"/>
                                <a:pt x="1212" y="2310"/>
                                <a:pt x="1197" y="2310"/>
                              </a:cubicBezTo>
                              <a:cubicBezTo>
                                <a:pt x="1181" y="2310"/>
                                <a:pt x="1168" y="2290"/>
                                <a:pt x="1168" y="2266"/>
                              </a:cubicBezTo>
                              <a:cubicBezTo>
                                <a:pt x="1168" y="2241"/>
                                <a:pt x="1149" y="2202"/>
                                <a:pt x="1126" y="2179"/>
                              </a:cubicBezTo>
                              <a:cubicBezTo>
                                <a:pt x="1066" y="2119"/>
                                <a:pt x="1100" y="2081"/>
                                <a:pt x="1184" y="2113"/>
                              </a:cubicBezTo>
                              <a:cubicBezTo>
                                <a:pt x="1249" y="2138"/>
                                <a:pt x="1252" y="2135"/>
                                <a:pt x="1225" y="2084"/>
                              </a:cubicBezTo>
                              <a:cubicBezTo>
                                <a:pt x="1208" y="2053"/>
                                <a:pt x="1185" y="2028"/>
                                <a:pt x="1172" y="2028"/>
                              </a:cubicBezTo>
                              <a:cubicBezTo>
                                <a:pt x="1160" y="2028"/>
                                <a:pt x="1108" y="1990"/>
                                <a:pt x="1056" y="1944"/>
                              </a:cubicBezTo>
                              <a:cubicBezTo>
                                <a:pt x="1005" y="1898"/>
                                <a:pt x="953" y="1866"/>
                                <a:pt x="941" y="1874"/>
                              </a:cubicBezTo>
                              <a:cubicBezTo>
                                <a:pt x="929" y="1881"/>
                                <a:pt x="895" y="1857"/>
                                <a:pt x="866" y="1820"/>
                              </a:cubicBezTo>
                              <a:cubicBezTo>
                                <a:pt x="837" y="1783"/>
                                <a:pt x="785" y="1744"/>
                                <a:pt x="751" y="1733"/>
                              </a:cubicBezTo>
                              <a:cubicBezTo>
                                <a:pt x="716" y="1722"/>
                                <a:pt x="694" y="1704"/>
                                <a:pt x="701" y="1691"/>
                              </a:cubicBezTo>
                              <a:cubicBezTo>
                                <a:pt x="709" y="1679"/>
                                <a:pt x="690" y="1643"/>
                                <a:pt x="659" y="1610"/>
                              </a:cubicBezTo>
                              <a:cubicBezTo>
                                <a:pt x="629" y="1577"/>
                                <a:pt x="604" y="1531"/>
                                <a:pt x="604" y="1507"/>
                              </a:cubicBezTo>
                              <a:cubicBezTo>
                                <a:pt x="604" y="1450"/>
                                <a:pt x="551" y="1451"/>
                                <a:pt x="529" y="1508"/>
                              </a:cubicBezTo>
                              <a:cubicBezTo>
                                <a:pt x="515" y="1544"/>
                                <a:pt x="507" y="1546"/>
                                <a:pt x="488" y="1515"/>
                              </a:cubicBezTo>
                              <a:cubicBezTo>
                                <a:pt x="469" y="1486"/>
                                <a:pt x="464" y="1489"/>
                                <a:pt x="463" y="1526"/>
                              </a:cubicBezTo>
                              <a:cubicBezTo>
                                <a:pt x="463" y="1568"/>
                                <a:pt x="453" y="1570"/>
                                <a:pt x="394" y="1544"/>
                              </a:cubicBezTo>
                              <a:cubicBezTo>
                                <a:pt x="303" y="1502"/>
                                <a:pt x="283" y="1443"/>
                                <a:pt x="351" y="1421"/>
                              </a:cubicBezTo>
                              <a:cubicBezTo>
                                <a:pt x="410" y="1402"/>
                                <a:pt x="423" y="1364"/>
                                <a:pt x="381" y="1338"/>
                              </a:cubicBezTo>
                              <a:cubicBezTo>
                                <a:pt x="366" y="1329"/>
                                <a:pt x="350" y="1338"/>
                                <a:pt x="343" y="1357"/>
                              </a:cubicBezTo>
                              <a:cubicBezTo>
                                <a:pt x="334" y="1385"/>
                                <a:pt x="315" y="1385"/>
                                <a:pt x="251" y="1356"/>
                              </a:cubicBezTo>
                              <a:cubicBezTo>
                                <a:pt x="180" y="1323"/>
                                <a:pt x="175" y="1324"/>
                                <a:pt x="208" y="1363"/>
                              </a:cubicBezTo>
                              <a:cubicBezTo>
                                <a:pt x="274" y="1443"/>
                                <a:pt x="186" y="1411"/>
                                <a:pt x="89" y="1321"/>
                              </a:cubicBezTo>
                              <a:cubicBezTo>
                                <a:pt x="1" y="1238"/>
                                <a:pt x="0" y="1235"/>
                                <a:pt x="68" y="1252"/>
                              </a:cubicBezTo>
                              <a:lnTo>
                                <a:pt x="138" y="1269"/>
                              </a:lnTo>
                              <a:lnTo>
                                <a:pt x="71" y="1211"/>
                              </a:lnTo>
                              <a:cubicBezTo>
                                <a:pt x="17" y="1163"/>
                                <a:pt x="11" y="1145"/>
                                <a:pt x="40" y="1111"/>
                              </a:cubicBezTo>
                              <a:cubicBezTo>
                                <a:pt x="67" y="1077"/>
                                <a:pt x="67" y="1060"/>
                                <a:pt x="40" y="1027"/>
                              </a:cubicBezTo>
                              <a:cubicBezTo>
                                <a:pt x="12" y="993"/>
                                <a:pt x="17" y="960"/>
                                <a:pt x="66" y="860"/>
                              </a:cubicBezTo>
                              <a:cubicBezTo>
                                <a:pt x="100" y="791"/>
                                <a:pt x="147" y="717"/>
                                <a:pt x="172" y="697"/>
                              </a:cubicBezTo>
                              <a:cubicBezTo>
                                <a:pt x="212" y="664"/>
                                <a:pt x="215" y="668"/>
                                <a:pt x="197" y="730"/>
                              </a:cubicBezTo>
                              <a:lnTo>
                                <a:pt x="177" y="800"/>
                              </a:lnTo>
                              <a:lnTo>
                                <a:pt x="231" y="733"/>
                              </a:lnTo>
                              <a:lnTo>
                                <a:pt x="285" y="666"/>
                              </a:lnTo>
                              <a:lnTo>
                                <a:pt x="304" y="740"/>
                              </a:lnTo>
                              <a:cubicBezTo>
                                <a:pt x="314" y="781"/>
                                <a:pt x="334" y="814"/>
                                <a:pt x="349" y="814"/>
                              </a:cubicBezTo>
                              <a:cubicBezTo>
                                <a:pt x="364" y="814"/>
                                <a:pt x="364" y="780"/>
                                <a:pt x="351" y="732"/>
                              </a:cubicBezTo>
                              <a:cubicBezTo>
                                <a:pt x="328" y="653"/>
                                <a:pt x="335" y="645"/>
                                <a:pt x="534" y="518"/>
                              </a:cubicBezTo>
                              <a:cubicBezTo>
                                <a:pt x="752" y="381"/>
                                <a:pt x="954" y="184"/>
                                <a:pt x="999" y="68"/>
                              </a:cubicBezTo>
                              <a:cubicBezTo>
                                <a:pt x="1024" y="1"/>
                                <a:pt x="1027" y="0"/>
                                <a:pt x="1113" y="43"/>
                              </a:cubicBezTo>
                              <a:cubicBezTo>
                                <a:pt x="1184" y="79"/>
                                <a:pt x="1216" y="81"/>
                                <a:pt x="1274" y="54"/>
                              </a:cubicBezTo>
                              <a:cubicBezTo>
                                <a:pt x="1314" y="36"/>
                                <a:pt x="1355" y="32"/>
                                <a:pt x="1366" y="44"/>
                              </a:cubicBezTo>
                              <a:cubicBezTo>
                                <a:pt x="1393" y="75"/>
                                <a:pt x="1501" y="516"/>
                                <a:pt x="1521" y="678"/>
                              </a:cubicBezTo>
                              <a:cubicBezTo>
                                <a:pt x="1542" y="840"/>
                                <a:pt x="1570" y="864"/>
                                <a:pt x="1763" y="892"/>
                              </a:cubicBezTo>
                              <a:cubicBezTo>
                                <a:pt x="1906" y="912"/>
                                <a:pt x="1917" y="919"/>
                                <a:pt x="1926" y="997"/>
                              </a:cubicBezTo>
                              <a:cubicBezTo>
                                <a:pt x="1931" y="1043"/>
                                <a:pt x="1979" y="1129"/>
                                <a:pt x="2032" y="1188"/>
                              </a:cubicBezTo>
                              <a:cubicBezTo>
                                <a:pt x="2137" y="1305"/>
                                <a:pt x="2143" y="1340"/>
                                <a:pt x="2099" y="1640"/>
                              </a:cubicBezTo>
                              <a:cubicBezTo>
                                <a:pt x="2078" y="1790"/>
                                <a:pt x="2080" y="1855"/>
                                <a:pt x="2114" y="1950"/>
                              </a:cubicBezTo>
                              <a:cubicBezTo>
                                <a:pt x="2137" y="2016"/>
                                <a:pt x="2156" y="2089"/>
                                <a:pt x="2156" y="2111"/>
                              </a:cubicBezTo>
                              <a:cubicBezTo>
                                <a:pt x="2156" y="2133"/>
                                <a:pt x="2205" y="2197"/>
                                <a:pt x="2265" y="2252"/>
                              </a:cubicBezTo>
                              <a:cubicBezTo>
                                <a:pt x="2331" y="2312"/>
                                <a:pt x="2416" y="2441"/>
                                <a:pt x="2477" y="2571"/>
                              </a:cubicBezTo>
                              <a:cubicBezTo>
                                <a:pt x="2586" y="2802"/>
                                <a:pt x="2601" y="2812"/>
                                <a:pt x="2768" y="2764"/>
                              </a:cubicBezTo>
                              <a:cubicBezTo>
                                <a:pt x="2845" y="2742"/>
                                <a:pt x="2866" y="2749"/>
                                <a:pt x="2926" y="2814"/>
                              </a:cubicBezTo>
                              <a:cubicBezTo>
                                <a:pt x="3001" y="2894"/>
                                <a:pt x="3095" y="3076"/>
                                <a:pt x="3083" y="3118"/>
                              </a:cubicBezTo>
                              <a:cubicBezTo>
                                <a:pt x="3068" y="3171"/>
                                <a:pt x="3123" y="3426"/>
                                <a:pt x="3161" y="3480"/>
                              </a:cubicBezTo>
                              <a:cubicBezTo>
                                <a:pt x="3183" y="3511"/>
                                <a:pt x="3200" y="3571"/>
                                <a:pt x="3200" y="3613"/>
                              </a:cubicBezTo>
                              <a:cubicBezTo>
                                <a:pt x="3200" y="3655"/>
                                <a:pt x="3213" y="3698"/>
                                <a:pt x="3229" y="3707"/>
                              </a:cubicBezTo>
                              <a:cubicBezTo>
                                <a:pt x="3245" y="3717"/>
                                <a:pt x="3290" y="3788"/>
                                <a:pt x="3328" y="3864"/>
                              </a:cubicBezTo>
                              <a:cubicBezTo>
                                <a:pt x="3378" y="3962"/>
                                <a:pt x="3416" y="4003"/>
                                <a:pt x="3456" y="4003"/>
                              </a:cubicBezTo>
                              <a:cubicBezTo>
                                <a:pt x="3523" y="4003"/>
                                <a:pt x="3560" y="4079"/>
                                <a:pt x="3515" y="4124"/>
                              </a:cubicBezTo>
                              <a:cubicBezTo>
                                <a:pt x="3497" y="4141"/>
                                <a:pt x="3483" y="4182"/>
                                <a:pt x="3483" y="4214"/>
                              </a:cubicBezTo>
                              <a:cubicBezTo>
                                <a:pt x="3483" y="4247"/>
                                <a:pt x="3462" y="4302"/>
                                <a:pt x="3437" y="4338"/>
                              </a:cubicBezTo>
                              <a:cubicBezTo>
                                <a:pt x="3392" y="4403"/>
                                <a:pt x="3394" y="4543"/>
                                <a:pt x="3441" y="4660"/>
                              </a:cubicBezTo>
                              <a:cubicBezTo>
                                <a:pt x="3457" y="4700"/>
                                <a:pt x="3445" y="4709"/>
                                <a:pt x="3373" y="4709"/>
                              </a:cubicBezTo>
                              <a:cubicBezTo>
                                <a:pt x="3306" y="4709"/>
                                <a:pt x="3285" y="4696"/>
                                <a:pt x="3285" y="4656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190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/>
                        </a:p>
                      </p:txBody>
                    </p:sp>
                    <p:sp>
                      <p:nvSpPr>
                        <p:cNvPr id="50" name="puebla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21869" y="3469643"/>
                          <a:ext cx="567613" cy="762619"/>
                        </a:xfrm>
                        <a:custGeom>
                          <a:avLst/>
                          <a:gdLst>
                            <a:gd name="T0" fmla="*/ 518 w 2125"/>
                            <a:gd name="T1" fmla="*/ 2846 h 2890"/>
                            <a:gd name="T2" fmla="*/ 372 w 2125"/>
                            <a:gd name="T3" fmla="*/ 2789 h 2890"/>
                            <a:gd name="T4" fmla="*/ 281 w 2125"/>
                            <a:gd name="T5" fmla="*/ 2746 h 2890"/>
                            <a:gd name="T6" fmla="*/ 140 w 2125"/>
                            <a:gd name="T7" fmla="*/ 2616 h 2890"/>
                            <a:gd name="T8" fmla="*/ 0 w 2125"/>
                            <a:gd name="T9" fmla="*/ 2509 h 2890"/>
                            <a:gd name="T10" fmla="*/ 116 w 2125"/>
                            <a:gd name="T11" fmla="*/ 2443 h 2890"/>
                            <a:gd name="T12" fmla="*/ 266 w 2125"/>
                            <a:gd name="T13" fmla="*/ 2406 h 2890"/>
                            <a:gd name="T14" fmla="*/ 337 w 2125"/>
                            <a:gd name="T15" fmla="*/ 2322 h 2890"/>
                            <a:gd name="T16" fmla="*/ 372 w 2125"/>
                            <a:gd name="T17" fmla="*/ 2214 h 2890"/>
                            <a:gd name="T18" fmla="*/ 372 w 2125"/>
                            <a:gd name="T19" fmla="*/ 2125 h 2890"/>
                            <a:gd name="T20" fmla="*/ 366 w 2125"/>
                            <a:gd name="T21" fmla="*/ 2053 h 2890"/>
                            <a:gd name="T22" fmla="*/ 394 w 2125"/>
                            <a:gd name="T23" fmla="*/ 1713 h 2890"/>
                            <a:gd name="T24" fmla="*/ 446 w 2125"/>
                            <a:gd name="T25" fmla="*/ 1390 h 2890"/>
                            <a:gd name="T26" fmla="*/ 578 w 2125"/>
                            <a:gd name="T27" fmla="*/ 1505 h 2890"/>
                            <a:gd name="T28" fmla="*/ 739 w 2125"/>
                            <a:gd name="T29" fmla="*/ 1662 h 2890"/>
                            <a:gd name="T30" fmla="*/ 930 w 2125"/>
                            <a:gd name="T31" fmla="*/ 1640 h 2890"/>
                            <a:gd name="T32" fmla="*/ 1013 w 2125"/>
                            <a:gd name="T33" fmla="*/ 1630 h 2890"/>
                            <a:gd name="T34" fmla="*/ 1128 w 2125"/>
                            <a:gd name="T35" fmla="*/ 1587 h 2890"/>
                            <a:gd name="T36" fmla="*/ 1213 w 2125"/>
                            <a:gd name="T37" fmla="*/ 1540 h 2890"/>
                            <a:gd name="T38" fmla="*/ 1299 w 2125"/>
                            <a:gd name="T39" fmla="*/ 1514 h 2890"/>
                            <a:gd name="T40" fmla="*/ 1257 w 2125"/>
                            <a:gd name="T41" fmla="*/ 1404 h 2890"/>
                            <a:gd name="T42" fmla="*/ 1140 w 2125"/>
                            <a:gd name="T43" fmla="*/ 1334 h 2890"/>
                            <a:gd name="T44" fmla="*/ 1099 w 2125"/>
                            <a:gd name="T45" fmla="*/ 1293 h 2890"/>
                            <a:gd name="T46" fmla="*/ 960 w 2125"/>
                            <a:gd name="T47" fmla="*/ 1188 h 2890"/>
                            <a:gd name="T48" fmla="*/ 827 w 2125"/>
                            <a:gd name="T49" fmla="*/ 917 h 2890"/>
                            <a:gd name="T50" fmla="*/ 887 w 2125"/>
                            <a:gd name="T51" fmla="*/ 744 h 2890"/>
                            <a:gd name="T52" fmla="*/ 841 w 2125"/>
                            <a:gd name="T53" fmla="*/ 596 h 2890"/>
                            <a:gd name="T54" fmla="*/ 812 w 2125"/>
                            <a:gd name="T55" fmla="*/ 544 h 2890"/>
                            <a:gd name="T56" fmla="*/ 1076 w 2125"/>
                            <a:gd name="T57" fmla="*/ 256 h 2890"/>
                            <a:gd name="T58" fmla="*/ 1083 w 2125"/>
                            <a:gd name="T59" fmla="*/ 155 h 2890"/>
                            <a:gd name="T60" fmla="*/ 1228 w 2125"/>
                            <a:gd name="T61" fmla="*/ 18 h 2890"/>
                            <a:gd name="T62" fmla="*/ 1261 w 2125"/>
                            <a:gd name="T63" fmla="*/ 96 h 2890"/>
                            <a:gd name="T64" fmla="*/ 1345 w 2125"/>
                            <a:gd name="T65" fmla="*/ 217 h 2890"/>
                            <a:gd name="T66" fmla="*/ 1337 w 2125"/>
                            <a:gd name="T67" fmla="*/ 346 h 2890"/>
                            <a:gd name="T68" fmla="*/ 1246 w 2125"/>
                            <a:gd name="T69" fmla="*/ 511 h 2890"/>
                            <a:gd name="T70" fmla="*/ 1316 w 2125"/>
                            <a:gd name="T71" fmla="*/ 729 h 2890"/>
                            <a:gd name="T72" fmla="*/ 1514 w 2125"/>
                            <a:gd name="T73" fmla="*/ 725 h 2890"/>
                            <a:gd name="T74" fmla="*/ 1567 w 2125"/>
                            <a:gd name="T75" fmla="*/ 652 h 2890"/>
                            <a:gd name="T76" fmla="*/ 1665 w 2125"/>
                            <a:gd name="T77" fmla="*/ 704 h 2890"/>
                            <a:gd name="T78" fmla="*/ 1773 w 2125"/>
                            <a:gd name="T79" fmla="*/ 761 h 2890"/>
                            <a:gd name="T80" fmla="*/ 1728 w 2125"/>
                            <a:gd name="T81" fmla="*/ 845 h 2890"/>
                            <a:gd name="T82" fmla="*/ 1557 w 2125"/>
                            <a:gd name="T83" fmla="*/ 1362 h 2890"/>
                            <a:gd name="T84" fmla="*/ 1766 w 2125"/>
                            <a:gd name="T85" fmla="*/ 1548 h 2890"/>
                            <a:gd name="T86" fmla="*/ 1777 w 2125"/>
                            <a:gd name="T87" fmla="*/ 1662 h 2890"/>
                            <a:gd name="T88" fmla="*/ 1652 w 2125"/>
                            <a:gd name="T89" fmla="*/ 1789 h 2890"/>
                            <a:gd name="T90" fmla="*/ 1607 w 2125"/>
                            <a:gd name="T91" fmla="*/ 1941 h 2890"/>
                            <a:gd name="T92" fmla="*/ 1652 w 2125"/>
                            <a:gd name="T93" fmla="*/ 2189 h 2890"/>
                            <a:gd name="T94" fmla="*/ 1764 w 2125"/>
                            <a:gd name="T95" fmla="*/ 2303 h 2890"/>
                            <a:gd name="T96" fmla="*/ 1977 w 2125"/>
                            <a:gd name="T97" fmla="*/ 2370 h 2890"/>
                            <a:gd name="T98" fmla="*/ 2089 w 2125"/>
                            <a:gd name="T99" fmla="*/ 2424 h 2890"/>
                            <a:gd name="T100" fmla="*/ 2036 w 2125"/>
                            <a:gd name="T101" fmla="*/ 2578 h 2890"/>
                            <a:gd name="T102" fmla="*/ 1603 w 2125"/>
                            <a:gd name="T103" fmla="*/ 2661 h 2890"/>
                            <a:gd name="T104" fmla="*/ 1425 w 2125"/>
                            <a:gd name="T105" fmla="*/ 2687 h 2890"/>
                            <a:gd name="T106" fmla="*/ 1313 w 2125"/>
                            <a:gd name="T107" fmla="*/ 2539 h 2890"/>
                            <a:gd name="T108" fmla="*/ 1085 w 2125"/>
                            <a:gd name="T109" fmla="*/ 2605 h 2890"/>
                            <a:gd name="T110" fmla="*/ 1083 w 2125"/>
                            <a:gd name="T111" fmla="*/ 2760 h 2890"/>
                            <a:gd name="T112" fmla="*/ 1008 w 2125"/>
                            <a:gd name="T113" fmla="*/ 2826 h 2890"/>
                            <a:gd name="T114" fmla="*/ 673 w 2125"/>
                            <a:gd name="T115" fmla="*/ 2830 h 2890"/>
                            <a:gd name="T116" fmla="*/ 518 w 2125"/>
                            <a:gd name="T117" fmla="*/ 2846 h 2890"/>
                            <a:gd name="connsiteX0" fmla="*/ 2438 w 9932"/>
                            <a:gd name="connsiteY0" fmla="*/ 9795 h 9899"/>
                            <a:gd name="connsiteX1" fmla="*/ 1751 w 9932"/>
                            <a:gd name="connsiteY1" fmla="*/ 9598 h 9899"/>
                            <a:gd name="connsiteX2" fmla="*/ 1322 w 9932"/>
                            <a:gd name="connsiteY2" fmla="*/ 9449 h 9899"/>
                            <a:gd name="connsiteX3" fmla="*/ 659 w 9932"/>
                            <a:gd name="connsiteY3" fmla="*/ 8999 h 9899"/>
                            <a:gd name="connsiteX4" fmla="*/ 0 w 9932"/>
                            <a:gd name="connsiteY4" fmla="*/ 8629 h 9899"/>
                            <a:gd name="connsiteX5" fmla="*/ 546 w 9932"/>
                            <a:gd name="connsiteY5" fmla="*/ 8400 h 9899"/>
                            <a:gd name="connsiteX6" fmla="*/ 1252 w 9932"/>
                            <a:gd name="connsiteY6" fmla="*/ 8272 h 9899"/>
                            <a:gd name="connsiteX7" fmla="*/ 1304 w 9932"/>
                            <a:gd name="connsiteY7" fmla="*/ 7856 h 9899"/>
                            <a:gd name="connsiteX8" fmla="*/ 1751 w 9932"/>
                            <a:gd name="connsiteY8" fmla="*/ 7608 h 9899"/>
                            <a:gd name="connsiteX9" fmla="*/ 1751 w 9932"/>
                            <a:gd name="connsiteY9" fmla="*/ 7300 h 9899"/>
                            <a:gd name="connsiteX10" fmla="*/ 1722 w 9932"/>
                            <a:gd name="connsiteY10" fmla="*/ 7051 h 9899"/>
                            <a:gd name="connsiteX11" fmla="*/ 1854 w 9932"/>
                            <a:gd name="connsiteY11" fmla="*/ 5874 h 9899"/>
                            <a:gd name="connsiteX12" fmla="*/ 2099 w 9932"/>
                            <a:gd name="connsiteY12" fmla="*/ 4757 h 9899"/>
                            <a:gd name="connsiteX13" fmla="*/ 2720 w 9932"/>
                            <a:gd name="connsiteY13" fmla="*/ 5155 h 9899"/>
                            <a:gd name="connsiteX14" fmla="*/ 3478 w 9932"/>
                            <a:gd name="connsiteY14" fmla="*/ 5698 h 9899"/>
                            <a:gd name="connsiteX15" fmla="*/ 4376 w 9932"/>
                            <a:gd name="connsiteY15" fmla="*/ 5622 h 9899"/>
                            <a:gd name="connsiteX16" fmla="*/ 4767 w 9932"/>
                            <a:gd name="connsiteY16" fmla="*/ 5587 h 9899"/>
                            <a:gd name="connsiteX17" fmla="*/ 5308 w 9932"/>
                            <a:gd name="connsiteY17" fmla="*/ 5438 h 9899"/>
                            <a:gd name="connsiteX18" fmla="*/ 5708 w 9932"/>
                            <a:gd name="connsiteY18" fmla="*/ 5276 h 9899"/>
                            <a:gd name="connsiteX19" fmla="*/ 6113 w 9932"/>
                            <a:gd name="connsiteY19" fmla="*/ 5186 h 9899"/>
                            <a:gd name="connsiteX20" fmla="*/ 5915 w 9932"/>
                            <a:gd name="connsiteY20" fmla="*/ 4805 h 9899"/>
                            <a:gd name="connsiteX21" fmla="*/ 5365 w 9932"/>
                            <a:gd name="connsiteY21" fmla="*/ 4563 h 9899"/>
                            <a:gd name="connsiteX22" fmla="*/ 5172 w 9932"/>
                            <a:gd name="connsiteY22" fmla="*/ 4421 h 9899"/>
                            <a:gd name="connsiteX23" fmla="*/ 4518 w 9932"/>
                            <a:gd name="connsiteY23" fmla="*/ 4058 h 9899"/>
                            <a:gd name="connsiteX24" fmla="*/ 3892 w 9932"/>
                            <a:gd name="connsiteY24" fmla="*/ 3120 h 9899"/>
                            <a:gd name="connsiteX25" fmla="*/ 4174 w 9932"/>
                            <a:gd name="connsiteY25" fmla="*/ 2521 h 9899"/>
                            <a:gd name="connsiteX26" fmla="*/ 3958 w 9932"/>
                            <a:gd name="connsiteY26" fmla="*/ 2009 h 9899"/>
                            <a:gd name="connsiteX27" fmla="*/ 3821 w 9932"/>
                            <a:gd name="connsiteY27" fmla="*/ 1829 h 9899"/>
                            <a:gd name="connsiteX28" fmla="*/ 5064 w 9932"/>
                            <a:gd name="connsiteY28" fmla="*/ 833 h 9899"/>
                            <a:gd name="connsiteX29" fmla="*/ 5096 w 9932"/>
                            <a:gd name="connsiteY29" fmla="*/ 483 h 9899"/>
                            <a:gd name="connsiteX30" fmla="*/ 5779 w 9932"/>
                            <a:gd name="connsiteY30" fmla="*/ 9 h 9899"/>
                            <a:gd name="connsiteX31" fmla="*/ 5934 w 9932"/>
                            <a:gd name="connsiteY31" fmla="*/ 279 h 9899"/>
                            <a:gd name="connsiteX32" fmla="*/ 6329 w 9932"/>
                            <a:gd name="connsiteY32" fmla="*/ 698 h 9899"/>
                            <a:gd name="connsiteX33" fmla="*/ 6292 w 9932"/>
                            <a:gd name="connsiteY33" fmla="*/ 1144 h 9899"/>
                            <a:gd name="connsiteX34" fmla="*/ 5864 w 9932"/>
                            <a:gd name="connsiteY34" fmla="*/ 1715 h 9899"/>
                            <a:gd name="connsiteX35" fmla="*/ 6193 w 9932"/>
                            <a:gd name="connsiteY35" fmla="*/ 2469 h 9899"/>
                            <a:gd name="connsiteX36" fmla="*/ 7125 w 9932"/>
                            <a:gd name="connsiteY36" fmla="*/ 2456 h 9899"/>
                            <a:gd name="connsiteX37" fmla="*/ 7374 w 9932"/>
                            <a:gd name="connsiteY37" fmla="*/ 2203 h 9899"/>
                            <a:gd name="connsiteX38" fmla="*/ 7835 w 9932"/>
                            <a:gd name="connsiteY38" fmla="*/ 2383 h 9899"/>
                            <a:gd name="connsiteX39" fmla="*/ 8344 w 9932"/>
                            <a:gd name="connsiteY39" fmla="*/ 2580 h 9899"/>
                            <a:gd name="connsiteX40" fmla="*/ 8132 w 9932"/>
                            <a:gd name="connsiteY40" fmla="*/ 2871 h 9899"/>
                            <a:gd name="connsiteX41" fmla="*/ 7327 w 9932"/>
                            <a:gd name="connsiteY41" fmla="*/ 4660 h 9899"/>
                            <a:gd name="connsiteX42" fmla="*/ 8311 w 9932"/>
                            <a:gd name="connsiteY42" fmla="*/ 5303 h 9899"/>
                            <a:gd name="connsiteX43" fmla="*/ 8362 w 9932"/>
                            <a:gd name="connsiteY43" fmla="*/ 5698 h 9899"/>
                            <a:gd name="connsiteX44" fmla="*/ 7774 w 9932"/>
                            <a:gd name="connsiteY44" fmla="*/ 6137 h 9899"/>
                            <a:gd name="connsiteX45" fmla="*/ 7562 w 9932"/>
                            <a:gd name="connsiteY45" fmla="*/ 6663 h 9899"/>
                            <a:gd name="connsiteX46" fmla="*/ 7774 w 9932"/>
                            <a:gd name="connsiteY46" fmla="*/ 7521 h 9899"/>
                            <a:gd name="connsiteX47" fmla="*/ 8301 w 9932"/>
                            <a:gd name="connsiteY47" fmla="*/ 7916 h 9899"/>
                            <a:gd name="connsiteX48" fmla="*/ 9304 w 9932"/>
                            <a:gd name="connsiteY48" fmla="*/ 8148 h 9899"/>
                            <a:gd name="connsiteX49" fmla="*/ 9831 w 9932"/>
                            <a:gd name="connsiteY49" fmla="*/ 8335 h 9899"/>
                            <a:gd name="connsiteX50" fmla="*/ 9581 w 9932"/>
                            <a:gd name="connsiteY50" fmla="*/ 8867 h 9899"/>
                            <a:gd name="connsiteX51" fmla="*/ 7544 w 9932"/>
                            <a:gd name="connsiteY51" fmla="*/ 9155 h 9899"/>
                            <a:gd name="connsiteX52" fmla="*/ 6706 w 9932"/>
                            <a:gd name="connsiteY52" fmla="*/ 9245 h 9899"/>
                            <a:gd name="connsiteX53" fmla="*/ 6179 w 9932"/>
                            <a:gd name="connsiteY53" fmla="*/ 8732 h 9899"/>
                            <a:gd name="connsiteX54" fmla="*/ 5106 w 9932"/>
                            <a:gd name="connsiteY54" fmla="*/ 8961 h 9899"/>
                            <a:gd name="connsiteX55" fmla="*/ 5096 w 9932"/>
                            <a:gd name="connsiteY55" fmla="*/ 9497 h 9899"/>
                            <a:gd name="connsiteX56" fmla="*/ 4744 w 9932"/>
                            <a:gd name="connsiteY56" fmla="*/ 9726 h 9899"/>
                            <a:gd name="connsiteX57" fmla="*/ 3167 w 9932"/>
                            <a:gd name="connsiteY57" fmla="*/ 9739 h 9899"/>
                            <a:gd name="connsiteX58" fmla="*/ 2438 w 9932"/>
                            <a:gd name="connsiteY58" fmla="*/ 9795 h 9899"/>
                            <a:gd name="connsiteX0" fmla="*/ 2455 w 10000"/>
                            <a:gd name="connsiteY0" fmla="*/ 9895 h 10000"/>
                            <a:gd name="connsiteX1" fmla="*/ 1763 w 10000"/>
                            <a:gd name="connsiteY1" fmla="*/ 9696 h 10000"/>
                            <a:gd name="connsiteX2" fmla="*/ 1331 w 10000"/>
                            <a:gd name="connsiteY2" fmla="*/ 9545 h 10000"/>
                            <a:gd name="connsiteX3" fmla="*/ 664 w 10000"/>
                            <a:gd name="connsiteY3" fmla="*/ 9091 h 10000"/>
                            <a:gd name="connsiteX4" fmla="*/ 0 w 10000"/>
                            <a:gd name="connsiteY4" fmla="*/ 8717 h 10000"/>
                            <a:gd name="connsiteX5" fmla="*/ 550 w 10000"/>
                            <a:gd name="connsiteY5" fmla="*/ 8486 h 10000"/>
                            <a:gd name="connsiteX6" fmla="*/ 749 w 10000"/>
                            <a:gd name="connsiteY6" fmla="*/ 8144 h 10000"/>
                            <a:gd name="connsiteX7" fmla="*/ 1313 w 10000"/>
                            <a:gd name="connsiteY7" fmla="*/ 7936 h 10000"/>
                            <a:gd name="connsiteX8" fmla="*/ 1763 w 10000"/>
                            <a:gd name="connsiteY8" fmla="*/ 7686 h 10000"/>
                            <a:gd name="connsiteX9" fmla="*/ 1763 w 10000"/>
                            <a:gd name="connsiteY9" fmla="*/ 7374 h 10000"/>
                            <a:gd name="connsiteX10" fmla="*/ 1734 w 10000"/>
                            <a:gd name="connsiteY10" fmla="*/ 7123 h 10000"/>
                            <a:gd name="connsiteX11" fmla="*/ 1867 w 10000"/>
                            <a:gd name="connsiteY11" fmla="*/ 5934 h 10000"/>
                            <a:gd name="connsiteX12" fmla="*/ 2113 w 10000"/>
                            <a:gd name="connsiteY12" fmla="*/ 4806 h 10000"/>
                            <a:gd name="connsiteX13" fmla="*/ 2739 w 10000"/>
                            <a:gd name="connsiteY13" fmla="*/ 5208 h 10000"/>
                            <a:gd name="connsiteX14" fmla="*/ 3502 w 10000"/>
                            <a:gd name="connsiteY14" fmla="*/ 5756 h 10000"/>
                            <a:gd name="connsiteX15" fmla="*/ 4406 w 10000"/>
                            <a:gd name="connsiteY15" fmla="*/ 5679 h 10000"/>
                            <a:gd name="connsiteX16" fmla="*/ 4800 w 10000"/>
                            <a:gd name="connsiteY16" fmla="*/ 5644 h 10000"/>
                            <a:gd name="connsiteX17" fmla="*/ 5344 w 10000"/>
                            <a:gd name="connsiteY17" fmla="*/ 5493 h 10000"/>
                            <a:gd name="connsiteX18" fmla="*/ 5747 w 10000"/>
                            <a:gd name="connsiteY18" fmla="*/ 5330 h 10000"/>
                            <a:gd name="connsiteX19" fmla="*/ 6155 w 10000"/>
                            <a:gd name="connsiteY19" fmla="*/ 5239 h 10000"/>
                            <a:gd name="connsiteX20" fmla="*/ 5955 w 10000"/>
                            <a:gd name="connsiteY20" fmla="*/ 4854 h 10000"/>
                            <a:gd name="connsiteX21" fmla="*/ 5402 w 10000"/>
                            <a:gd name="connsiteY21" fmla="*/ 4610 h 10000"/>
                            <a:gd name="connsiteX22" fmla="*/ 5207 w 10000"/>
                            <a:gd name="connsiteY22" fmla="*/ 4466 h 10000"/>
                            <a:gd name="connsiteX23" fmla="*/ 4549 w 10000"/>
                            <a:gd name="connsiteY23" fmla="*/ 4099 h 10000"/>
                            <a:gd name="connsiteX24" fmla="*/ 3919 w 10000"/>
                            <a:gd name="connsiteY24" fmla="*/ 3152 h 10000"/>
                            <a:gd name="connsiteX25" fmla="*/ 4203 w 10000"/>
                            <a:gd name="connsiteY25" fmla="*/ 2547 h 10000"/>
                            <a:gd name="connsiteX26" fmla="*/ 3985 w 10000"/>
                            <a:gd name="connsiteY26" fmla="*/ 2029 h 10000"/>
                            <a:gd name="connsiteX27" fmla="*/ 3847 w 10000"/>
                            <a:gd name="connsiteY27" fmla="*/ 1848 h 10000"/>
                            <a:gd name="connsiteX28" fmla="*/ 5099 w 10000"/>
                            <a:gd name="connsiteY28" fmla="*/ 841 h 10000"/>
                            <a:gd name="connsiteX29" fmla="*/ 5131 w 10000"/>
                            <a:gd name="connsiteY29" fmla="*/ 488 h 10000"/>
                            <a:gd name="connsiteX30" fmla="*/ 5819 w 10000"/>
                            <a:gd name="connsiteY30" fmla="*/ 9 h 10000"/>
                            <a:gd name="connsiteX31" fmla="*/ 5975 w 10000"/>
                            <a:gd name="connsiteY31" fmla="*/ 282 h 10000"/>
                            <a:gd name="connsiteX32" fmla="*/ 6372 w 10000"/>
                            <a:gd name="connsiteY32" fmla="*/ 705 h 10000"/>
                            <a:gd name="connsiteX33" fmla="*/ 6335 w 10000"/>
                            <a:gd name="connsiteY33" fmla="*/ 1156 h 10000"/>
                            <a:gd name="connsiteX34" fmla="*/ 5904 w 10000"/>
                            <a:gd name="connsiteY34" fmla="*/ 1732 h 10000"/>
                            <a:gd name="connsiteX35" fmla="*/ 6235 w 10000"/>
                            <a:gd name="connsiteY35" fmla="*/ 2494 h 10000"/>
                            <a:gd name="connsiteX36" fmla="*/ 7174 w 10000"/>
                            <a:gd name="connsiteY36" fmla="*/ 2481 h 10000"/>
                            <a:gd name="connsiteX37" fmla="*/ 7424 w 10000"/>
                            <a:gd name="connsiteY37" fmla="*/ 2225 h 10000"/>
                            <a:gd name="connsiteX38" fmla="*/ 7889 w 10000"/>
                            <a:gd name="connsiteY38" fmla="*/ 2407 h 10000"/>
                            <a:gd name="connsiteX39" fmla="*/ 8401 w 10000"/>
                            <a:gd name="connsiteY39" fmla="*/ 2606 h 10000"/>
                            <a:gd name="connsiteX40" fmla="*/ 8188 w 10000"/>
                            <a:gd name="connsiteY40" fmla="*/ 2900 h 10000"/>
                            <a:gd name="connsiteX41" fmla="*/ 7377 w 10000"/>
                            <a:gd name="connsiteY41" fmla="*/ 4708 h 10000"/>
                            <a:gd name="connsiteX42" fmla="*/ 8368 w 10000"/>
                            <a:gd name="connsiteY42" fmla="*/ 5357 h 10000"/>
                            <a:gd name="connsiteX43" fmla="*/ 8419 w 10000"/>
                            <a:gd name="connsiteY43" fmla="*/ 5756 h 10000"/>
                            <a:gd name="connsiteX44" fmla="*/ 7827 w 10000"/>
                            <a:gd name="connsiteY44" fmla="*/ 6200 h 10000"/>
                            <a:gd name="connsiteX45" fmla="*/ 7614 w 10000"/>
                            <a:gd name="connsiteY45" fmla="*/ 6731 h 10000"/>
                            <a:gd name="connsiteX46" fmla="*/ 7827 w 10000"/>
                            <a:gd name="connsiteY46" fmla="*/ 7598 h 10000"/>
                            <a:gd name="connsiteX47" fmla="*/ 8358 w 10000"/>
                            <a:gd name="connsiteY47" fmla="*/ 7997 h 10000"/>
                            <a:gd name="connsiteX48" fmla="*/ 9368 w 10000"/>
                            <a:gd name="connsiteY48" fmla="*/ 8231 h 10000"/>
                            <a:gd name="connsiteX49" fmla="*/ 9898 w 10000"/>
                            <a:gd name="connsiteY49" fmla="*/ 8420 h 10000"/>
                            <a:gd name="connsiteX50" fmla="*/ 9647 w 10000"/>
                            <a:gd name="connsiteY50" fmla="*/ 8957 h 10000"/>
                            <a:gd name="connsiteX51" fmla="*/ 7596 w 10000"/>
                            <a:gd name="connsiteY51" fmla="*/ 9248 h 10000"/>
                            <a:gd name="connsiteX52" fmla="*/ 6752 w 10000"/>
                            <a:gd name="connsiteY52" fmla="*/ 9339 h 10000"/>
                            <a:gd name="connsiteX53" fmla="*/ 6221 w 10000"/>
                            <a:gd name="connsiteY53" fmla="*/ 8821 h 10000"/>
                            <a:gd name="connsiteX54" fmla="*/ 5141 w 10000"/>
                            <a:gd name="connsiteY54" fmla="*/ 9052 h 10000"/>
                            <a:gd name="connsiteX55" fmla="*/ 5131 w 10000"/>
                            <a:gd name="connsiteY55" fmla="*/ 9594 h 10000"/>
                            <a:gd name="connsiteX56" fmla="*/ 4776 w 10000"/>
                            <a:gd name="connsiteY56" fmla="*/ 9825 h 10000"/>
                            <a:gd name="connsiteX57" fmla="*/ 3189 w 10000"/>
                            <a:gd name="connsiteY57" fmla="*/ 9838 h 10000"/>
                            <a:gd name="connsiteX58" fmla="*/ 2455 w 10000"/>
                            <a:gd name="connsiteY58" fmla="*/ 9895 h 10000"/>
                            <a:gd name="connsiteX0" fmla="*/ 2455 w 10000"/>
                            <a:gd name="connsiteY0" fmla="*/ 9895 h 10000"/>
                            <a:gd name="connsiteX1" fmla="*/ 1763 w 10000"/>
                            <a:gd name="connsiteY1" fmla="*/ 9696 h 10000"/>
                            <a:gd name="connsiteX2" fmla="*/ 1331 w 10000"/>
                            <a:gd name="connsiteY2" fmla="*/ 9545 h 10000"/>
                            <a:gd name="connsiteX3" fmla="*/ 664 w 10000"/>
                            <a:gd name="connsiteY3" fmla="*/ 9091 h 10000"/>
                            <a:gd name="connsiteX4" fmla="*/ 0 w 10000"/>
                            <a:gd name="connsiteY4" fmla="*/ 8717 h 10000"/>
                            <a:gd name="connsiteX5" fmla="*/ 266 w 10000"/>
                            <a:gd name="connsiteY5" fmla="*/ 8317 h 10000"/>
                            <a:gd name="connsiteX6" fmla="*/ 749 w 10000"/>
                            <a:gd name="connsiteY6" fmla="*/ 8144 h 10000"/>
                            <a:gd name="connsiteX7" fmla="*/ 1313 w 10000"/>
                            <a:gd name="connsiteY7" fmla="*/ 7936 h 10000"/>
                            <a:gd name="connsiteX8" fmla="*/ 1763 w 10000"/>
                            <a:gd name="connsiteY8" fmla="*/ 7686 h 10000"/>
                            <a:gd name="connsiteX9" fmla="*/ 1763 w 10000"/>
                            <a:gd name="connsiteY9" fmla="*/ 7374 h 10000"/>
                            <a:gd name="connsiteX10" fmla="*/ 1734 w 10000"/>
                            <a:gd name="connsiteY10" fmla="*/ 7123 h 10000"/>
                            <a:gd name="connsiteX11" fmla="*/ 1867 w 10000"/>
                            <a:gd name="connsiteY11" fmla="*/ 5934 h 10000"/>
                            <a:gd name="connsiteX12" fmla="*/ 2113 w 10000"/>
                            <a:gd name="connsiteY12" fmla="*/ 4806 h 10000"/>
                            <a:gd name="connsiteX13" fmla="*/ 2739 w 10000"/>
                            <a:gd name="connsiteY13" fmla="*/ 5208 h 10000"/>
                            <a:gd name="connsiteX14" fmla="*/ 3502 w 10000"/>
                            <a:gd name="connsiteY14" fmla="*/ 5756 h 10000"/>
                            <a:gd name="connsiteX15" fmla="*/ 4406 w 10000"/>
                            <a:gd name="connsiteY15" fmla="*/ 5679 h 10000"/>
                            <a:gd name="connsiteX16" fmla="*/ 4800 w 10000"/>
                            <a:gd name="connsiteY16" fmla="*/ 5644 h 10000"/>
                            <a:gd name="connsiteX17" fmla="*/ 5344 w 10000"/>
                            <a:gd name="connsiteY17" fmla="*/ 5493 h 10000"/>
                            <a:gd name="connsiteX18" fmla="*/ 5747 w 10000"/>
                            <a:gd name="connsiteY18" fmla="*/ 5330 h 10000"/>
                            <a:gd name="connsiteX19" fmla="*/ 6155 w 10000"/>
                            <a:gd name="connsiteY19" fmla="*/ 5239 h 10000"/>
                            <a:gd name="connsiteX20" fmla="*/ 5955 w 10000"/>
                            <a:gd name="connsiteY20" fmla="*/ 4854 h 10000"/>
                            <a:gd name="connsiteX21" fmla="*/ 5402 w 10000"/>
                            <a:gd name="connsiteY21" fmla="*/ 4610 h 10000"/>
                            <a:gd name="connsiteX22" fmla="*/ 5207 w 10000"/>
                            <a:gd name="connsiteY22" fmla="*/ 4466 h 10000"/>
                            <a:gd name="connsiteX23" fmla="*/ 4549 w 10000"/>
                            <a:gd name="connsiteY23" fmla="*/ 4099 h 10000"/>
                            <a:gd name="connsiteX24" fmla="*/ 3919 w 10000"/>
                            <a:gd name="connsiteY24" fmla="*/ 3152 h 10000"/>
                            <a:gd name="connsiteX25" fmla="*/ 4203 w 10000"/>
                            <a:gd name="connsiteY25" fmla="*/ 2547 h 10000"/>
                            <a:gd name="connsiteX26" fmla="*/ 3985 w 10000"/>
                            <a:gd name="connsiteY26" fmla="*/ 2029 h 10000"/>
                            <a:gd name="connsiteX27" fmla="*/ 3847 w 10000"/>
                            <a:gd name="connsiteY27" fmla="*/ 1848 h 10000"/>
                            <a:gd name="connsiteX28" fmla="*/ 5099 w 10000"/>
                            <a:gd name="connsiteY28" fmla="*/ 841 h 10000"/>
                            <a:gd name="connsiteX29" fmla="*/ 5131 w 10000"/>
                            <a:gd name="connsiteY29" fmla="*/ 488 h 10000"/>
                            <a:gd name="connsiteX30" fmla="*/ 5819 w 10000"/>
                            <a:gd name="connsiteY30" fmla="*/ 9 h 10000"/>
                            <a:gd name="connsiteX31" fmla="*/ 5975 w 10000"/>
                            <a:gd name="connsiteY31" fmla="*/ 282 h 10000"/>
                            <a:gd name="connsiteX32" fmla="*/ 6372 w 10000"/>
                            <a:gd name="connsiteY32" fmla="*/ 705 h 10000"/>
                            <a:gd name="connsiteX33" fmla="*/ 6335 w 10000"/>
                            <a:gd name="connsiteY33" fmla="*/ 1156 h 10000"/>
                            <a:gd name="connsiteX34" fmla="*/ 5904 w 10000"/>
                            <a:gd name="connsiteY34" fmla="*/ 1732 h 10000"/>
                            <a:gd name="connsiteX35" fmla="*/ 6235 w 10000"/>
                            <a:gd name="connsiteY35" fmla="*/ 2494 h 10000"/>
                            <a:gd name="connsiteX36" fmla="*/ 7174 w 10000"/>
                            <a:gd name="connsiteY36" fmla="*/ 2481 h 10000"/>
                            <a:gd name="connsiteX37" fmla="*/ 7424 w 10000"/>
                            <a:gd name="connsiteY37" fmla="*/ 2225 h 10000"/>
                            <a:gd name="connsiteX38" fmla="*/ 7889 w 10000"/>
                            <a:gd name="connsiteY38" fmla="*/ 2407 h 10000"/>
                            <a:gd name="connsiteX39" fmla="*/ 8401 w 10000"/>
                            <a:gd name="connsiteY39" fmla="*/ 2606 h 10000"/>
                            <a:gd name="connsiteX40" fmla="*/ 8188 w 10000"/>
                            <a:gd name="connsiteY40" fmla="*/ 2900 h 10000"/>
                            <a:gd name="connsiteX41" fmla="*/ 7377 w 10000"/>
                            <a:gd name="connsiteY41" fmla="*/ 4708 h 10000"/>
                            <a:gd name="connsiteX42" fmla="*/ 8368 w 10000"/>
                            <a:gd name="connsiteY42" fmla="*/ 5357 h 10000"/>
                            <a:gd name="connsiteX43" fmla="*/ 8419 w 10000"/>
                            <a:gd name="connsiteY43" fmla="*/ 5756 h 10000"/>
                            <a:gd name="connsiteX44" fmla="*/ 7827 w 10000"/>
                            <a:gd name="connsiteY44" fmla="*/ 6200 h 10000"/>
                            <a:gd name="connsiteX45" fmla="*/ 7614 w 10000"/>
                            <a:gd name="connsiteY45" fmla="*/ 6731 h 10000"/>
                            <a:gd name="connsiteX46" fmla="*/ 7827 w 10000"/>
                            <a:gd name="connsiteY46" fmla="*/ 7598 h 10000"/>
                            <a:gd name="connsiteX47" fmla="*/ 8358 w 10000"/>
                            <a:gd name="connsiteY47" fmla="*/ 7997 h 10000"/>
                            <a:gd name="connsiteX48" fmla="*/ 9368 w 10000"/>
                            <a:gd name="connsiteY48" fmla="*/ 8231 h 10000"/>
                            <a:gd name="connsiteX49" fmla="*/ 9898 w 10000"/>
                            <a:gd name="connsiteY49" fmla="*/ 8420 h 10000"/>
                            <a:gd name="connsiteX50" fmla="*/ 9647 w 10000"/>
                            <a:gd name="connsiteY50" fmla="*/ 8957 h 10000"/>
                            <a:gd name="connsiteX51" fmla="*/ 7596 w 10000"/>
                            <a:gd name="connsiteY51" fmla="*/ 9248 h 10000"/>
                            <a:gd name="connsiteX52" fmla="*/ 6752 w 10000"/>
                            <a:gd name="connsiteY52" fmla="*/ 9339 h 10000"/>
                            <a:gd name="connsiteX53" fmla="*/ 6221 w 10000"/>
                            <a:gd name="connsiteY53" fmla="*/ 8821 h 10000"/>
                            <a:gd name="connsiteX54" fmla="*/ 5141 w 10000"/>
                            <a:gd name="connsiteY54" fmla="*/ 9052 h 10000"/>
                            <a:gd name="connsiteX55" fmla="*/ 5131 w 10000"/>
                            <a:gd name="connsiteY55" fmla="*/ 9594 h 10000"/>
                            <a:gd name="connsiteX56" fmla="*/ 4776 w 10000"/>
                            <a:gd name="connsiteY56" fmla="*/ 9825 h 10000"/>
                            <a:gd name="connsiteX57" fmla="*/ 3189 w 10000"/>
                            <a:gd name="connsiteY57" fmla="*/ 9838 h 10000"/>
                            <a:gd name="connsiteX58" fmla="*/ 2455 w 10000"/>
                            <a:gd name="connsiteY58" fmla="*/ 9895 h 10000"/>
                            <a:gd name="connsiteX0" fmla="*/ 2455 w 10000"/>
                            <a:gd name="connsiteY0" fmla="*/ 9895 h 10000"/>
                            <a:gd name="connsiteX1" fmla="*/ 1763 w 10000"/>
                            <a:gd name="connsiteY1" fmla="*/ 9696 h 10000"/>
                            <a:gd name="connsiteX2" fmla="*/ 1331 w 10000"/>
                            <a:gd name="connsiteY2" fmla="*/ 9545 h 10000"/>
                            <a:gd name="connsiteX3" fmla="*/ 664 w 10000"/>
                            <a:gd name="connsiteY3" fmla="*/ 9091 h 10000"/>
                            <a:gd name="connsiteX4" fmla="*/ 0 w 10000"/>
                            <a:gd name="connsiteY4" fmla="*/ 8717 h 10000"/>
                            <a:gd name="connsiteX5" fmla="*/ 266 w 10000"/>
                            <a:gd name="connsiteY5" fmla="*/ 8317 h 10000"/>
                            <a:gd name="connsiteX6" fmla="*/ 749 w 10000"/>
                            <a:gd name="connsiteY6" fmla="*/ 8144 h 10000"/>
                            <a:gd name="connsiteX7" fmla="*/ 1085 w 10000"/>
                            <a:gd name="connsiteY7" fmla="*/ 7767 h 10000"/>
                            <a:gd name="connsiteX8" fmla="*/ 1763 w 10000"/>
                            <a:gd name="connsiteY8" fmla="*/ 7686 h 10000"/>
                            <a:gd name="connsiteX9" fmla="*/ 1763 w 10000"/>
                            <a:gd name="connsiteY9" fmla="*/ 7374 h 10000"/>
                            <a:gd name="connsiteX10" fmla="*/ 1734 w 10000"/>
                            <a:gd name="connsiteY10" fmla="*/ 7123 h 10000"/>
                            <a:gd name="connsiteX11" fmla="*/ 1867 w 10000"/>
                            <a:gd name="connsiteY11" fmla="*/ 5934 h 10000"/>
                            <a:gd name="connsiteX12" fmla="*/ 2113 w 10000"/>
                            <a:gd name="connsiteY12" fmla="*/ 4806 h 10000"/>
                            <a:gd name="connsiteX13" fmla="*/ 2739 w 10000"/>
                            <a:gd name="connsiteY13" fmla="*/ 5208 h 10000"/>
                            <a:gd name="connsiteX14" fmla="*/ 3502 w 10000"/>
                            <a:gd name="connsiteY14" fmla="*/ 5756 h 10000"/>
                            <a:gd name="connsiteX15" fmla="*/ 4406 w 10000"/>
                            <a:gd name="connsiteY15" fmla="*/ 5679 h 10000"/>
                            <a:gd name="connsiteX16" fmla="*/ 4800 w 10000"/>
                            <a:gd name="connsiteY16" fmla="*/ 5644 h 10000"/>
                            <a:gd name="connsiteX17" fmla="*/ 5344 w 10000"/>
                            <a:gd name="connsiteY17" fmla="*/ 5493 h 10000"/>
                            <a:gd name="connsiteX18" fmla="*/ 5747 w 10000"/>
                            <a:gd name="connsiteY18" fmla="*/ 5330 h 10000"/>
                            <a:gd name="connsiteX19" fmla="*/ 6155 w 10000"/>
                            <a:gd name="connsiteY19" fmla="*/ 5239 h 10000"/>
                            <a:gd name="connsiteX20" fmla="*/ 5955 w 10000"/>
                            <a:gd name="connsiteY20" fmla="*/ 4854 h 10000"/>
                            <a:gd name="connsiteX21" fmla="*/ 5402 w 10000"/>
                            <a:gd name="connsiteY21" fmla="*/ 4610 h 10000"/>
                            <a:gd name="connsiteX22" fmla="*/ 5207 w 10000"/>
                            <a:gd name="connsiteY22" fmla="*/ 4466 h 10000"/>
                            <a:gd name="connsiteX23" fmla="*/ 4549 w 10000"/>
                            <a:gd name="connsiteY23" fmla="*/ 4099 h 10000"/>
                            <a:gd name="connsiteX24" fmla="*/ 3919 w 10000"/>
                            <a:gd name="connsiteY24" fmla="*/ 3152 h 10000"/>
                            <a:gd name="connsiteX25" fmla="*/ 4203 w 10000"/>
                            <a:gd name="connsiteY25" fmla="*/ 2547 h 10000"/>
                            <a:gd name="connsiteX26" fmla="*/ 3985 w 10000"/>
                            <a:gd name="connsiteY26" fmla="*/ 2029 h 10000"/>
                            <a:gd name="connsiteX27" fmla="*/ 3847 w 10000"/>
                            <a:gd name="connsiteY27" fmla="*/ 1848 h 10000"/>
                            <a:gd name="connsiteX28" fmla="*/ 5099 w 10000"/>
                            <a:gd name="connsiteY28" fmla="*/ 841 h 10000"/>
                            <a:gd name="connsiteX29" fmla="*/ 5131 w 10000"/>
                            <a:gd name="connsiteY29" fmla="*/ 488 h 10000"/>
                            <a:gd name="connsiteX30" fmla="*/ 5819 w 10000"/>
                            <a:gd name="connsiteY30" fmla="*/ 9 h 10000"/>
                            <a:gd name="connsiteX31" fmla="*/ 5975 w 10000"/>
                            <a:gd name="connsiteY31" fmla="*/ 282 h 10000"/>
                            <a:gd name="connsiteX32" fmla="*/ 6372 w 10000"/>
                            <a:gd name="connsiteY32" fmla="*/ 705 h 10000"/>
                            <a:gd name="connsiteX33" fmla="*/ 6335 w 10000"/>
                            <a:gd name="connsiteY33" fmla="*/ 1156 h 10000"/>
                            <a:gd name="connsiteX34" fmla="*/ 5904 w 10000"/>
                            <a:gd name="connsiteY34" fmla="*/ 1732 h 10000"/>
                            <a:gd name="connsiteX35" fmla="*/ 6235 w 10000"/>
                            <a:gd name="connsiteY35" fmla="*/ 2494 h 10000"/>
                            <a:gd name="connsiteX36" fmla="*/ 7174 w 10000"/>
                            <a:gd name="connsiteY36" fmla="*/ 2481 h 10000"/>
                            <a:gd name="connsiteX37" fmla="*/ 7424 w 10000"/>
                            <a:gd name="connsiteY37" fmla="*/ 2225 h 10000"/>
                            <a:gd name="connsiteX38" fmla="*/ 7889 w 10000"/>
                            <a:gd name="connsiteY38" fmla="*/ 2407 h 10000"/>
                            <a:gd name="connsiteX39" fmla="*/ 8401 w 10000"/>
                            <a:gd name="connsiteY39" fmla="*/ 2606 h 10000"/>
                            <a:gd name="connsiteX40" fmla="*/ 8188 w 10000"/>
                            <a:gd name="connsiteY40" fmla="*/ 2900 h 10000"/>
                            <a:gd name="connsiteX41" fmla="*/ 7377 w 10000"/>
                            <a:gd name="connsiteY41" fmla="*/ 4708 h 10000"/>
                            <a:gd name="connsiteX42" fmla="*/ 8368 w 10000"/>
                            <a:gd name="connsiteY42" fmla="*/ 5357 h 10000"/>
                            <a:gd name="connsiteX43" fmla="*/ 8419 w 10000"/>
                            <a:gd name="connsiteY43" fmla="*/ 5756 h 10000"/>
                            <a:gd name="connsiteX44" fmla="*/ 7827 w 10000"/>
                            <a:gd name="connsiteY44" fmla="*/ 6200 h 10000"/>
                            <a:gd name="connsiteX45" fmla="*/ 7614 w 10000"/>
                            <a:gd name="connsiteY45" fmla="*/ 6731 h 10000"/>
                            <a:gd name="connsiteX46" fmla="*/ 7827 w 10000"/>
                            <a:gd name="connsiteY46" fmla="*/ 7598 h 10000"/>
                            <a:gd name="connsiteX47" fmla="*/ 8358 w 10000"/>
                            <a:gd name="connsiteY47" fmla="*/ 7997 h 10000"/>
                            <a:gd name="connsiteX48" fmla="*/ 9368 w 10000"/>
                            <a:gd name="connsiteY48" fmla="*/ 8231 h 10000"/>
                            <a:gd name="connsiteX49" fmla="*/ 9898 w 10000"/>
                            <a:gd name="connsiteY49" fmla="*/ 8420 h 10000"/>
                            <a:gd name="connsiteX50" fmla="*/ 9647 w 10000"/>
                            <a:gd name="connsiteY50" fmla="*/ 8957 h 10000"/>
                            <a:gd name="connsiteX51" fmla="*/ 7596 w 10000"/>
                            <a:gd name="connsiteY51" fmla="*/ 9248 h 10000"/>
                            <a:gd name="connsiteX52" fmla="*/ 6752 w 10000"/>
                            <a:gd name="connsiteY52" fmla="*/ 9339 h 10000"/>
                            <a:gd name="connsiteX53" fmla="*/ 6221 w 10000"/>
                            <a:gd name="connsiteY53" fmla="*/ 8821 h 10000"/>
                            <a:gd name="connsiteX54" fmla="*/ 5141 w 10000"/>
                            <a:gd name="connsiteY54" fmla="*/ 9052 h 10000"/>
                            <a:gd name="connsiteX55" fmla="*/ 5131 w 10000"/>
                            <a:gd name="connsiteY55" fmla="*/ 9594 h 10000"/>
                            <a:gd name="connsiteX56" fmla="*/ 4776 w 10000"/>
                            <a:gd name="connsiteY56" fmla="*/ 9825 h 10000"/>
                            <a:gd name="connsiteX57" fmla="*/ 3189 w 10000"/>
                            <a:gd name="connsiteY57" fmla="*/ 9838 h 10000"/>
                            <a:gd name="connsiteX58" fmla="*/ 2455 w 10000"/>
                            <a:gd name="connsiteY58" fmla="*/ 9895 h 10000"/>
                            <a:gd name="connsiteX0" fmla="*/ 2455 w 10000"/>
                            <a:gd name="connsiteY0" fmla="*/ 9895 h 10000"/>
                            <a:gd name="connsiteX1" fmla="*/ 1763 w 10000"/>
                            <a:gd name="connsiteY1" fmla="*/ 9696 h 10000"/>
                            <a:gd name="connsiteX2" fmla="*/ 1331 w 10000"/>
                            <a:gd name="connsiteY2" fmla="*/ 9545 h 10000"/>
                            <a:gd name="connsiteX3" fmla="*/ 664 w 10000"/>
                            <a:gd name="connsiteY3" fmla="*/ 9091 h 10000"/>
                            <a:gd name="connsiteX4" fmla="*/ 0 w 10000"/>
                            <a:gd name="connsiteY4" fmla="*/ 8717 h 10000"/>
                            <a:gd name="connsiteX5" fmla="*/ 266 w 10000"/>
                            <a:gd name="connsiteY5" fmla="*/ 8317 h 10000"/>
                            <a:gd name="connsiteX6" fmla="*/ 749 w 10000"/>
                            <a:gd name="connsiteY6" fmla="*/ 8144 h 10000"/>
                            <a:gd name="connsiteX7" fmla="*/ 1085 w 10000"/>
                            <a:gd name="connsiteY7" fmla="*/ 7767 h 10000"/>
                            <a:gd name="connsiteX8" fmla="*/ 1763 w 10000"/>
                            <a:gd name="connsiteY8" fmla="*/ 7686 h 10000"/>
                            <a:gd name="connsiteX9" fmla="*/ 1734 w 10000"/>
                            <a:gd name="connsiteY9" fmla="*/ 7123 h 10000"/>
                            <a:gd name="connsiteX10" fmla="*/ 1867 w 10000"/>
                            <a:gd name="connsiteY10" fmla="*/ 5934 h 10000"/>
                            <a:gd name="connsiteX11" fmla="*/ 2113 w 10000"/>
                            <a:gd name="connsiteY11" fmla="*/ 4806 h 10000"/>
                            <a:gd name="connsiteX12" fmla="*/ 2739 w 10000"/>
                            <a:gd name="connsiteY12" fmla="*/ 5208 h 10000"/>
                            <a:gd name="connsiteX13" fmla="*/ 3502 w 10000"/>
                            <a:gd name="connsiteY13" fmla="*/ 5756 h 10000"/>
                            <a:gd name="connsiteX14" fmla="*/ 4406 w 10000"/>
                            <a:gd name="connsiteY14" fmla="*/ 5679 h 10000"/>
                            <a:gd name="connsiteX15" fmla="*/ 4800 w 10000"/>
                            <a:gd name="connsiteY15" fmla="*/ 5644 h 10000"/>
                            <a:gd name="connsiteX16" fmla="*/ 5344 w 10000"/>
                            <a:gd name="connsiteY16" fmla="*/ 5493 h 10000"/>
                            <a:gd name="connsiteX17" fmla="*/ 5747 w 10000"/>
                            <a:gd name="connsiteY17" fmla="*/ 5330 h 10000"/>
                            <a:gd name="connsiteX18" fmla="*/ 6155 w 10000"/>
                            <a:gd name="connsiteY18" fmla="*/ 5239 h 10000"/>
                            <a:gd name="connsiteX19" fmla="*/ 5955 w 10000"/>
                            <a:gd name="connsiteY19" fmla="*/ 4854 h 10000"/>
                            <a:gd name="connsiteX20" fmla="*/ 5402 w 10000"/>
                            <a:gd name="connsiteY20" fmla="*/ 4610 h 10000"/>
                            <a:gd name="connsiteX21" fmla="*/ 5207 w 10000"/>
                            <a:gd name="connsiteY21" fmla="*/ 4466 h 10000"/>
                            <a:gd name="connsiteX22" fmla="*/ 4549 w 10000"/>
                            <a:gd name="connsiteY22" fmla="*/ 4099 h 10000"/>
                            <a:gd name="connsiteX23" fmla="*/ 3919 w 10000"/>
                            <a:gd name="connsiteY23" fmla="*/ 3152 h 10000"/>
                            <a:gd name="connsiteX24" fmla="*/ 4203 w 10000"/>
                            <a:gd name="connsiteY24" fmla="*/ 2547 h 10000"/>
                            <a:gd name="connsiteX25" fmla="*/ 3985 w 10000"/>
                            <a:gd name="connsiteY25" fmla="*/ 2029 h 10000"/>
                            <a:gd name="connsiteX26" fmla="*/ 3847 w 10000"/>
                            <a:gd name="connsiteY26" fmla="*/ 1848 h 10000"/>
                            <a:gd name="connsiteX27" fmla="*/ 5099 w 10000"/>
                            <a:gd name="connsiteY27" fmla="*/ 841 h 10000"/>
                            <a:gd name="connsiteX28" fmla="*/ 5131 w 10000"/>
                            <a:gd name="connsiteY28" fmla="*/ 488 h 10000"/>
                            <a:gd name="connsiteX29" fmla="*/ 5819 w 10000"/>
                            <a:gd name="connsiteY29" fmla="*/ 9 h 10000"/>
                            <a:gd name="connsiteX30" fmla="*/ 5975 w 10000"/>
                            <a:gd name="connsiteY30" fmla="*/ 282 h 10000"/>
                            <a:gd name="connsiteX31" fmla="*/ 6372 w 10000"/>
                            <a:gd name="connsiteY31" fmla="*/ 705 h 10000"/>
                            <a:gd name="connsiteX32" fmla="*/ 6335 w 10000"/>
                            <a:gd name="connsiteY32" fmla="*/ 1156 h 10000"/>
                            <a:gd name="connsiteX33" fmla="*/ 5904 w 10000"/>
                            <a:gd name="connsiteY33" fmla="*/ 1732 h 10000"/>
                            <a:gd name="connsiteX34" fmla="*/ 6235 w 10000"/>
                            <a:gd name="connsiteY34" fmla="*/ 2494 h 10000"/>
                            <a:gd name="connsiteX35" fmla="*/ 7174 w 10000"/>
                            <a:gd name="connsiteY35" fmla="*/ 2481 h 10000"/>
                            <a:gd name="connsiteX36" fmla="*/ 7424 w 10000"/>
                            <a:gd name="connsiteY36" fmla="*/ 2225 h 10000"/>
                            <a:gd name="connsiteX37" fmla="*/ 7889 w 10000"/>
                            <a:gd name="connsiteY37" fmla="*/ 2407 h 10000"/>
                            <a:gd name="connsiteX38" fmla="*/ 8401 w 10000"/>
                            <a:gd name="connsiteY38" fmla="*/ 2606 h 10000"/>
                            <a:gd name="connsiteX39" fmla="*/ 8188 w 10000"/>
                            <a:gd name="connsiteY39" fmla="*/ 2900 h 10000"/>
                            <a:gd name="connsiteX40" fmla="*/ 7377 w 10000"/>
                            <a:gd name="connsiteY40" fmla="*/ 4708 h 10000"/>
                            <a:gd name="connsiteX41" fmla="*/ 8368 w 10000"/>
                            <a:gd name="connsiteY41" fmla="*/ 5357 h 10000"/>
                            <a:gd name="connsiteX42" fmla="*/ 8419 w 10000"/>
                            <a:gd name="connsiteY42" fmla="*/ 5756 h 10000"/>
                            <a:gd name="connsiteX43" fmla="*/ 7827 w 10000"/>
                            <a:gd name="connsiteY43" fmla="*/ 6200 h 10000"/>
                            <a:gd name="connsiteX44" fmla="*/ 7614 w 10000"/>
                            <a:gd name="connsiteY44" fmla="*/ 6731 h 10000"/>
                            <a:gd name="connsiteX45" fmla="*/ 7827 w 10000"/>
                            <a:gd name="connsiteY45" fmla="*/ 7598 h 10000"/>
                            <a:gd name="connsiteX46" fmla="*/ 8358 w 10000"/>
                            <a:gd name="connsiteY46" fmla="*/ 7997 h 10000"/>
                            <a:gd name="connsiteX47" fmla="*/ 9368 w 10000"/>
                            <a:gd name="connsiteY47" fmla="*/ 8231 h 10000"/>
                            <a:gd name="connsiteX48" fmla="*/ 9898 w 10000"/>
                            <a:gd name="connsiteY48" fmla="*/ 8420 h 10000"/>
                            <a:gd name="connsiteX49" fmla="*/ 9647 w 10000"/>
                            <a:gd name="connsiteY49" fmla="*/ 8957 h 10000"/>
                            <a:gd name="connsiteX50" fmla="*/ 7596 w 10000"/>
                            <a:gd name="connsiteY50" fmla="*/ 9248 h 10000"/>
                            <a:gd name="connsiteX51" fmla="*/ 6752 w 10000"/>
                            <a:gd name="connsiteY51" fmla="*/ 9339 h 10000"/>
                            <a:gd name="connsiteX52" fmla="*/ 6221 w 10000"/>
                            <a:gd name="connsiteY52" fmla="*/ 8821 h 10000"/>
                            <a:gd name="connsiteX53" fmla="*/ 5141 w 10000"/>
                            <a:gd name="connsiteY53" fmla="*/ 9052 h 10000"/>
                            <a:gd name="connsiteX54" fmla="*/ 5131 w 10000"/>
                            <a:gd name="connsiteY54" fmla="*/ 9594 h 10000"/>
                            <a:gd name="connsiteX55" fmla="*/ 4776 w 10000"/>
                            <a:gd name="connsiteY55" fmla="*/ 9825 h 10000"/>
                            <a:gd name="connsiteX56" fmla="*/ 3189 w 10000"/>
                            <a:gd name="connsiteY56" fmla="*/ 9838 h 10000"/>
                            <a:gd name="connsiteX57" fmla="*/ 2455 w 10000"/>
                            <a:gd name="connsiteY57" fmla="*/ 9895 h 10000"/>
                            <a:gd name="connsiteX0" fmla="*/ 2455 w 10000"/>
                            <a:gd name="connsiteY0" fmla="*/ 9895 h 10000"/>
                            <a:gd name="connsiteX1" fmla="*/ 1763 w 10000"/>
                            <a:gd name="connsiteY1" fmla="*/ 9696 h 10000"/>
                            <a:gd name="connsiteX2" fmla="*/ 1331 w 10000"/>
                            <a:gd name="connsiteY2" fmla="*/ 9545 h 10000"/>
                            <a:gd name="connsiteX3" fmla="*/ 664 w 10000"/>
                            <a:gd name="connsiteY3" fmla="*/ 9091 h 10000"/>
                            <a:gd name="connsiteX4" fmla="*/ 0 w 10000"/>
                            <a:gd name="connsiteY4" fmla="*/ 8717 h 10000"/>
                            <a:gd name="connsiteX5" fmla="*/ 266 w 10000"/>
                            <a:gd name="connsiteY5" fmla="*/ 8317 h 10000"/>
                            <a:gd name="connsiteX6" fmla="*/ 749 w 10000"/>
                            <a:gd name="connsiteY6" fmla="*/ 8144 h 10000"/>
                            <a:gd name="connsiteX7" fmla="*/ 1085 w 10000"/>
                            <a:gd name="connsiteY7" fmla="*/ 7767 h 10000"/>
                            <a:gd name="connsiteX8" fmla="*/ 1422 w 10000"/>
                            <a:gd name="connsiteY8" fmla="*/ 7559 h 10000"/>
                            <a:gd name="connsiteX9" fmla="*/ 1734 w 10000"/>
                            <a:gd name="connsiteY9" fmla="*/ 7123 h 10000"/>
                            <a:gd name="connsiteX10" fmla="*/ 1867 w 10000"/>
                            <a:gd name="connsiteY10" fmla="*/ 5934 h 10000"/>
                            <a:gd name="connsiteX11" fmla="*/ 2113 w 10000"/>
                            <a:gd name="connsiteY11" fmla="*/ 4806 h 10000"/>
                            <a:gd name="connsiteX12" fmla="*/ 2739 w 10000"/>
                            <a:gd name="connsiteY12" fmla="*/ 5208 h 10000"/>
                            <a:gd name="connsiteX13" fmla="*/ 3502 w 10000"/>
                            <a:gd name="connsiteY13" fmla="*/ 5756 h 10000"/>
                            <a:gd name="connsiteX14" fmla="*/ 4406 w 10000"/>
                            <a:gd name="connsiteY14" fmla="*/ 5679 h 10000"/>
                            <a:gd name="connsiteX15" fmla="*/ 4800 w 10000"/>
                            <a:gd name="connsiteY15" fmla="*/ 5644 h 10000"/>
                            <a:gd name="connsiteX16" fmla="*/ 5344 w 10000"/>
                            <a:gd name="connsiteY16" fmla="*/ 5493 h 10000"/>
                            <a:gd name="connsiteX17" fmla="*/ 5747 w 10000"/>
                            <a:gd name="connsiteY17" fmla="*/ 5330 h 10000"/>
                            <a:gd name="connsiteX18" fmla="*/ 6155 w 10000"/>
                            <a:gd name="connsiteY18" fmla="*/ 5239 h 10000"/>
                            <a:gd name="connsiteX19" fmla="*/ 5955 w 10000"/>
                            <a:gd name="connsiteY19" fmla="*/ 4854 h 10000"/>
                            <a:gd name="connsiteX20" fmla="*/ 5402 w 10000"/>
                            <a:gd name="connsiteY20" fmla="*/ 4610 h 10000"/>
                            <a:gd name="connsiteX21" fmla="*/ 5207 w 10000"/>
                            <a:gd name="connsiteY21" fmla="*/ 4466 h 10000"/>
                            <a:gd name="connsiteX22" fmla="*/ 4549 w 10000"/>
                            <a:gd name="connsiteY22" fmla="*/ 4099 h 10000"/>
                            <a:gd name="connsiteX23" fmla="*/ 3919 w 10000"/>
                            <a:gd name="connsiteY23" fmla="*/ 3152 h 10000"/>
                            <a:gd name="connsiteX24" fmla="*/ 4203 w 10000"/>
                            <a:gd name="connsiteY24" fmla="*/ 2547 h 10000"/>
                            <a:gd name="connsiteX25" fmla="*/ 3985 w 10000"/>
                            <a:gd name="connsiteY25" fmla="*/ 2029 h 10000"/>
                            <a:gd name="connsiteX26" fmla="*/ 3847 w 10000"/>
                            <a:gd name="connsiteY26" fmla="*/ 1848 h 10000"/>
                            <a:gd name="connsiteX27" fmla="*/ 5099 w 10000"/>
                            <a:gd name="connsiteY27" fmla="*/ 841 h 10000"/>
                            <a:gd name="connsiteX28" fmla="*/ 5131 w 10000"/>
                            <a:gd name="connsiteY28" fmla="*/ 488 h 10000"/>
                            <a:gd name="connsiteX29" fmla="*/ 5819 w 10000"/>
                            <a:gd name="connsiteY29" fmla="*/ 9 h 10000"/>
                            <a:gd name="connsiteX30" fmla="*/ 5975 w 10000"/>
                            <a:gd name="connsiteY30" fmla="*/ 282 h 10000"/>
                            <a:gd name="connsiteX31" fmla="*/ 6372 w 10000"/>
                            <a:gd name="connsiteY31" fmla="*/ 705 h 10000"/>
                            <a:gd name="connsiteX32" fmla="*/ 6335 w 10000"/>
                            <a:gd name="connsiteY32" fmla="*/ 1156 h 10000"/>
                            <a:gd name="connsiteX33" fmla="*/ 5904 w 10000"/>
                            <a:gd name="connsiteY33" fmla="*/ 1732 h 10000"/>
                            <a:gd name="connsiteX34" fmla="*/ 6235 w 10000"/>
                            <a:gd name="connsiteY34" fmla="*/ 2494 h 10000"/>
                            <a:gd name="connsiteX35" fmla="*/ 7174 w 10000"/>
                            <a:gd name="connsiteY35" fmla="*/ 2481 h 10000"/>
                            <a:gd name="connsiteX36" fmla="*/ 7424 w 10000"/>
                            <a:gd name="connsiteY36" fmla="*/ 2225 h 10000"/>
                            <a:gd name="connsiteX37" fmla="*/ 7889 w 10000"/>
                            <a:gd name="connsiteY37" fmla="*/ 2407 h 10000"/>
                            <a:gd name="connsiteX38" fmla="*/ 8401 w 10000"/>
                            <a:gd name="connsiteY38" fmla="*/ 2606 h 10000"/>
                            <a:gd name="connsiteX39" fmla="*/ 8188 w 10000"/>
                            <a:gd name="connsiteY39" fmla="*/ 2900 h 10000"/>
                            <a:gd name="connsiteX40" fmla="*/ 7377 w 10000"/>
                            <a:gd name="connsiteY40" fmla="*/ 4708 h 10000"/>
                            <a:gd name="connsiteX41" fmla="*/ 8368 w 10000"/>
                            <a:gd name="connsiteY41" fmla="*/ 5357 h 10000"/>
                            <a:gd name="connsiteX42" fmla="*/ 8419 w 10000"/>
                            <a:gd name="connsiteY42" fmla="*/ 5756 h 10000"/>
                            <a:gd name="connsiteX43" fmla="*/ 7827 w 10000"/>
                            <a:gd name="connsiteY43" fmla="*/ 6200 h 10000"/>
                            <a:gd name="connsiteX44" fmla="*/ 7614 w 10000"/>
                            <a:gd name="connsiteY44" fmla="*/ 6731 h 10000"/>
                            <a:gd name="connsiteX45" fmla="*/ 7827 w 10000"/>
                            <a:gd name="connsiteY45" fmla="*/ 7598 h 10000"/>
                            <a:gd name="connsiteX46" fmla="*/ 8358 w 10000"/>
                            <a:gd name="connsiteY46" fmla="*/ 7997 h 10000"/>
                            <a:gd name="connsiteX47" fmla="*/ 9368 w 10000"/>
                            <a:gd name="connsiteY47" fmla="*/ 8231 h 10000"/>
                            <a:gd name="connsiteX48" fmla="*/ 9898 w 10000"/>
                            <a:gd name="connsiteY48" fmla="*/ 8420 h 10000"/>
                            <a:gd name="connsiteX49" fmla="*/ 9647 w 10000"/>
                            <a:gd name="connsiteY49" fmla="*/ 8957 h 10000"/>
                            <a:gd name="connsiteX50" fmla="*/ 7596 w 10000"/>
                            <a:gd name="connsiteY50" fmla="*/ 9248 h 10000"/>
                            <a:gd name="connsiteX51" fmla="*/ 6752 w 10000"/>
                            <a:gd name="connsiteY51" fmla="*/ 9339 h 10000"/>
                            <a:gd name="connsiteX52" fmla="*/ 6221 w 10000"/>
                            <a:gd name="connsiteY52" fmla="*/ 8821 h 10000"/>
                            <a:gd name="connsiteX53" fmla="*/ 5141 w 10000"/>
                            <a:gd name="connsiteY53" fmla="*/ 9052 h 10000"/>
                            <a:gd name="connsiteX54" fmla="*/ 5131 w 10000"/>
                            <a:gd name="connsiteY54" fmla="*/ 9594 h 10000"/>
                            <a:gd name="connsiteX55" fmla="*/ 4776 w 10000"/>
                            <a:gd name="connsiteY55" fmla="*/ 9825 h 10000"/>
                            <a:gd name="connsiteX56" fmla="*/ 3189 w 10000"/>
                            <a:gd name="connsiteY56" fmla="*/ 9838 h 10000"/>
                            <a:gd name="connsiteX57" fmla="*/ 2455 w 10000"/>
                            <a:gd name="connsiteY57" fmla="*/ 9895 h 100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</a:cxnLst>
                          <a:rect l="l" t="t" r="r" b="b"/>
                          <a:pathLst>
                            <a:path w="10000" h="10000">
                              <a:moveTo>
                                <a:pt x="2455" y="9895"/>
                              </a:moveTo>
                              <a:cubicBezTo>
                                <a:pt x="2312" y="9821"/>
                                <a:pt x="2005" y="9734"/>
                                <a:pt x="1763" y="9696"/>
                              </a:cubicBezTo>
                              <a:cubicBezTo>
                                <a:pt x="1525" y="9657"/>
                                <a:pt x="1331" y="9587"/>
                                <a:pt x="1331" y="9545"/>
                              </a:cubicBezTo>
                              <a:cubicBezTo>
                                <a:pt x="1331" y="9500"/>
                                <a:pt x="1033" y="9297"/>
                                <a:pt x="664" y="9091"/>
                              </a:cubicBezTo>
                              <a:lnTo>
                                <a:pt x="0" y="8717"/>
                              </a:lnTo>
                              <a:lnTo>
                                <a:pt x="266" y="8317"/>
                              </a:lnTo>
                              <a:cubicBezTo>
                                <a:pt x="644" y="8156"/>
                                <a:pt x="613" y="8236"/>
                                <a:pt x="749" y="8144"/>
                              </a:cubicBezTo>
                              <a:cubicBezTo>
                                <a:pt x="886" y="8052"/>
                                <a:pt x="973" y="7865"/>
                                <a:pt x="1085" y="7767"/>
                              </a:cubicBezTo>
                              <a:cubicBezTo>
                                <a:pt x="1197" y="7670"/>
                                <a:pt x="1314" y="7666"/>
                                <a:pt x="1422" y="7559"/>
                              </a:cubicBezTo>
                              <a:cubicBezTo>
                                <a:pt x="1530" y="7452"/>
                                <a:pt x="1717" y="7415"/>
                                <a:pt x="1734" y="7123"/>
                              </a:cubicBezTo>
                              <a:cubicBezTo>
                                <a:pt x="1805" y="7092"/>
                                <a:pt x="1867" y="6563"/>
                                <a:pt x="1867" y="5934"/>
                              </a:cubicBezTo>
                              <a:cubicBezTo>
                                <a:pt x="1867" y="4899"/>
                                <a:pt x="1886" y="4806"/>
                                <a:pt x="2113" y="4806"/>
                              </a:cubicBezTo>
                              <a:cubicBezTo>
                                <a:pt x="2255" y="4806"/>
                                <a:pt x="2530" y="4980"/>
                                <a:pt x="2739" y="5208"/>
                              </a:cubicBezTo>
                              <a:cubicBezTo>
                                <a:pt x="2947" y="5428"/>
                                <a:pt x="3288" y="5675"/>
                                <a:pt x="3502" y="5756"/>
                              </a:cubicBezTo>
                              <a:cubicBezTo>
                                <a:pt x="3890" y="5903"/>
                                <a:pt x="4406" y="5861"/>
                                <a:pt x="4406" y="5679"/>
                              </a:cubicBezTo>
                              <a:cubicBezTo>
                                <a:pt x="4406" y="5620"/>
                                <a:pt x="4567" y="5606"/>
                                <a:pt x="4800" y="5644"/>
                              </a:cubicBezTo>
                              <a:cubicBezTo>
                                <a:pt x="5113" y="5694"/>
                                <a:pt x="5222" y="5665"/>
                                <a:pt x="5344" y="5493"/>
                              </a:cubicBezTo>
                              <a:cubicBezTo>
                                <a:pt x="5444" y="5354"/>
                                <a:pt x="5586" y="5299"/>
                                <a:pt x="5747" y="5330"/>
                              </a:cubicBezTo>
                              <a:cubicBezTo>
                                <a:pt x="5889" y="5354"/>
                                <a:pt x="6069" y="5316"/>
                                <a:pt x="6155" y="5239"/>
                              </a:cubicBezTo>
                              <a:cubicBezTo>
                                <a:pt x="6283" y="5127"/>
                                <a:pt x="6240" y="5050"/>
                                <a:pt x="5955" y="4854"/>
                              </a:cubicBezTo>
                              <a:cubicBezTo>
                                <a:pt x="5757" y="4718"/>
                                <a:pt x="5510" y="4610"/>
                                <a:pt x="5402" y="4610"/>
                              </a:cubicBezTo>
                              <a:cubicBezTo>
                                <a:pt x="5297" y="4610"/>
                                <a:pt x="5207" y="4543"/>
                                <a:pt x="5207" y="4466"/>
                              </a:cubicBezTo>
                              <a:cubicBezTo>
                                <a:pt x="5207" y="4385"/>
                                <a:pt x="4908" y="4222"/>
                                <a:pt x="4549" y="4099"/>
                              </a:cubicBezTo>
                              <a:cubicBezTo>
                                <a:pt x="3800" y="3844"/>
                                <a:pt x="3625" y="3582"/>
                                <a:pt x="3919" y="3152"/>
                              </a:cubicBezTo>
                              <a:cubicBezTo>
                                <a:pt x="4022" y="3005"/>
                                <a:pt x="4150" y="2733"/>
                                <a:pt x="4203" y="2547"/>
                              </a:cubicBezTo>
                              <a:cubicBezTo>
                                <a:pt x="4288" y="2261"/>
                                <a:pt x="4255" y="2184"/>
                                <a:pt x="3985" y="2029"/>
                              </a:cubicBezTo>
                              <a:cubicBezTo>
                                <a:pt x="3810" y="1932"/>
                                <a:pt x="3747" y="1852"/>
                                <a:pt x="3847" y="1848"/>
                              </a:cubicBezTo>
                              <a:cubicBezTo>
                                <a:pt x="4094" y="1845"/>
                                <a:pt x="5069" y="1058"/>
                                <a:pt x="5099" y="841"/>
                              </a:cubicBezTo>
                              <a:cubicBezTo>
                                <a:pt x="5108" y="744"/>
                                <a:pt x="5122" y="586"/>
                                <a:pt x="5131" y="488"/>
                              </a:cubicBezTo>
                              <a:cubicBezTo>
                                <a:pt x="5146" y="254"/>
                                <a:pt x="5586" y="-54"/>
                                <a:pt x="5819" y="9"/>
                              </a:cubicBezTo>
                              <a:cubicBezTo>
                                <a:pt x="5922" y="40"/>
                                <a:pt x="5994" y="164"/>
                                <a:pt x="5975" y="282"/>
                              </a:cubicBezTo>
                              <a:cubicBezTo>
                                <a:pt x="5951" y="439"/>
                                <a:pt x="6069" y="565"/>
                                <a:pt x="6372" y="705"/>
                              </a:cubicBezTo>
                              <a:cubicBezTo>
                                <a:pt x="6880" y="947"/>
                                <a:pt x="6871" y="1089"/>
                                <a:pt x="6335" y="1156"/>
                              </a:cubicBezTo>
                              <a:cubicBezTo>
                                <a:pt x="5966" y="1205"/>
                                <a:pt x="5941" y="1236"/>
                                <a:pt x="5904" y="1732"/>
                              </a:cubicBezTo>
                              <a:cubicBezTo>
                                <a:pt x="5866" y="2204"/>
                                <a:pt x="5899" y="2281"/>
                                <a:pt x="6235" y="2494"/>
                              </a:cubicBezTo>
                              <a:cubicBezTo>
                                <a:pt x="6714" y="2799"/>
                                <a:pt x="6866" y="2795"/>
                                <a:pt x="7174" y="2481"/>
                              </a:cubicBezTo>
                              <a:lnTo>
                                <a:pt x="7424" y="2225"/>
                              </a:lnTo>
                              <a:lnTo>
                                <a:pt x="7889" y="2407"/>
                              </a:lnTo>
                              <a:lnTo>
                                <a:pt x="8401" y="2606"/>
                              </a:lnTo>
                              <a:cubicBezTo>
                                <a:pt x="8424" y="2617"/>
                                <a:pt x="8330" y="2750"/>
                                <a:pt x="8188" y="2900"/>
                              </a:cubicBezTo>
                              <a:cubicBezTo>
                                <a:pt x="7860" y="3253"/>
                                <a:pt x="7349" y="4382"/>
                                <a:pt x="7377" y="4708"/>
                              </a:cubicBezTo>
                              <a:cubicBezTo>
                                <a:pt x="7405" y="5074"/>
                                <a:pt x="7577" y="5186"/>
                                <a:pt x="8368" y="5357"/>
                              </a:cubicBezTo>
                              <a:cubicBezTo>
                                <a:pt x="9173" y="5529"/>
                                <a:pt x="9192" y="5661"/>
                                <a:pt x="8419" y="5756"/>
                              </a:cubicBezTo>
                              <a:cubicBezTo>
                                <a:pt x="7918" y="5812"/>
                                <a:pt x="7661" y="6005"/>
                                <a:pt x="7827" y="6200"/>
                              </a:cubicBezTo>
                              <a:cubicBezTo>
                                <a:pt x="7870" y="6249"/>
                                <a:pt x="7775" y="6491"/>
                                <a:pt x="7614" y="6731"/>
                              </a:cubicBezTo>
                              <a:cubicBezTo>
                                <a:pt x="7254" y="7281"/>
                                <a:pt x="7306" y="7490"/>
                                <a:pt x="7827" y="7598"/>
                              </a:cubicBezTo>
                              <a:cubicBezTo>
                                <a:pt x="8126" y="7661"/>
                                <a:pt x="8268" y="7769"/>
                                <a:pt x="8358" y="7997"/>
                              </a:cubicBezTo>
                              <a:cubicBezTo>
                                <a:pt x="8491" y="8322"/>
                                <a:pt x="8666" y="8363"/>
                                <a:pt x="9368" y="8231"/>
                              </a:cubicBezTo>
                              <a:cubicBezTo>
                                <a:pt x="9647" y="8175"/>
                                <a:pt x="9746" y="8210"/>
                                <a:pt x="9898" y="8420"/>
                              </a:cubicBezTo>
                              <a:cubicBezTo>
                                <a:pt x="10068" y="8657"/>
                                <a:pt x="10054" y="8692"/>
                                <a:pt x="9647" y="8957"/>
                              </a:cubicBezTo>
                              <a:cubicBezTo>
                                <a:pt x="9197" y="9255"/>
                                <a:pt x="8988" y="9287"/>
                                <a:pt x="7596" y="9248"/>
                              </a:cubicBezTo>
                              <a:cubicBezTo>
                                <a:pt x="7155" y="9237"/>
                                <a:pt x="6804" y="9273"/>
                                <a:pt x="6752" y="9339"/>
                              </a:cubicBezTo>
                              <a:cubicBezTo>
                                <a:pt x="6619" y="9493"/>
                                <a:pt x="6122" y="9007"/>
                                <a:pt x="6221" y="8821"/>
                              </a:cubicBezTo>
                              <a:cubicBezTo>
                                <a:pt x="6444" y="8388"/>
                                <a:pt x="5453" y="8601"/>
                                <a:pt x="5141" y="9052"/>
                              </a:cubicBezTo>
                              <a:cubicBezTo>
                                <a:pt x="4942" y="9332"/>
                                <a:pt x="4942" y="9381"/>
                                <a:pt x="5131" y="9594"/>
                              </a:cubicBezTo>
                              <a:cubicBezTo>
                                <a:pt x="5383" y="9877"/>
                                <a:pt x="5202" y="9993"/>
                                <a:pt x="4776" y="9825"/>
                              </a:cubicBezTo>
                              <a:cubicBezTo>
                                <a:pt x="4350" y="9654"/>
                                <a:pt x="3444" y="9661"/>
                                <a:pt x="3189" y="9838"/>
                              </a:cubicBezTo>
                              <a:cubicBezTo>
                                <a:pt x="2905" y="10038"/>
                                <a:pt x="2753" y="10048"/>
                                <a:pt x="2455" y="9895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190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/>
                        </a:p>
                      </p:txBody>
                    </p:sp>
                    <p:sp>
                      <p:nvSpPr>
                        <p:cNvPr id="51" name="coahuila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43011" y="1021391"/>
                          <a:ext cx="983567" cy="1469288"/>
                        </a:xfrm>
                        <a:custGeom>
                          <a:avLst/>
                          <a:gdLst>
                            <a:gd name="T0" fmla="*/ 2629 w 3681"/>
                            <a:gd name="T1" fmla="*/ 5408 h 5479"/>
                            <a:gd name="T2" fmla="*/ 2233 w 3681"/>
                            <a:gd name="T3" fmla="*/ 5148 h 5479"/>
                            <a:gd name="T4" fmla="*/ 2025 w 3681"/>
                            <a:gd name="T5" fmla="*/ 5040 h 5479"/>
                            <a:gd name="T6" fmla="*/ 1305 w 3681"/>
                            <a:gd name="T7" fmla="*/ 4797 h 5479"/>
                            <a:gd name="T8" fmla="*/ 889 w 3681"/>
                            <a:gd name="T9" fmla="*/ 5161 h 5479"/>
                            <a:gd name="T10" fmla="*/ 454 w 3681"/>
                            <a:gd name="T11" fmla="*/ 4871 h 5479"/>
                            <a:gd name="T12" fmla="*/ 388 w 3681"/>
                            <a:gd name="T13" fmla="*/ 4603 h 5479"/>
                            <a:gd name="T14" fmla="*/ 335 w 3681"/>
                            <a:gd name="T15" fmla="*/ 4433 h 5479"/>
                            <a:gd name="T16" fmla="*/ 492 w 3681"/>
                            <a:gd name="T17" fmla="*/ 3982 h 5479"/>
                            <a:gd name="T18" fmla="*/ 314 w 3681"/>
                            <a:gd name="T19" fmla="*/ 3291 h 5479"/>
                            <a:gd name="T20" fmla="*/ 0 w 3681"/>
                            <a:gd name="T21" fmla="*/ 2020 h 5479"/>
                            <a:gd name="T22" fmla="*/ 210 w 3681"/>
                            <a:gd name="T23" fmla="*/ 1729 h 5479"/>
                            <a:gd name="T24" fmla="*/ 469 w 3681"/>
                            <a:gd name="T25" fmla="*/ 1309 h 5479"/>
                            <a:gd name="T26" fmla="*/ 837 w 3681"/>
                            <a:gd name="T27" fmla="*/ 721 h 5479"/>
                            <a:gd name="T28" fmla="*/ 1231 w 3681"/>
                            <a:gd name="T29" fmla="*/ 116 h 5479"/>
                            <a:gd name="T30" fmla="*/ 1452 w 3681"/>
                            <a:gd name="T31" fmla="*/ 16 h 5479"/>
                            <a:gd name="T32" fmla="*/ 2406 w 3681"/>
                            <a:gd name="T33" fmla="*/ 233 h 5479"/>
                            <a:gd name="T34" fmla="*/ 2422 w 3681"/>
                            <a:gd name="T35" fmla="*/ 351 h 5479"/>
                            <a:gd name="T36" fmla="*/ 2437 w 3681"/>
                            <a:gd name="T37" fmla="*/ 423 h 5479"/>
                            <a:gd name="T38" fmla="*/ 2565 w 3681"/>
                            <a:gd name="T39" fmla="*/ 447 h 5479"/>
                            <a:gd name="T40" fmla="*/ 2928 w 3681"/>
                            <a:gd name="T41" fmla="*/ 742 h 5479"/>
                            <a:gd name="T42" fmla="*/ 3055 w 3681"/>
                            <a:gd name="T43" fmla="*/ 1012 h 5479"/>
                            <a:gd name="T44" fmla="*/ 3186 w 3681"/>
                            <a:gd name="T45" fmla="*/ 1323 h 5479"/>
                            <a:gd name="T46" fmla="*/ 3438 w 3681"/>
                            <a:gd name="T47" fmla="*/ 1721 h 5479"/>
                            <a:gd name="T48" fmla="*/ 3600 w 3681"/>
                            <a:gd name="T49" fmla="*/ 1899 h 5479"/>
                            <a:gd name="T50" fmla="*/ 3516 w 3681"/>
                            <a:gd name="T51" fmla="*/ 2290 h 5479"/>
                            <a:gd name="T52" fmla="*/ 3290 w 3681"/>
                            <a:gd name="T53" fmla="*/ 2181 h 5479"/>
                            <a:gd name="T54" fmla="*/ 2990 w 3681"/>
                            <a:gd name="T55" fmla="*/ 2558 h 5479"/>
                            <a:gd name="T56" fmla="*/ 2785 w 3681"/>
                            <a:gd name="T57" fmla="*/ 2910 h 5479"/>
                            <a:gd name="T58" fmla="*/ 2944 w 3681"/>
                            <a:gd name="T59" fmla="*/ 2897 h 5479"/>
                            <a:gd name="T60" fmla="*/ 2407 w 3681"/>
                            <a:gd name="T61" fmla="*/ 3610 h 5479"/>
                            <a:gd name="T62" fmla="*/ 2673 w 3681"/>
                            <a:gd name="T63" fmla="*/ 4049 h 5479"/>
                            <a:gd name="T64" fmla="*/ 2928 w 3681"/>
                            <a:gd name="T65" fmla="*/ 4501 h 5479"/>
                            <a:gd name="T66" fmla="*/ 3058 w 3681"/>
                            <a:gd name="T67" fmla="*/ 4641 h 5479"/>
                            <a:gd name="T68" fmla="*/ 3261 w 3681"/>
                            <a:gd name="T69" fmla="*/ 4730 h 5479"/>
                            <a:gd name="T70" fmla="*/ 2773 w 3681"/>
                            <a:gd name="T71" fmla="*/ 4820 h 5479"/>
                            <a:gd name="T72" fmla="*/ 2770 w 3681"/>
                            <a:gd name="T73" fmla="*/ 5129 h 5479"/>
                            <a:gd name="T74" fmla="*/ 2747 w 3681"/>
                            <a:gd name="T75" fmla="*/ 5382 h 5479"/>
                            <a:gd name="connsiteX0" fmla="*/ 7357 w 9929"/>
                            <a:gd name="connsiteY0" fmla="*/ 9916 h 9952"/>
                            <a:gd name="connsiteX1" fmla="*/ 7142 w 9929"/>
                            <a:gd name="connsiteY1" fmla="*/ 9855 h 9952"/>
                            <a:gd name="connsiteX2" fmla="*/ 6528 w 9929"/>
                            <a:gd name="connsiteY2" fmla="*/ 9509 h 9952"/>
                            <a:gd name="connsiteX3" fmla="*/ 6066 w 9929"/>
                            <a:gd name="connsiteY3" fmla="*/ 9381 h 9952"/>
                            <a:gd name="connsiteX4" fmla="*/ 5678 w 9929"/>
                            <a:gd name="connsiteY4" fmla="*/ 9297 h 9952"/>
                            <a:gd name="connsiteX5" fmla="*/ 5501 w 9929"/>
                            <a:gd name="connsiteY5" fmla="*/ 9184 h 9952"/>
                            <a:gd name="connsiteX6" fmla="*/ 5327 w 9929"/>
                            <a:gd name="connsiteY6" fmla="*/ 9107 h 9952"/>
                            <a:gd name="connsiteX7" fmla="*/ 3545 w 9929"/>
                            <a:gd name="connsiteY7" fmla="*/ 8740 h 9952"/>
                            <a:gd name="connsiteX8" fmla="*/ 3016 w 9929"/>
                            <a:gd name="connsiteY8" fmla="*/ 9317 h 9952"/>
                            <a:gd name="connsiteX9" fmla="*/ 2415 w 9929"/>
                            <a:gd name="connsiteY9" fmla="*/ 9405 h 9952"/>
                            <a:gd name="connsiteX10" fmla="*/ 1953 w 9929"/>
                            <a:gd name="connsiteY10" fmla="*/ 9315 h 9952"/>
                            <a:gd name="connsiteX11" fmla="*/ 1233 w 9929"/>
                            <a:gd name="connsiteY11" fmla="*/ 8875 h 9952"/>
                            <a:gd name="connsiteX12" fmla="*/ 864 w 9929"/>
                            <a:gd name="connsiteY12" fmla="*/ 8424 h 9952"/>
                            <a:gd name="connsiteX13" fmla="*/ 1054 w 9929"/>
                            <a:gd name="connsiteY13" fmla="*/ 8386 h 9952"/>
                            <a:gd name="connsiteX14" fmla="*/ 1079 w 9929"/>
                            <a:gd name="connsiteY14" fmla="*/ 8196 h 9952"/>
                            <a:gd name="connsiteX15" fmla="*/ 910 w 9929"/>
                            <a:gd name="connsiteY15" fmla="*/ 8076 h 9952"/>
                            <a:gd name="connsiteX16" fmla="*/ 1098 w 9929"/>
                            <a:gd name="connsiteY16" fmla="*/ 7857 h 9952"/>
                            <a:gd name="connsiteX17" fmla="*/ 1337 w 9929"/>
                            <a:gd name="connsiteY17" fmla="*/ 7253 h 9952"/>
                            <a:gd name="connsiteX18" fmla="*/ 1440 w 9929"/>
                            <a:gd name="connsiteY18" fmla="*/ 6702 h 9952"/>
                            <a:gd name="connsiteX19" fmla="*/ 853 w 9929"/>
                            <a:gd name="connsiteY19" fmla="*/ 5992 h 9952"/>
                            <a:gd name="connsiteX20" fmla="*/ 283 w 9929"/>
                            <a:gd name="connsiteY20" fmla="*/ 4729 h 9952"/>
                            <a:gd name="connsiteX21" fmla="*/ 0 w 9929"/>
                            <a:gd name="connsiteY21" fmla="*/ 3672 h 9952"/>
                            <a:gd name="connsiteX22" fmla="*/ 255 w 9929"/>
                            <a:gd name="connsiteY22" fmla="*/ 3414 h 9952"/>
                            <a:gd name="connsiteX23" fmla="*/ 570 w 9929"/>
                            <a:gd name="connsiteY23" fmla="*/ 3141 h 9952"/>
                            <a:gd name="connsiteX24" fmla="*/ 633 w 9929"/>
                            <a:gd name="connsiteY24" fmla="*/ 3079 h 9952"/>
                            <a:gd name="connsiteX25" fmla="*/ 1274 w 9929"/>
                            <a:gd name="connsiteY25" fmla="*/ 2374 h 9952"/>
                            <a:gd name="connsiteX26" fmla="*/ 1975 w 9929"/>
                            <a:gd name="connsiteY26" fmla="*/ 1587 h 9952"/>
                            <a:gd name="connsiteX27" fmla="*/ 2274 w 9929"/>
                            <a:gd name="connsiteY27" fmla="*/ 1301 h 9952"/>
                            <a:gd name="connsiteX28" fmla="*/ 2899 w 9929"/>
                            <a:gd name="connsiteY28" fmla="*/ 682 h 9952"/>
                            <a:gd name="connsiteX29" fmla="*/ 3344 w 9929"/>
                            <a:gd name="connsiteY29" fmla="*/ 197 h 9952"/>
                            <a:gd name="connsiteX30" fmla="*/ 3553 w 9929"/>
                            <a:gd name="connsiteY30" fmla="*/ 87 h 9952"/>
                            <a:gd name="connsiteX31" fmla="*/ 3945 w 9929"/>
                            <a:gd name="connsiteY31" fmla="*/ 14 h 9952"/>
                            <a:gd name="connsiteX32" fmla="*/ 5748 w 9929"/>
                            <a:gd name="connsiteY32" fmla="*/ 111 h 9952"/>
                            <a:gd name="connsiteX33" fmla="*/ 6536 w 9929"/>
                            <a:gd name="connsiteY33" fmla="*/ 410 h 9952"/>
                            <a:gd name="connsiteX34" fmla="*/ 6669 w 9929"/>
                            <a:gd name="connsiteY34" fmla="*/ 505 h 9952"/>
                            <a:gd name="connsiteX35" fmla="*/ 6580 w 9929"/>
                            <a:gd name="connsiteY35" fmla="*/ 626 h 9952"/>
                            <a:gd name="connsiteX36" fmla="*/ 6455 w 9929"/>
                            <a:gd name="connsiteY36" fmla="*/ 786 h 9952"/>
                            <a:gd name="connsiteX37" fmla="*/ 6620 w 9929"/>
                            <a:gd name="connsiteY37" fmla="*/ 757 h 9952"/>
                            <a:gd name="connsiteX38" fmla="*/ 6688 w 9929"/>
                            <a:gd name="connsiteY38" fmla="*/ 737 h 9952"/>
                            <a:gd name="connsiteX39" fmla="*/ 6968 w 9929"/>
                            <a:gd name="connsiteY39" fmla="*/ 801 h 9952"/>
                            <a:gd name="connsiteX40" fmla="*/ 7756 w 9929"/>
                            <a:gd name="connsiteY40" fmla="*/ 1142 h 9952"/>
                            <a:gd name="connsiteX41" fmla="*/ 7954 w 9929"/>
                            <a:gd name="connsiteY41" fmla="*/ 1339 h 9952"/>
                            <a:gd name="connsiteX42" fmla="*/ 8147 w 9929"/>
                            <a:gd name="connsiteY42" fmla="*/ 1578 h 9952"/>
                            <a:gd name="connsiteX43" fmla="*/ 8299 w 9929"/>
                            <a:gd name="connsiteY43" fmla="*/ 1832 h 9952"/>
                            <a:gd name="connsiteX44" fmla="*/ 8452 w 9929"/>
                            <a:gd name="connsiteY44" fmla="*/ 2111 h 9952"/>
                            <a:gd name="connsiteX45" fmla="*/ 8655 w 9929"/>
                            <a:gd name="connsiteY45" fmla="*/ 2400 h 9952"/>
                            <a:gd name="connsiteX46" fmla="*/ 8870 w 9929"/>
                            <a:gd name="connsiteY46" fmla="*/ 2662 h 9952"/>
                            <a:gd name="connsiteX47" fmla="*/ 9340 w 9929"/>
                            <a:gd name="connsiteY47" fmla="*/ 3126 h 9952"/>
                            <a:gd name="connsiteX48" fmla="*/ 9603 w 9929"/>
                            <a:gd name="connsiteY48" fmla="*/ 3279 h 9952"/>
                            <a:gd name="connsiteX49" fmla="*/ 9780 w 9929"/>
                            <a:gd name="connsiteY49" fmla="*/ 3451 h 9952"/>
                            <a:gd name="connsiteX50" fmla="*/ 9723 w 9929"/>
                            <a:gd name="connsiteY50" fmla="*/ 4057 h 9952"/>
                            <a:gd name="connsiteX51" fmla="*/ 9552 w 9929"/>
                            <a:gd name="connsiteY51" fmla="*/ 4165 h 9952"/>
                            <a:gd name="connsiteX52" fmla="*/ 9351 w 9929"/>
                            <a:gd name="connsiteY52" fmla="*/ 4030 h 9952"/>
                            <a:gd name="connsiteX53" fmla="*/ 8938 w 9929"/>
                            <a:gd name="connsiteY53" fmla="*/ 3966 h 9952"/>
                            <a:gd name="connsiteX54" fmla="*/ 8669 w 9929"/>
                            <a:gd name="connsiteY54" fmla="*/ 4258 h 9952"/>
                            <a:gd name="connsiteX55" fmla="*/ 8123 w 9929"/>
                            <a:gd name="connsiteY55" fmla="*/ 4654 h 9952"/>
                            <a:gd name="connsiteX56" fmla="*/ 7381 w 9929"/>
                            <a:gd name="connsiteY56" fmla="*/ 5154 h 9952"/>
                            <a:gd name="connsiteX57" fmla="*/ 7566 w 9929"/>
                            <a:gd name="connsiteY57" fmla="*/ 5296 h 9952"/>
                            <a:gd name="connsiteX58" fmla="*/ 7805 w 9929"/>
                            <a:gd name="connsiteY58" fmla="*/ 5240 h 9952"/>
                            <a:gd name="connsiteX59" fmla="*/ 7998 w 9929"/>
                            <a:gd name="connsiteY59" fmla="*/ 5272 h 9952"/>
                            <a:gd name="connsiteX60" fmla="*/ 7647 w 9929"/>
                            <a:gd name="connsiteY60" fmla="*/ 5992 h 9952"/>
                            <a:gd name="connsiteX61" fmla="*/ 6539 w 9929"/>
                            <a:gd name="connsiteY61" fmla="*/ 6574 h 9952"/>
                            <a:gd name="connsiteX62" fmla="*/ 6876 w 9929"/>
                            <a:gd name="connsiteY62" fmla="*/ 6877 h 9952"/>
                            <a:gd name="connsiteX63" fmla="*/ 7262 w 9929"/>
                            <a:gd name="connsiteY63" fmla="*/ 7375 h 9952"/>
                            <a:gd name="connsiteX64" fmla="*/ 7710 w 9929"/>
                            <a:gd name="connsiteY64" fmla="*/ 8001 h 9952"/>
                            <a:gd name="connsiteX65" fmla="*/ 7954 w 9929"/>
                            <a:gd name="connsiteY65" fmla="*/ 8200 h 9952"/>
                            <a:gd name="connsiteX66" fmla="*/ 8106 w 9929"/>
                            <a:gd name="connsiteY66" fmla="*/ 8355 h 9952"/>
                            <a:gd name="connsiteX67" fmla="*/ 8308 w 9929"/>
                            <a:gd name="connsiteY67" fmla="*/ 8456 h 9952"/>
                            <a:gd name="connsiteX68" fmla="*/ 8601 w 9929"/>
                            <a:gd name="connsiteY68" fmla="*/ 8532 h 9952"/>
                            <a:gd name="connsiteX69" fmla="*/ 8859 w 9929"/>
                            <a:gd name="connsiteY69" fmla="*/ 8618 h 9952"/>
                            <a:gd name="connsiteX70" fmla="*/ 8106 w 9929"/>
                            <a:gd name="connsiteY70" fmla="*/ 8642 h 9952"/>
                            <a:gd name="connsiteX71" fmla="*/ 7533 w 9929"/>
                            <a:gd name="connsiteY71" fmla="*/ 8782 h 9952"/>
                            <a:gd name="connsiteX72" fmla="*/ 7495 w 9929"/>
                            <a:gd name="connsiteY72" fmla="*/ 9211 h 9952"/>
                            <a:gd name="connsiteX73" fmla="*/ 7525 w 9929"/>
                            <a:gd name="connsiteY73" fmla="*/ 9346 h 9952"/>
                            <a:gd name="connsiteX74" fmla="*/ 7476 w 9929"/>
                            <a:gd name="connsiteY74" fmla="*/ 9510 h 9952"/>
                            <a:gd name="connsiteX75" fmla="*/ 7463 w 9929"/>
                            <a:gd name="connsiteY75" fmla="*/ 9808 h 9952"/>
                            <a:gd name="connsiteX76" fmla="*/ 7357 w 9929"/>
                            <a:gd name="connsiteY76" fmla="*/ 9916 h 9952"/>
                            <a:gd name="connsiteX0" fmla="*/ 7410 w 10000"/>
                            <a:gd name="connsiteY0" fmla="*/ 9964 h 10000"/>
                            <a:gd name="connsiteX1" fmla="*/ 7193 w 10000"/>
                            <a:gd name="connsiteY1" fmla="*/ 9903 h 10000"/>
                            <a:gd name="connsiteX2" fmla="*/ 6575 w 10000"/>
                            <a:gd name="connsiteY2" fmla="*/ 9555 h 10000"/>
                            <a:gd name="connsiteX3" fmla="*/ 6109 w 10000"/>
                            <a:gd name="connsiteY3" fmla="*/ 9426 h 10000"/>
                            <a:gd name="connsiteX4" fmla="*/ 5719 w 10000"/>
                            <a:gd name="connsiteY4" fmla="*/ 9342 h 10000"/>
                            <a:gd name="connsiteX5" fmla="*/ 5540 w 10000"/>
                            <a:gd name="connsiteY5" fmla="*/ 9228 h 10000"/>
                            <a:gd name="connsiteX6" fmla="*/ 5365 w 10000"/>
                            <a:gd name="connsiteY6" fmla="*/ 9151 h 10000"/>
                            <a:gd name="connsiteX7" fmla="*/ 3570 w 10000"/>
                            <a:gd name="connsiteY7" fmla="*/ 8782 h 10000"/>
                            <a:gd name="connsiteX8" fmla="*/ 3038 w 10000"/>
                            <a:gd name="connsiteY8" fmla="*/ 9362 h 10000"/>
                            <a:gd name="connsiteX9" fmla="*/ 2432 w 10000"/>
                            <a:gd name="connsiteY9" fmla="*/ 9450 h 10000"/>
                            <a:gd name="connsiteX10" fmla="*/ 1967 w 10000"/>
                            <a:gd name="connsiteY10" fmla="*/ 9360 h 10000"/>
                            <a:gd name="connsiteX11" fmla="*/ 1242 w 10000"/>
                            <a:gd name="connsiteY11" fmla="*/ 8918 h 10000"/>
                            <a:gd name="connsiteX12" fmla="*/ 870 w 10000"/>
                            <a:gd name="connsiteY12" fmla="*/ 8465 h 10000"/>
                            <a:gd name="connsiteX13" fmla="*/ 1062 w 10000"/>
                            <a:gd name="connsiteY13" fmla="*/ 8426 h 10000"/>
                            <a:gd name="connsiteX14" fmla="*/ 1087 w 10000"/>
                            <a:gd name="connsiteY14" fmla="*/ 8236 h 10000"/>
                            <a:gd name="connsiteX15" fmla="*/ 917 w 10000"/>
                            <a:gd name="connsiteY15" fmla="*/ 8115 h 10000"/>
                            <a:gd name="connsiteX16" fmla="*/ 1106 w 10000"/>
                            <a:gd name="connsiteY16" fmla="*/ 7895 h 10000"/>
                            <a:gd name="connsiteX17" fmla="*/ 1347 w 10000"/>
                            <a:gd name="connsiteY17" fmla="*/ 7288 h 10000"/>
                            <a:gd name="connsiteX18" fmla="*/ 1450 w 10000"/>
                            <a:gd name="connsiteY18" fmla="*/ 6734 h 10000"/>
                            <a:gd name="connsiteX19" fmla="*/ 859 w 10000"/>
                            <a:gd name="connsiteY19" fmla="*/ 6021 h 10000"/>
                            <a:gd name="connsiteX20" fmla="*/ 285 w 10000"/>
                            <a:gd name="connsiteY20" fmla="*/ 4752 h 10000"/>
                            <a:gd name="connsiteX21" fmla="*/ 0 w 10000"/>
                            <a:gd name="connsiteY21" fmla="*/ 3690 h 10000"/>
                            <a:gd name="connsiteX22" fmla="*/ 257 w 10000"/>
                            <a:gd name="connsiteY22" fmla="*/ 3430 h 10000"/>
                            <a:gd name="connsiteX23" fmla="*/ 574 w 10000"/>
                            <a:gd name="connsiteY23" fmla="*/ 3156 h 10000"/>
                            <a:gd name="connsiteX24" fmla="*/ 638 w 10000"/>
                            <a:gd name="connsiteY24" fmla="*/ 3094 h 10000"/>
                            <a:gd name="connsiteX25" fmla="*/ 1283 w 10000"/>
                            <a:gd name="connsiteY25" fmla="*/ 2385 h 10000"/>
                            <a:gd name="connsiteX26" fmla="*/ 1989 w 10000"/>
                            <a:gd name="connsiteY26" fmla="*/ 1595 h 10000"/>
                            <a:gd name="connsiteX27" fmla="*/ 2290 w 10000"/>
                            <a:gd name="connsiteY27" fmla="*/ 1307 h 10000"/>
                            <a:gd name="connsiteX28" fmla="*/ 2920 w 10000"/>
                            <a:gd name="connsiteY28" fmla="*/ 685 h 10000"/>
                            <a:gd name="connsiteX29" fmla="*/ 3368 w 10000"/>
                            <a:gd name="connsiteY29" fmla="*/ 198 h 10000"/>
                            <a:gd name="connsiteX30" fmla="*/ 3578 w 10000"/>
                            <a:gd name="connsiteY30" fmla="*/ 87 h 10000"/>
                            <a:gd name="connsiteX31" fmla="*/ 3973 w 10000"/>
                            <a:gd name="connsiteY31" fmla="*/ 14 h 10000"/>
                            <a:gd name="connsiteX32" fmla="*/ 5789 w 10000"/>
                            <a:gd name="connsiteY32" fmla="*/ 112 h 10000"/>
                            <a:gd name="connsiteX33" fmla="*/ 6583 w 10000"/>
                            <a:gd name="connsiteY33" fmla="*/ 412 h 10000"/>
                            <a:gd name="connsiteX34" fmla="*/ 6717 w 10000"/>
                            <a:gd name="connsiteY34" fmla="*/ 507 h 10000"/>
                            <a:gd name="connsiteX35" fmla="*/ 6627 w 10000"/>
                            <a:gd name="connsiteY35" fmla="*/ 629 h 10000"/>
                            <a:gd name="connsiteX36" fmla="*/ 6501 w 10000"/>
                            <a:gd name="connsiteY36" fmla="*/ 790 h 10000"/>
                            <a:gd name="connsiteX37" fmla="*/ 6667 w 10000"/>
                            <a:gd name="connsiteY37" fmla="*/ 761 h 10000"/>
                            <a:gd name="connsiteX38" fmla="*/ 6736 w 10000"/>
                            <a:gd name="connsiteY38" fmla="*/ 741 h 10000"/>
                            <a:gd name="connsiteX39" fmla="*/ 7018 w 10000"/>
                            <a:gd name="connsiteY39" fmla="*/ 805 h 10000"/>
                            <a:gd name="connsiteX40" fmla="*/ 7811 w 10000"/>
                            <a:gd name="connsiteY40" fmla="*/ 1148 h 10000"/>
                            <a:gd name="connsiteX41" fmla="*/ 8011 w 10000"/>
                            <a:gd name="connsiteY41" fmla="*/ 1345 h 10000"/>
                            <a:gd name="connsiteX42" fmla="*/ 8205 w 10000"/>
                            <a:gd name="connsiteY42" fmla="*/ 1586 h 10000"/>
                            <a:gd name="connsiteX43" fmla="*/ 8358 w 10000"/>
                            <a:gd name="connsiteY43" fmla="*/ 1841 h 10000"/>
                            <a:gd name="connsiteX44" fmla="*/ 8512 w 10000"/>
                            <a:gd name="connsiteY44" fmla="*/ 2121 h 10000"/>
                            <a:gd name="connsiteX45" fmla="*/ 8717 w 10000"/>
                            <a:gd name="connsiteY45" fmla="*/ 2412 h 10000"/>
                            <a:gd name="connsiteX46" fmla="*/ 8933 w 10000"/>
                            <a:gd name="connsiteY46" fmla="*/ 2675 h 10000"/>
                            <a:gd name="connsiteX47" fmla="*/ 9407 w 10000"/>
                            <a:gd name="connsiteY47" fmla="*/ 3141 h 10000"/>
                            <a:gd name="connsiteX48" fmla="*/ 9672 w 10000"/>
                            <a:gd name="connsiteY48" fmla="*/ 3295 h 10000"/>
                            <a:gd name="connsiteX49" fmla="*/ 9850 w 10000"/>
                            <a:gd name="connsiteY49" fmla="*/ 3468 h 10000"/>
                            <a:gd name="connsiteX50" fmla="*/ 9793 w 10000"/>
                            <a:gd name="connsiteY50" fmla="*/ 4077 h 10000"/>
                            <a:gd name="connsiteX51" fmla="*/ 9620 w 10000"/>
                            <a:gd name="connsiteY51" fmla="*/ 4185 h 10000"/>
                            <a:gd name="connsiteX52" fmla="*/ 9418 w 10000"/>
                            <a:gd name="connsiteY52" fmla="*/ 4049 h 10000"/>
                            <a:gd name="connsiteX53" fmla="*/ 9104 w 10000"/>
                            <a:gd name="connsiteY53" fmla="*/ 4292 h 10000"/>
                            <a:gd name="connsiteX54" fmla="*/ 8731 w 10000"/>
                            <a:gd name="connsiteY54" fmla="*/ 4279 h 10000"/>
                            <a:gd name="connsiteX55" fmla="*/ 8181 w 10000"/>
                            <a:gd name="connsiteY55" fmla="*/ 4676 h 10000"/>
                            <a:gd name="connsiteX56" fmla="*/ 7434 w 10000"/>
                            <a:gd name="connsiteY56" fmla="*/ 5179 h 10000"/>
                            <a:gd name="connsiteX57" fmla="*/ 7620 w 10000"/>
                            <a:gd name="connsiteY57" fmla="*/ 5322 h 10000"/>
                            <a:gd name="connsiteX58" fmla="*/ 7861 w 10000"/>
                            <a:gd name="connsiteY58" fmla="*/ 5265 h 10000"/>
                            <a:gd name="connsiteX59" fmla="*/ 8055 w 10000"/>
                            <a:gd name="connsiteY59" fmla="*/ 5297 h 10000"/>
                            <a:gd name="connsiteX60" fmla="*/ 7702 w 10000"/>
                            <a:gd name="connsiteY60" fmla="*/ 6021 h 10000"/>
                            <a:gd name="connsiteX61" fmla="*/ 6586 w 10000"/>
                            <a:gd name="connsiteY61" fmla="*/ 6606 h 10000"/>
                            <a:gd name="connsiteX62" fmla="*/ 6925 w 10000"/>
                            <a:gd name="connsiteY62" fmla="*/ 6910 h 10000"/>
                            <a:gd name="connsiteX63" fmla="*/ 7314 w 10000"/>
                            <a:gd name="connsiteY63" fmla="*/ 7411 h 10000"/>
                            <a:gd name="connsiteX64" fmla="*/ 7765 w 10000"/>
                            <a:gd name="connsiteY64" fmla="*/ 8040 h 10000"/>
                            <a:gd name="connsiteX65" fmla="*/ 8011 w 10000"/>
                            <a:gd name="connsiteY65" fmla="*/ 8240 h 10000"/>
                            <a:gd name="connsiteX66" fmla="*/ 8164 w 10000"/>
                            <a:gd name="connsiteY66" fmla="*/ 8395 h 10000"/>
                            <a:gd name="connsiteX67" fmla="*/ 8367 w 10000"/>
                            <a:gd name="connsiteY67" fmla="*/ 8497 h 10000"/>
                            <a:gd name="connsiteX68" fmla="*/ 8663 w 10000"/>
                            <a:gd name="connsiteY68" fmla="*/ 8573 h 10000"/>
                            <a:gd name="connsiteX69" fmla="*/ 8922 w 10000"/>
                            <a:gd name="connsiteY69" fmla="*/ 8660 h 10000"/>
                            <a:gd name="connsiteX70" fmla="*/ 8164 w 10000"/>
                            <a:gd name="connsiteY70" fmla="*/ 8684 h 10000"/>
                            <a:gd name="connsiteX71" fmla="*/ 7587 w 10000"/>
                            <a:gd name="connsiteY71" fmla="*/ 8824 h 10000"/>
                            <a:gd name="connsiteX72" fmla="*/ 7549 w 10000"/>
                            <a:gd name="connsiteY72" fmla="*/ 9255 h 10000"/>
                            <a:gd name="connsiteX73" fmla="*/ 7579 w 10000"/>
                            <a:gd name="connsiteY73" fmla="*/ 9391 h 10000"/>
                            <a:gd name="connsiteX74" fmla="*/ 7529 w 10000"/>
                            <a:gd name="connsiteY74" fmla="*/ 9556 h 10000"/>
                            <a:gd name="connsiteX75" fmla="*/ 7516 w 10000"/>
                            <a:gd name="connsiteY75" fmla="*/ 9855 h 10000"/>
                            <a:gd name="connsiteX76" fmla="*/ 7410 w 10000"/>
                            <a:gd name="connsiteY76" fmla="*/ 9964 h 10000"/>
                            <a:gd name="connsiteX0" fmla="*/ 7410 w 10000"/>
                            <a:gd name="connsiteY0" fmla="*/ 9964 h 10000"/>
                            <a:gd name="connsiteX1" fmla="*/ 7193 w 10000"/>
                            <a:gd name="connsiteY1" fmla="*/ 9903 h 10000"/>
                            <a:gd name="connsiteX2" fmla="*/ 6575 w 10000"/>
                            <a:gd name="connsiteY2" fmla="*/ 9555 h 10000"/>
                            <a:gd name="connsiteX3" fmla="*/ 6109 w 10000"/>
                            <a:gd name="connsiteY3" fmla="*/ 9426 h 10000"/>
                            <a:gd name="connsiteX4" fmla="*/ 5719 w 10000"/>
                            <a:gd name="connsiteY4" fmla="*/ 9342 h 10000"/>
                            <a:gd name="connsiteX5" fmla="*/ 5540 w 10000"/>
                            <a:gd name="connsiteY5" fmla="*/ 9228 h 10000"/>
                            <a:gd name="connsiteX6" fmla="*/ 5365 w 10000"/>
                            <a:gd name="connsiteY6" fmla="*/ 9151 h 10000"/>
                            <a:gd name="connsiteX7" fmla="*/ 3570 w 10000"/>
                            <a:gd name="connsiteY7" fmla="*/ 8782 h 10000"/>
                            <a:gd name="connsiteX8" fmla="*/ 3038 w 10000"/>
                            <a:gd name="connsiteY8" fmla="*/ 9362 h 10000"/>
                            <a:gd name="connsiteX9" fmla="*/ 2432 w 10000"/>
                            <a:gd name="connsiteY9" fmla="*/ 9450 h 10000"/>
                            <a:gd name="connsiteX10" fmla="*/ 1967 w 10000"/>
                            <a:gd name="connsiteY10" fmla="*/ 9360 h 10000"/>
                            <a:gd name="connsiteX11" fmla="*/ 1242 w 10000"/>
                            <a:gd name="connsiteY11" fmla="*/ 8918 h 10000"/>
                            <a:gd name="connsiteX12" fmla="*/ 870 w 10000"/>
                            <a:gd name="connsiteY12" fmla="*/ 8465 h 10000"/>
                            <a:gd name="connsiteX13" fmla="*/ 1062 w 10000"/>
                            <a:gd name="connsiteY13" fmla="*/ 8426 h 10000"/>
                            <a:gd name="connsiteX14" fmla="*/ 1087 w 10000"/>
                            <a:gd name="connsiteY14" fmla="*/ 8236 h 10000"/>
                            <a:gd name="connsiteX15" fmla="*/ 917 w 10000"/>
                            <a:gd name="connsiteY15" fmla="*/ 8115 h 10000"/>
                            <a:gd name="connsiteX16" fmla="*/ 1106 w 10000"/>
                            <a:gd name="connsiteY16" fmla="*/ 7895 h 10000"/>
                            <a:gd name="connsiteX17" fmla="*/ 1347 w 10000"/>
                            <a:gd name="connsiteY17" fmla="*/ 7288 h 10000"/>
                            <a:gd name="connsiteX18" fmla="*/ 1450 w 10000"/>
                            <a:gd name="connsiteY18" fmla="*/ 6734 h 10000"/>
                            <a:gd name="connsiteX19" fmla="*/ 859 w 10000"/>
                            <a:gd name="connsiteY19" fmla="*/ 6021 h 10000"/>
                            <a:gd name="connsiteX20" fmla="*/ 285 w 10000"/>
                            <a:gd name="connsiteY20" fmla="*/ 4752 h 10000"/>
                            <a:gd name="connsiteX21" fmla="*/ 0 w 10000"/>
                            <a:gd name="connsiteY21" fmla="*/ 3690 h 10000"/>
                            <a:gd name="connsiteX22" fmla="*/ 257 w 10000"/>
                            <a:gd name="connsiteY22" fmla="*/ 3430 h 10000"/>
                            <a:gd name="connsiteX23" fmla="*/ 574 w 10000"/>
                            <a:gd name="connsiteY23" fmla="*/ 3156 h 10000"/>
                            <a:gd name="connsiteX24" fmla="*/ 638 w 10000"/>
                            <a:gd name="connsiteY24" fmla="*/ 3094 h 10000"/>
                            <a:gd name="connsiteX25" fmla="*/ 1283 w 10000"/>
                            <a:gd name="connsiteY25" fmla="*/ 2385 h 10000"/>
                            <a:gd name="connsiteX26" fmla="*/ 1989 w 10000"/>
                            <a:gd name="connsiteY26" fmla="*/ 1595 h 10000"/>
                            <a:gd name="connsiteX27" fmla="*/ 2290 w 10000"/>
                            <a:gd name="connsiteY27" fmla="*/ 1307 h 10000"/>
                            <a:gd name="connsiteX28" fmla="*/ 2920 w 10000"/>
                            <a:gd name="connsiteY28" fmla="*/ 685 h 10000"/>
                            <a:gd name="connsiteX29" fmla="*/ 3368 w 10000"/>
                            <a:gd name="connsiteY29" fmla="*/ 198 h 10000"/>
                            <a:gd name="connsiteX30" fmla="*/ 3578 w 10000"/>
                            <a:gd name="connsiteY30" fmla="*/ 87 h 10000"/>
                            <a:gd name="connsiteX31" fmla="*/ 3973 w 10000"/>
                            <a:gd name="connsiteY31" fmla="*/ 14 h 10000"/>
                            <a:gd name="connsiteX32" fmla="*/ 5789 w 10000"/>
                            <a:gd name="connsiteY32" fmla="*/ 112 h 10000"/>
                            <a:gd name="connsiteX33" fmla="*/ 6583 w 10000"/>
                            <a:gd name="connsiteY33" fmla="*/ 412 h 10000"/>
                            <a:gd name="connsiteX34" fmla="*/ 6717 w 10000"/>
                            <a:gd name="connsiteY34" fmla="*/ 507 h 10000"/>
                            <a:gd name="connsiteX35" fmla="*/ 6627 w 10000"/>
                            <a:gd name="connsiteY35" fmla="*/ 629 h 10000"/>
                            <a:gd name="connsiteX36" fmla="*/ 6501 w 10000"/>
                            <a:gd name="connsiteY36" fmla="*/ 790 h 10000"/>
                            <a:gd name="connsiteX37" fmla="*/ 6667 w 10000"/>
                            <a:gd name="connsiteY37" fmla="*/ 761 h 10000"/>
                            <a:gd name="connsiteX38" fmla="*/ 6736 w 10000"/>
                            <a:gd name="connsiteY38" fmla="*/ 741 h 10000"/>
                            <a:gd name="connsiteX39" fmla="*/ 7018 w 10000"/>
                            <a:gd name="connsiteY39" fmla="*/ 805 h 10000"/>
                            <a:gd name="connsiteX40" fmla="*/ 7811 w 10000"/>
                            <a:gd name="connsiteY40" fmla="*/ 1148 h 10000"/>
                            <a:gd name="connsiteX41" fmla="*/ 8011 w 10000"/>
                            <a:gd name="connsiteY41" fmla="*/ 1345 h 10000"/>
                            <a:gd name="connsiteX42" fmla="*/ 8205 w 10000"/>
                            <a:gd name="connsiteY42" fmla="*/ 1586 h 10000"/>
                            <a:gd name="connsiteX43" fmla="*/ 8358 w 10000"/>
                            <a:gd name="connsiteY43" fmla="*/ 1841 h 10000"/>
                            <a:gd name="connsiteX44" fmla="*/ 8512 w 10000"/>
                            <a:gd name="connsiteY44" fmla="*/ 2121 h 10000"/>
                            <a:gd name="connsiteX45" fmla="*/ 8717 w 10000"/>
                            <a:gd name="connsiteY45" fmla="*/ 2412 h 10000"/>
                            <a:gd name="connsiteX46" fmla="*/ 8933 w 10000"/>
                            <a:gd name="connsiteY46" fmla="*/ 2675 h 10000"/>
                            <a:gd name="connsiteX47" fmla="*/ 9407 w 10000"/>
                            <a:gd name="connsiteY47" fmla="*/ 3141 h 10000"/>
                            <a:gd name="connsiteX48" fmla="*/ 9672 w 10000"/>
                            <a:gd name="connsiteY48" fmla="*/ 3295 h 10000"/>
                            <a:gd name="connsiteX49" fmla="*/ 9850 w 10000"/>
                            <a:gd name="connsiteY49" fmla="*/ 3468 h 10000"/>
                            <a:gd name="connsiteX50" fmla="*/ 9793 w 10000"/>
                            <a:gd name="connsiteY50" fmla="*/ 4077 h 10000"/>
                            <a:gd name="connsiteX51" fmla="*/ 9620 w 10000"/>
                            <a:gd name="connsiteY51" fmla="*/ 4185 h 10000"/>
                            <a:gd name="connsiteX52" fmla="*/ 9469 w 10000"/>
                            <a:gd name="connsiteY52" fmla="*/ 4322 h 10000"/>
                            <a:gd name="connsiteX53" fmla="*/ 9104 w 10000"/>
                            <a:gd name="connsiteY53" fmla="*/ 4292 h 10000"/>
                            <a:gd name="connsiteX54" fmla="*/ 8731 w 10000"/>
                            <a:gd name="connsiteY54" fmla="*/ 4279 h 10000"/>
                            <a:gd name="connsiteX55" fmla="*/ 8181 w 10000"/>
                            <a:gd name="connsiteY55" fmla="*/ 4676 h 10000"/>
                            <a:gd name="connsiteX56" fmla="*/ 7434 w 10000"/>
                            <a:gd name="connsiteY56" fmla="*/ 5179 h 10000"/>
                            <a:gd name="connsiteX57" fmla="*/ 7620 w 10000"/>
                            <a:gd name="connsiteY57" fmla="*/ 5322 h 10000"/>
                            <a:gd name="connsiteX58" fmla="*/ 7861 w 10000"/>
                            <a:gd name="connsiteY58" fmla="*/ 5265 h 10000"/>
                            <a:gd name="connsiteX59" fmla="*/ 8055 w 10000"/>
                            <a:gd name="connsiteY59" fmla="*/ 5297 h 10000"/>
                            <a:gd name="connsiteX60" fmla="*/ 7702 w 10000"/>
                            <a:gd name="connsiteY60" fmla="*/ 6021 h 10000"/>
                            <a:gd name="connsiteX61" fmla="*/ 6586 w 10000"/>
                            <a:gd name="connsiteY61" fmla="*/ 6606 h 10000"/>
                            <a:gd name="connsiteX62" fmla="*/ 6925 w 10000"/>
                            <a:gd name="connsiteY62" fmla="*/ 6910 h 10000"/>
                            <a:gd name="connsiteX63" fmla="*/ 7314 w 10000"/>
                            <a:gd name="connsiteY63" fmla="*/ 7411 h 10000"/>
                            <a:gd name="connsiteX64" fmla="*/ 7765 w 10000"/>
                            <a:gd name="connsiteY64" fmla="*/ 8040 h 10000"/>
                            <a:gd name="connsiteX65" fmla="*/ 8011 w 10000"/>
                            <a:gd name="connsiteY65" fmla="*/ 8240 h 10000"/>
                            <a:gd name="connsiteX66" fmla="*/ 8164 w 10000"/>
                            <a:gd name="connsiteY66" fmla="*/ 8395 h 10000"/>
                            <a:gd name="connsiteX67" fmla="*/ 8367 w 10000"/>
                            <a:gd name="connsiteY67" fmla="*/ 8497 h 10000"/>
                            <a:gd name="connsiteX68" fmla="*/ 8663 w 10000"/>
                            <a:gd name="connsiteY68" fmla="*/ 8573 h 10000"/>
                            <a:gd name="connsiteX69" fmla="*/ 8922 w 10000"/>
                            <a:gd name="connsiteY69" fmla="*/ 8660 h 10000"/>
                            <a:gd name="connsiteX70" fmla="*/ 8164 w 10000"/>
                            <a:gd name="connsiteY70" fmla="*/ 8684 h 10000"/>
                            <a:gd name="connsiteX71" fmla="*/ 7587 w 10000"/>
                            <a:gd name="connsiteY71" fmla="*/ 8824 h 10000"/>
                            <a:gd name="connsiteX72" fmla="*/ 7549 w 10000"/>
                            <a:gd name="connsiteY72" fmla="*/ 9255 h 10000"/>
                            <a:gd name="connsiteX73" fmla="*/ 7579 w 10000"/>
                            <a:gd name="connsiteY73" fmla="*/ 9391 h 10000"/>
                            <a:gd name="connsiteX74" fmla="*/ 7529 w 10000"/>
                            <a:gd name="connsiteY74" fmla="*/ 9556 h 10000"/>
                            <a:gd name="connsiteX75" fmla="*/ 7516 w 10000"/>
                            <a:gd name="connsiteY75" fmla="*/ 9855 h 10000"/>
                            <a:gd name="connsiteX76" fmla="*/ 7410 w 10000"/>
                            <a:gd name="connsiteY76" fmla="*/ 9964 h 10000"/>
                            <a:gd name="connsiteX0" fmla="*/ 7410 w 10000"/>
                            <a:gd name="connsiteY0" fmla="*/ 9964 h 10000"/>
                            <a:gd name="connsiteX1" fmla="*/ 7193 w 10000"/>
                            <a:gd name="connsiteY1" fmla="*/ 9903 h 10000"/>
                            <a:gd name="connsiteX2" fmla="*/ 6575 w 10000"/>
                            <a:gd name="connsiteY2" fmla="*/ 9555 h 10000"/>
                            <a:gd name="connsiteX3" fmla="*/ 6109 w 10000"/>
                            <a:gd name="connsiteY3" fmla="*/ 9426 h 10000"/>
                            <a:gd name="connsiteX4" fmla="*/ 5719 w 10000"/>
                            <a:gd name="connsiteY4" fmla="*/ 9342 h 10000"/>
                            <a:gd name="connsiteX5" fmla="*/ 5540 w 10000"/>
                            <a:gd name="connsiteY5" fmla="*/ 9228 h 10000"/>
                            <a:gd name="connsiteX6" fmla="*/ 5365 w 10000"/>
                            <a:gd name="connsiteY6" fmla="*/ 9151 h 10000"/>
                            <a:gd name="connsiteX7" fmla="*/ 3570 w 10000"/>
                            <a:gd name="connsiteY7" fmla="*/ 8782 h 10000"/>
                            <a:gd name="connsiteX8" fmla="*/ 3038 w 10000"/>
                            <a:gd name="connsiteY8" fmla="*/ 9362 h 10000"/>
                            <a:gd name="connsiteX9" fmla="*/ 2432 w 10000"/>
                            <a:gd name="connsiteY9" fmla="*/ 9450 h 10000"/>
                            <a:gd name="connsiteX10" fmla="*/ 1967 w 10000"/>
                            <a:gd name="connsiteY10" fmla="*/ 9360 h 10000"/>
                            <a:gd name="connsiteX11" fmla="*/ 1242 w 10000"/>
                            <a:gd name="connsiteY11" fmla="*/ 8918 h 10000"/>
                            <a:gd name="connsiteX12" fmla="*/ 870 w 10000"/>
                            <a:gd name="connsiteY12" fmla="*/ 8465 h 10000"/>
                            <a:gd name="connsiteX13" fmla="*/ 1062 w 10000"/>
                            <a:gd name="connsiteY13" fmla="*/ 8426 h 10000"/>
                            <a:gd name="connsiteX14" fmla="*/ 475 w 10000"/>
                            <a:gd name="connsiteY14" fmla="*/ 8304 h 10000"/>
                            <a:gd name="connsiteX15" fmla="*/ 917 w 10000"/>
                            <a:gd name="connsiteY15" fmla="*/ 8115 h 10000"/>
                            <a:gd name="connsiteX16" fmla="*/ 1106 w 10000"/>
                            <a:gd name="connsiteY16" fmla="*/ 7895 h 10000"/>
                            <a:gd name="connsiteX17" fmla="*/ 1347 w 10000"/>
                            <a:gd name="connsiteY17" fmla="*/ 7288 h 10000"/>
                            <a:gd name="connsiteX18" fmla="*/ 1450 w 10000"/>
                            <a:gd name="connsiteY18" fmla="*/ 6734 h 10000"/>
                            <a:gd name="connsiteX19" fmla="*/ 859 w 10000"/>
                            <a:gd name="connsiteY19" fmla="*/ 6021 h 10000"/>
                            <a:gd name="connsiteX20" fmla="*/ 285 w 10000"/>
                            <a:gd name="connsiteY20" fmla="*/ 4752 h 10000"/>
                            <a:gd name="connsiteX21" fmla="*/ 0 w 10000"/>
                            <a:gd name="connsiteY21" fmla="*/ 3690 h 10000"/>
                            <a:gd name="connsiteX22" fmla="*/ 257 w 10000"/>
                            <a:gd name="connsiteY22" fmla="*/ 3430 h 10000"/>
                            <a:gd name="connsiteX23" fmla="*/ 574 w 10000"/>
                            <a:gd name="connsiteY23" fmla="*/ 3156 h 10000"/>
                            <a:gd name="connsiteX24" fmla="*/ 638 w 10000"/>
                            <a:gd name="connsiteY24" fmla="*/ 3094 h 10000"/>
                            <a:gd name="connsiteX25" fmla="*/ 1283 w 10000"/>
                            <a:gd name="connsiteY25" fmla="*/ 2385 h 10000"/>
                            <a:gd name="connsiteX26" fmla="*/ 1989 w 10000"/>
                            <a:gd name="connsiteY26" fmla="*/ 1595 h 10000"/>
                            <a:gd name="connsiteX27" fmla="*/ 2290 w 10000"/>
                            <a:gd name="connsiteY27" fmla="*/ 1307 h 10000"/>
                            <a:gd name="connsiteX28" fmla="*/ 2920 w 10000"/>
                            <a:gd name="connsiteY28" fmla="*/ 685 h 10000"/>
                            <a:gd name="connsiteX29" fmla="*/ 3368 w 10000"/>
                            <a:gd name="connsiteY29" fmla="*/ 198 h 10000"/>
                            <a:gd name="connsiteX30" fmla="*/ 3578 w 10000"/>
                            <a:gd name="connsiteY30" fmla="*/ 87 h 10000"/>
                            <a:gd name="connsiteX31" fmla="*/ 3973 w 10000"/>
                            <a:gd name="connsiteY31" fmla="*/ 14 h 10000"/>
                            <a:gd name="connsiteX32" fmla="*/ 5789 w 10000"/>
                            <a:gd name="connsiteY32" fmla="*/ 112 h 10000"/>
                            <a:gd name="connsiteX33" fmla="*/ 6583 w 10000"/>
                            <a:gd name="connsiteY33" fmla="*/ 412 h 10000"/>
                            <a:gd name="connsiteX34" fmla="*/ 6717 w 10000"/>
                            <a:gd name="connsiteY34" fmla="*/ 507 h 10000"/>
                            <a:gd name="connsiteX35" fmla="*/ 6627 w 10000"/>
                            <a:gd name="connsiteY35" fmla="*/ 629 h 10000"/>
                            <a:gd name="connsiteX36" fmla="*/ 6501 w 10000"/>
                            <a:gd name="connsiteY36" fmla="*/ 790 h 10000"/>
                            <a:gd name="connsiteX37" fmla="*/ 6667 w 10000"/>
                            <a:gd name="connsiteY37" fmla="*/ 761 h 10000"/>
                            <a:gd name="connsiteX38" fmla="*/ 6736 w 10000"/>
                            <a:gd name="connsiteY38" fmla="*/ 741 h 10000"/>
                            <a:gd name="connsiteX39" fmla="*/ 7018 w 10000"/>
                            <a:gd name="connsiteY39" fmla="*/ 805 h 10000"/>
                            <a:gd name="connsiteX40" fmla="*/ 7811 w 10000"/>
                            <a:gd name="connsiteY40" fmla="*/ 1148 h 10000"/>
                            <a:gd name="connsiteX41" fmla="*/ 8011 w 10000"/>
                            <a:gd name="connsiteY41" fmla="*/ 1345 h 10000"/>
                            <a:gd name="connsiteX42" fmla="*/ 8205 w 10000"/>
                            <a:gd name="connsiteY42" fmla="*/ 1586 h 10000"/>
                            <a:gd name="connsiteX43" fmla="*/ 8358 w 10000"/>
                            <a:gd name="connsiteY43" fmla="*/ 1841 h 10000"/>
                            <a:gd name="connsiteX44" fmla="*/ 8512 w 10000"/>
                            <a:gd name="connsiteY44" fmla="*/ 2121 h 10000"/>
                            <a:gd name="connsiteX45" fmla="*/ 8717 w 10000"/>
                            <a:gd name="connsiteY45" fmla="*/ 2412 h 10000"/>
                            <a:gd name="connsiteX46" fmla="*/ 8933 w 10000"/>
                            <a:gd name="connsiteY46" fmla="*/ 2675 h 10000"/>
                            <a:gd name="connsiteX47" fmla="*/ 9407 w 10000"/>
                            <a:gd name="connsiteY47" fmla="*/ 3141 h 10000"/>
                            <a:gd name="connsiteX48" fmla="*/ 9672 w 10000"/>
                            <a:gd name="connsiteY48" fmla="*/ 3295 h 10000"/>
                            <a:gd name="connsiteX49" fmla="*/ 9850 w 10000"/>
                            <a:gd name="connsiteY49" fmla="*/ 3468 h 10000"/>
                            <a:gd name="connsiteX50" fmla="*/ 9793 w 10000"/>
                            <a:gd name="connsiteY50" fmla="*/ 4077 h 10000"/>
                            <a:gd name="connsiteX51" fmla="*/ 9620 w 10000"/>
                            <a:gd name="connsiteY51" fmla="*/ 4185 h 10000"/>
                            <a:gd name="connsiteX52" fmla="*/ 9469 w 10000"/>
                            <a:gd name="connsiteY52" fmla="*/ 4322 h 10000"/>
                            <a:gd name="connsiteX53" fmla="*/ 9104 w 10000"/>
                            <a:gd name="connsiteY53" fmla="*/ 4292 h 10000"/>
                            <a:gd name="connsiteX54" fmla="*/ 8731 w 10000"/>
                            <a:gd name="connsiteY54" fmla="*/ 4279 h 10000"/>
                            <a:gd name="connsiteX55" fmla="*/ 8181 w 10000"/>
                            <a:gd name="connsiteY55" fmla="*/ 4676 h 10000"/>
                            <a:gd name="connsiteX56" fmla="*/ 7434 w 10000"/>
                            <a:gd name="connsiteY56" fmla="*/ 5179 h 10000"/>
                            <a:gd name="connsiteX57" fmla="*/ 7620 w 10000"/>
                            <a:gd name="connsiteY57" fmla="*/ 5322 h 10000"/>
                            <a:gd name="connsiteX58" fmla="*/ 7861 w 10000"/>
                            <a:gd name="connsiteY58" fmla="*/ 5265 h 10000"/>
                            <a:gd name="connsiteX59" fmla="*/ 8055 w 10000"/>
                            <a:gd name="connsiteY59" fmla="*/ 5297 h 10000"/>
                            <a:gd name="connsiteX60" fmla="*/ 7702 w 10000"/>
                            <a:gd name="connsiteY60" fmla="*/ 6021 h 10000"/>
                            <a:gd name="connsiteX61" fmla="*/ 6586 w 10000"/>
                            <a:gd name="connsiteY61" fmla="*/ 6606 h 10000"/>
                            <a:gd name="connsiteX62" fmla="*/ 6925 w 10000"/>
                            <a:gd name="connsiteY62" fmla="*/ 6910 h 10000"/>
                            <a:gd name="connsiteX63" fmla="*/ 7314 w 10000"/>
                            <a:gd name="connsiteY63" fmla="*/ 7411 h 10000"/>
                            <a:gd name="connsiteX64" fmla="*/ 7765 w 10000"/>
                            <a:gd name="connsiteY64" fmla="*/ 8040 h 10000"/>
                            <a:gd name="connsiteX65" fmla="*/ 8011 w 10000"/>
                            <a:gd name="connsiteY65" fmla="*/ 8240 h 10000"/>
                            <a:gd name="connsiteX66" fmla="*/ 8164 w 10000"/>
                            <a:gd name="connsiteY66" fmla="*/ 8395 h 10000"/>
                            <a:gd name="connsiteX67" fmla="*/ 8367 w 10000"/>
                            <a:gd name="connsiteY67" fmla="*/ 8497 h 10000"/>
                            <a:gd name="connsiteX68" fmla="*/ 8663 w 10000"/>
                            <a:gd name="connsiteY68" fmla="*/ 8573 h 10000"/>
                            <a:gd name="connsiteX69" fmla="*/ 8922 w 10000"/>
                            <a:gd name="connsiteY69" fmla="*/ 8660 h 10000"/>
                            <a:gd name="connsiteX70" fmla="*/ 8164 w 10000"/>
                            <a:gd name="connsiteY70" fmla="*/ 8684 h 10000"/>
                            <a:gd name="connsiteX71" fmla="*/ 7587 w 10000"/>
                            <a:gd name="connsiteY71" fmla="*/ 8824 h 10000"/>
                            <a:gd name="connsiteX72" fmla="*/ 7549 w 10000"/>
                            <a:gd name="connsiteY72" fmla="*/ 9255 h 10000"/>
                            <a:gd name="connsiteX73" fmla="*/ 7579 w 10000"/>
                            <a:gd name="connsiteY73" fmla="*/ 9391 h 10000"/>
                            <a:gd name="connsiteX74" fmla="*/ 7529 w 10000"/>
                            <a:gd name="connsiteY74" fmla="*/ 9556 h 10000"/>
                            <a:gd name="connsiteX75" fmla="*/ 7516 w 10000"/>
                            <a:gd name="connsiteY75" fmla="*/ 9855 h 10000"/>
                            <a:gd name="connsiteX76" fmla="*/ 7410 w 10000"/>
                            <a:gd name="connsiteY76" fmla="*/ 9964 h 10000"/>
                            <a:gd name="connsiteX0" fmla="*/ 7410 w 10000"/>
                            <a:gd name="connsiteY0" fmla="*/ 9964 h 10000"/>
                            <a:gd name="connsiteX1" fmla="*/ 7193 w 10000"/>
                            <a:gd name="connsiteY1" fmla="*/ 9903 h 10000"/>
                            <a:gd name="connsiteX2" fmla="*/ 6575 w 10000"/>
                            <a:gd name="connsiteY2" fmla="*/ 9555 h 10000"/>
                            <a:gd name="connsiteX3" fmla="*/ 6109 w 10000"/>
                            <a:gd name="connsiteY3" fmla="*/ 9426 h 10000"/>
                            <a:gd name="connsiteX4" fmla="*/ 5719 w 10000"/>
                            <a:gd name="connsiteY4" fmla="*/ 9342 h 10000"/>
                            <a:gd name="connsiteX5" fmla="*/ 5540 w 10000"/>
                            <a:gd name="connsiteY5" fmla="*/ 9228 h 10000"/>
                            <a:gd name="connsiteX6" fmla="*/ 5365 w 10000"/>
                            <a:gd name="connsiteY6" fmla="*/ 9151 h 10000"/>
                            <a:gd name="connsiteX7" fmla="*/ 3570 w 10000"/>
                            <a:gd name="connsiteY7" fmla="*/ 8782 h 10000"/>
                            <a:gd name="connsiteX8" fmla="*/ 3038 w 10000"/>
                            <a:gd name="connsiteY8" fmla="*/ 9362 h 10000"/>
                            <a:gd name="connsiteX9" fmla="*/ 2432 w 10000"/>
                            <a:gd name="connsiteY9" fmla="*/ 9450 h 10000"/>
                            <a:gd name="connsiteX10" fmla="*/ 1967 w 10000"/>
                            <a:gd name="connsiteY10" fmla="*/ 9360 h 10000"/>
                            <a:gd name="connsiteX11" fmla="*/ 1242 w 10000"/>
                            <a:gd name="connsiteY11" fmla="*/ 8918 h 10000"/>
                            <a:gd name="connsiteX12" fmla="*/ 870 w 10000"/>
                            <a:gd name="connsiteY12" fmla="*/ 8465 h 10000"/>
                            <a:gd name="connsiteX13" fmla="*/ 1062 w 10000"/>
                            <a:gd name="connsiteY13" fmla="*/ 8426 h 10000"/>
                            <a:gd name="connsiteX14" fmla="*/ 475 w 10000"/>
                            <a:gd name="connsiteY14" fmla="*/ 8304 h 10000"/>
                            <a:gd name="connsiteX15" fmla="*/ 560 w 10000"/>
                            <a:gd name="connsiteY15" fmla="*/ 7910 h 10000"/>
                            <a:gd name="connsiteX16" fmla="*/ 1106 w 10000"/>
                            <a:gd name="connsiteY16" fmla="*/ 7895 h 10000"/>
                            <a:gd name="connsiteX17" fmla="*/ 1347 w 10000"/>
                            <a:gd name="connsiteY17" fmla="*/ 7288 h 10000"/>
                            <a:gd name="connsiteX18" fmla="*/ 1450 w 10000"/>
                            <a:gd name="connsiteY18" fmla="*/ 6734 h 10000"/>
                            <a:gd name="connsiteX19" fmla="*/ 859 w 10000"/>
                            <a:gd name="connsiteY19" fmla="*/ 6021 h 10000"/>
                            <a:gd name="connsiteX20" fmla="*/ 285 w 10000"/>
                            <a:gd name="connsiteY20" fmla="*/ 4752 h 10000"/>
                            <a:gd name="connsiteX21" fmla="*/ 0 w 10000"/>
                            <a:gd name="connsiteY21" fmla="*/ 3690 h 10000"/>
                            <a:gd name="connsiteX22" fmla="*/ 257 w 10000"/>
                            <a:gd name="connsiteY22" fmla="*/ 3430 h 10000"/>
                            <a:gd name="connsiteX23" fmla="*/ 574 w 10000"/>
                            <a:gd name="connsiteY23" fmla="*/ 3156 h 10000"/>
                            <a:gd name="connsiteX24" fmla="*/ 638 w 10000"/>
                            <a:gd name="connsiteY24" fmla="*/ 3094 h 10000"/>
                            <a:gd name="connsiteX25" fmla="*/ 1283 w 10000"/>
                            <a:gd name="connsiteY25" fmla="*/ 2385 h 10000"/>
                            <a:gd name="connsiteX26" fmla="*/ 1989 w 10000"/>
                            <a:gd name="connsiteY26" fmla="*/ 1595 h 10000"/>
                            <a:gd name="connsiteX27" fmla="*/ 2290 w 10000"/>
                            <a:gd name="connsiteY27" fmla="*/ 1307 h 10000"/>
                            <a:gd name="connsiteX28" fmla="*/ 2920 w 10000"/>
                            <a:gd name="connsiteY28" fmla="*/ 685 h 10000"/>
                            <a:gd name="connsiteX29" fmla="*/ 3368 w 10000"/>
                            <a:gd name="connsiteY29" fmla="*/ 198 h 10000"/>
                            <a:gd name="connsiteX30" fmla="*/ 3578 w 10000"/>
                            <a:gd name="connsiteY30" fmla="*/ 87 h 10000"/>
                            <a:gd name="connsiteX31" fmla="*/ 3973 w 10000"/>
                            <a:gd name="connsiteY31" fmla="*/ 14 h 10000"/>
                            <a:gd name="connsiteX32" fmla="*/ 5789 w 10000"/>
                            <a:gd name="connsiteY32" fmla="*/ 112 h 10000"/>
                            <a:gd name="connsiteX33" fmla="*/ 6583 w 10000"/>
                            <a:gd name="connsiteY33" fmla="*/ 412 h 10000"/>
                            <a:gd name="connsiteX34" fmla="*/ 6717 w 10000"/>
                            <a:gd name="connsiteY34" fmla="*/ 507 h 10000"/>
                            <a:gd name="connsiteX35" fmla="*/ 6627 w 10000"/>
                            <a:gd name="connsiteY35" fmla="*/ 629 h 10000"/>
                            <a:gd name="connsiteX36" fmla="*/ 6501 w 10000"/>
                            <a:gd name="connsiteY36" fmla="*/ 790 h 10000"/>
                            <a:gd name="connsiteX37" fmla="*/ 6667 w 10000"/>
                            <a:gd name="connsiteY37" fmla="*/ 761 h 10000"/>
                            <a:gd name="connsiteX38" fmla="*/ 6736 w 10000"/>
                            <a:gd name="connsiteY38" fmla="*/ 741 h 10000"/>
                            <a:gd name="connsiteX39" fmla="*/ 7018 w 10000"/>
                            <a:gd name="connsiteY39" fmla="*/ 805 h 10000"/>
                            <a:gd name="connsiteX40" fmla="*/ 7811 w 10000"/>
                            <a:gd name="connsiteY40" fmla="*/ 1148 h 10000"/>
                            <a:gd name="connsiteX41" fmla="*/ 8011 w 10000"/>
                            <a:gd name="connsiteY41" fmla="*/ 1345 h 10000"/>
                            <a:gd name="connsiteX42" fmla="*/ 8205 w 10000"/>
                            <a:gd name="connsiteY42" fmla="*/ 1586 h 10000"/>
                            <a:gd name="connsiteX43" fmla="*/ 8358 w 10000"/>
                            <a:gd name="connsiteY43" fmla="*/ 1841 h 10000"/>
                            <a:gd name="connsiteX44" fmla="*/ 8512 w 10000"/>
                            <a:gd name="connsiteY44" fmla="*/ 2121 h 10000"/>
                            <a:gd name="connsiteX45" fmla="*/ 8717 w 10000"/>
                            <a:gd name="connsiteY45" fmla="*/ 2412 h 10000"/>
                            <a:gd name="connsiteX46" fmla="*/ 8933 w 10000"/>
                            <a:gd name="connsiteY46" fmla="*/ 2675 h 10000"/>
                            <a:gd name="connsiteX47" fmla="*/ 9407 w 10000"/>
                            <a:gd name="connsiteY47" fmla="*/ 3141 h 10000"/>
                            <a:gd name="connsiteX48" fmla="*/ 9672 w 10000"/>
                            <a:gd name="connsiteY48" fmla="*/ 3295 h 10000"/>
                            <a:gd name="connsiteX49" fmla="*/ 9850 w 10000"/>
                            <a:gd name="connsiteY49" fmla="*/ 3468 h 10000"/>
                            <a:gd name="connsiteX50" fmla="*/ 9793 w 10000"/>
                            <a:gd name="connsiteY50" fmla="*/ 4077 h 10000"/>
                            <a:gd name="connsiteX51" fmla="*/ 9620 w 10000"/>
                            <a:gd name="connsiteY51" fmla="*/ 4185 h 10000"/>
                            <a:gd name="connsiteX52" fmla="*/ 9469 w 10000"/>
                            <a:gd name="connsiteY52" fmla="*/ 4322 h 10000"/>
                            <a:gd name="connsiteX53" fmla="*/ 9104 w 10000"/>
                            <a:gd name="connsiteY53" fmla="*/ 4292 h 10000"/>
                            <a:gd name="connsiteX54" fmla="*/ 8731 w 10000"/>
                            <a:gd name="connsiteY54" fmla="*/ 4279 h 10000"/>
                            <a:gd name="connsiteX55" fmla="*/ 8181 w 10000"/>
                            <a:gd name="connsiteY55" fmla="*/ 4676 h 10000"/>
                            <a:gd name="connsiteX56" fmla="*/ 7434 w 10000"/>
                            <a:gd name="connsiteY56" fmla="*/ 5179 h 10000"/>
                            <a:gd name="connsiteX57" fmla="*/ 7620 w 10000"/>
                            <a:gd name="connsiteY57" fmla="*/ 5322 h 10000"/>
                            <a:gd name="connsiteX58" fmla="*/ 7861 w 10000"/>
                            <a:gd name="connsiteY58" fmla="*/ 5265 h 10000"/>
                            <a:gd name="connsiteX59" fmla="*/ 8055 w 10000"/>
                            <a:gd name="connsiteY59" fmla="*/ 5297 h 10000"/>
                            <a:gd name="connsiteX60" fmla="*/ 7702 w 10000"/>
                            <a:gd name="connsiteY60" fmla="*/ 6021 h 10000"/>
                            <a:gd name="connsiteX61" fmla="*/ 6586 w 10000"/>
                            <a:gd name="connsiteY61" fmla="*/ 6606 h 10000"/>
                            <a:gd name="connsiteX62" fmla="*/ 6925 w 10000"/>
                            <a:gd name="connsiteY62" fmla="*/ 6910 h 10000"/>
                            <a:gd name="connsiteX63" fmla="*/ 7314 w 10000"/>
                            <a:gd name="connsiteY63" fmla="*/ 7411 h 10000"/>
                            <a:gd name="connsiteX64" fmla="*/ 7765 w 10000"/>
                            <a:gd name="connsiteY64" fmla="*/ 8040 h 10000"/>
                            <a:gd name="connsiteX65" fmla="*/ 8011 w 10000"/>
                            <a:gd name="connsiteY65" fmla="*/ 8240 h 10000"/>
                            <a:gd name="connsiteX66" fmla="*/ 8164 w 10000"/>
                            <a:gd name="connsiteY66" fmla="*/ 8395 h 10000"/>
                            <a:gd name="connsiteX67" fmla="*/ 8367 w 10000"/>
                            <a:gd name="connsiteY67" fmla="*/ 8497 h 10000"/>
                            <a:gd name="connsiteX68" fmla="*/ 8663 w 10000"/>
                            <a:gd name="connsiteY68" fmla="*/ 8573 h 10000"/>
                            <a:gd name="connsiteX69" fmla="*/ 8922 w 10000"/>
                            <a:gd name="connsiteY69" fmla="*/ 8660 h 10000"/>
                            <a:gd name="connsiteX70" fmla="*/ 8164 w 10000"/>
                            <a:gd name="connsiteY70" fmla="*/ 8684 h 10000"/>
                            <a:gd name="connsiteX71" fmla="*/ 7587 w 10000"/>
                            <a:gd name="connsiteY71" fmla="*/ 8824 h 10000"/>
                            <a:gd name="connsiteX72" fmla="*/ 7549 w 10000"/>
                            <a:gd name="connsiteY72" fmla="*/ 9255 h 10000"/>
                            <a:gd name="connsiteX73" fmla="*/ 7579 w 10000"/>
                            <a:gd name="connsiteY73" fmla="*/ 9391 h 10000"/>
                            <a:gd name="connsiteX74" fmla="*/ 7529 w 10000"/>
                            <a:gd name="connsiteY74" fmla="*/ 9556 h 10000"/>
                            <a:gd name="connsiteX75" fmla="*/ 7516 w 10000"/>
                            <a:gd name="connsiteY75" fmla="*/ 9855 h 10000"/>
                            <a:gd name="connsiteX76" fmla="*/ 7410 w 10000"/>
                            <a:gd name="connsiteY76" fmla="*/ 9964 h 10000"/>
                            <a:gd name="connsiteX0" fmla="*/ 7410 w 10000"/>
                            <a:gd name="connsiteY0" fmla="*/ 9964 h 10000"/>
                            <a:gd name="connsiteX1" fmla="*/ 7193 w 10000"/>
                            <a:gd name="connsiteY1" fmla="*/ 9903 h 10000"/>
                            <a:gd name="connsiteX2" fmla="*/ 6575 w 10000"/>
                            <a:gd name="connsiteY2" fmla="*/ 9555 h 10000"/>
                            <a:gd name="connsiteX3" fmla="*/ 6109 w 10000"/>
                            <a:gd name="connsiteY3" fmla="*/ 9426 h 10000"/>
                            <a:gd name="connsiteX4" fmla="*/ 5719 w 10000"/>
                            <a:gd name="connsiteY4" fmla="*/ 9342 h 10000"/>
                            <a:gd name="connsiteX5" fmla="*/ 5540 w 10000"/>
                            <a:gd name="connsiteY5" fmla="*/ 9228 h 10000"/>
                            <a:gd name="connsiteX6" fmla="*/ 5365 w 10000"/>
                            <a:gd name="connsiteY6" fmla="*/ 9151 h 10000"/>
                            <a:gd name="connsiteX7" fmla="*/ 3570 w 10000"/>
                            <a:gd name="connsiteY7" fmla="*/ 8782 h 10000"/>
                            <a:gd name="connsiteX8" fmla="*/ 3038 w 10000"/>
                            <a:gd name="connsiteY8" fmla="*/ 9362 h 10000"/>
                            <a:gd name="connsiteX9" fmla="*/ 2432 w 10000"/>
                            <a:gd name="connsiteY9" fmla="*/ 9450 h 10000"/>
                            <a:gd name="connsiteX10" fmla="*/ 1967 w 10000"/>
                            <a:gd name="connsiteY10" fmla="*/ 9360 h 10000"/>
                            <a:gd name="connsiteX11" fmla="*/ 1242 w 10000"/>
                            <a:gd name="connsiteY11" fmla="*/ 8918 h 10000"/>
                            <a:gd name="connsiteX12" fmla="*/ 870 w 10000"/>
                            <a:gd name="connsiteY12" fmla="*/ 8465 h 10000"/>
                            <a:gd name="connsiteX13" fmla="*/ 1062 w 10000"/>
                            <a:gd name="connsiteY13" fmla="*/ 8426 h 10000"/>
                            <a:gd name="connsiteX14" fmla="*/ 475 w 10000"/>
                            <a:gd name="connsiteY14" fmla="*/ 8304 h 10000"/>
                            <a:gd name="connsiteX15" fmla="*/ 560 w 10000"/>
                            <a:gd name="connsiteY15" fmla="*/ 7910 h 10000"/>
                            <a:gd name="connsiteX16" fmla="*/ 1106 w 10000"/>
                            <a:gd name="connsiteY16" fmla="*/ 7895 h 10000"/>
                            <a:gd name="connsiteX17" fmla="*/ 1143 w 10000"/>
                            <a:gd name="connsiteY17" fmla="*/ 7322 h 10000"/>
                            <a:gd name="connsiteX18" fmla="*/ 1450 w 10000"/>
                            <a:gd name="connsiteY18" fmla="*/ 6734 h 10000"/>
                            <a:gd name="connsiteX19" fmla="*/ 859 w 10000"/>
                            <a:gd name="connsiteY19" fmla="*/ 6021 h 10000"/>
                            <a:gd name="connsiteX20" fmla="*/ 285 w 10000"/>
                            <a:gd name="connsiteY20" fmla="*/ 4752 h 10000"/>
                            <a:gd name="connsiteX21" fmla="*/ 0 w 10000"/>
                            <a:gd name="connsiteY21" fmla="*/ 3690 h 10000"/>
                            <a:gd name="connsiteX22" fmla="*/ 257 w 10000"/>
                            <a:gd name="connsiteY22" fmla="*/ 3430 h 10000"/>
                            <a:gd name="connsiteX23" fmla="*/ 574 w 10000"/>
                            <a:gd name="connsiteY23" fmla="*/ 3156 h 10000"/>
                            <a:gd name="connsiteX24" fmla="*/ 638 w 10000"/>
                            <a:gd name="connsiteY24" fmla="*/ 3094 h 10000"/>
                            <a:gd name="connsiteX25" fmla="*/ 1283 w 10000"/>
                            <a:gd name="connsiteY25" fmla="*/ 2385 h 10000"/>
                            <a:gd name="connsiteX26" fmla="*/ 1989 w 10000"/>
                            <a:gd name="connsiteY26" fmla="*/ 1595 h 10000"/>
                            <a:gd name="connsiteX27" fmla="*/ 2290 w 10000"/>
                            <a:gd name="connsiteY27" fmla="*/ 1307 h 10000"/>
                            <a:gd name="connsiteX28" fmla="*/ 2920 w 10000"/>
                            <a:gd name="connsiteY28" fmla="*/ 685 h 10000"/>
                            <a:gd name="connsiteX29" fmla="*/ 3368 w 10000"/>
                            <a:gd name="connsiteY29" fmla="*/ 198 h 10000"/>
                            <a:gd name="connsiteX30" fmla="*/ 3578 w 10000"/>
                            <a:gd name="connsiteY30" fmla="*/ 87 h 10000"/>
                            <a:gd name="connsiteX31" fmla="*/ 3973 w 10000"/>
                            <a:gd name="connsiteY31" fmla="*/ 14 h 10000"/>
                            <a:gd name="connsiteX32" fmla="*/ 5789 w 10000"/>
                            <a:gd name="connsiteY32" fmla="*/ 112 h 10000"/>
                            <a:gd name="connsiteX33" fmla="*/ 6583 w 10000"/>
                            <a:gd name="connsiteY33" fmla="*/ 412 h 10000"/>
                            <a:gd name="connsiteX34" fmla="*/ 6717 w 10000"/>
                            <a:gd name="connsiteY34" fmla="*/ 507 h 10000"/>
                            <a:gd name="connsiteX35" fmla="*/ 6627 w 10000"/>
                            <a:gd name="connsiteY35" fmla="*/ 629 h 10000"/>
                            <a:gd name="connsiteX36" fmla="*/ 6501 w 10000"/>
                            <a:gd name="connsiteY36" fmla="*/ 790 h 10000"/>
                            <a:gd name="connsiteX37" fmla="*/ 6667 w 10000"/>
                            <a:gd name="connsiteY37" fmla="*/ 761 h 10000"/>
                            <a:gd name="connsiteX38" fmla="*/ 6736 w 10000"/>
                            <a:gd name="connsiteY38" fmla="*/ 741 h 10000"/>
                            <a:gd name="connsiteX39" fmla="*/ 7018 w 10000"/>
                            <a:gd name="connsiteY39" fmla="*/ 805 h 10000"/>
                            <a:gd name="connsiteX40" fmla="*/ 7811 w 10000"/>
                            <a:gd name="connsiteY40" fmla="*/ 1148 h 10000"/>
                            <a:gd name="connsiteX41" fmla="*/ 8011 w 10000"/>
                            <a:gd name="connsiteY41" fmla="*/ 1345 h 10000"/>
                            <a:gd name="connsiteX42" fmla="*/ 8205 w 10000"/>
                            <a:gd name="connsiteY42" fmla="*/ 1586 h 10000"/>
                            <a:gd name="connsiteX43" fmla="*/ 8358 w 10000"/>
                            <a:gd name="connsiteY43" fmla="*/ 1841 h 10000"/>
                            <a:gd name="connsiteX44" fmla="*/ 8512 w 10000"/>
                            <a:gd name="connsiteY44" fmla="*/ 2121 h 10000"/>
                            <a:gd name="connsiteX45" fmla="*/ 8717 w 10000"/>
                            <a:gd name="connsiteY45" fmla="*/ 2412 h 10000"/>
                            <a:gd name="connsiteX46" fmla="*/ 8933 w 10000"/>
                            <a:gd name="connsiteY46" fmla="*/ 2675 h 10000"/>
                            <a:gd name="connsiteX47" fmla="*/ 9407 w 10000"/>
                            <a:gd name="connsiteY47" fmla="*/ 3141 h 10000"/>
                            <a:gd name="connsiteX48" fmla="*/ 9672 w 10000"/>
                            <a:gd name="connsiteY48" fmla="*/ 3295 h 10000"/>
                            <a:gd name="connsiteX49" fmla="*/ 9850 w 10000"/>
                            <a:gd name="connsiteY49" fmla="*/ 3468 h 10000"/>
                            <a:gd name="connsiteX50" fmla="*/ 9793 w 10000"/>
                            <a:gd name="connsiteY50" fmla="*/ 4077 h 10000"/>
                            <a:gd name="connsiteX51" fmla="*/ 9620 w 10000"/>
                            <a:gd name="connsiteY51" fmla="*/ 4185 h 10000"/>
                            <a:gd name="connsiteX52" fmla="*/ 9469 w 10000"/>
                            <a:gd name="connsiteY52" fmla="*/ 4322 h 10000"/>
                            <a:gd name="connsiteX53" fmla="*/ 9104 w 10000"/>
                            <a:gd name="connsiteY53" fmla="*/ 4292 h 10000"/>
                            <a:gd name="connsiteX54" fmla="*/ 8731 w 10000"/>
                            <a:gd name="connsiteY54" fmla="*/ 4279 h 10000"/>
                            <a:gd name="connsiteX55" fmla="*/ 8181 w 10000"/>
                            <a:gd name="connsiteY55" fmla="*/ 4676 h 10000"/>
                            <a:gd name="connsiteX56" fmla="*/ 7434 w 10000"/>
                            <a:gd name="connsiteY56" fmla="*/ 5179 h 10000"/>
                            <a:gd name="connsiteX57" fmla="*/ 7620 w 10000"/>
                            <a:gd name="connsiteY57" fmla="*/ 5322 h 10000"/>
                            <a:gd name="connsiteX58" fmla="*/ 7861 w 10000"/>
                            <a:gd name="connsiteY58" fmla="*/ 5265 h 10000"/>
                            <a:gd name="connsiteX59" fmla="*/ 8055 w 10000"/>
                            <a:gd name="connsiteY59" fmla="*/ 5297 h 10000"/>
                            <a:gd name="connsiteX60" fmla="*/ 7702 w 10000"/>
                            <a:gd name="connsiteY60" fmla="*/ 6021 h 10000"/>
                            <a:gd name="connsiteX61" fmla="*/ 6586 w 10000"/>
                            <a:gd name="connsiteY61" fmla="*/ 6606 h 10000"/>
                            <a:gd name="connsiteX62" fmla="*/ 6925 w 10000"/>
                            <a:gd name="connsiteY62" fmla="*/ 6910 h 10000"/>
                            <a:gd name="connsiteX63" fmla="*/ 7314 w 10000"/>
                            <a:gd name="connsiteY63" fmla="*/ 7411 h 10000"/>
                            <a:gd name="connsiteX64" fmla="*/ 7765 w 10000"/>
                            <a:gd name="connsiteY64" fmla="*/ 8040 h 10000"/>
                            <a:gd name="connsiteX65" fmla="*/ 8011 w 10000"/>
                            <a:gd name="connsiteY65" fmla="*/ 8240 h 10000"/>
                            <a:gd name="connsiteX66" fmla="*/ 8164 w 10000"/>
                            <a:gd name="connsiteY66" fmla="*/ 8395 h 10000"/>
                            <a:gd name="connsiteX67" fmla="*/ 8367 w 10000"/>
                            <a:gd name="connsiteY67" fmla="*/ 8497 h 10000"/>
                            <a:gd name="connsiteX68" fmla="*/ 8663 w 10000"/>
                            <a:gd name="connsiteY68" fmla="*/ 8573 h 10000"/>
                            <a:gd name="connsiteX69" fmla="*/ 8922 w 10000"/>
                            <a:gd name="connsiteY69" fmla="*/ 8660 h 10000"/>
                            <a:gd name="connsiteX70" fmla="*/ 8164 w 10000"/>
                            <a:gd name="connsiteY70" fmla="*/ 8684 h 10000"/>
                            <a:gd name="connsiteX71" fmla="*/ 7587 w 10000"/>
                            <a:gd name="connsiteY71" fmla="*/ 8824 h 10000"/>
                            <a:gd name="connsiteX72" fmla="*/ 7549 w 10000"/>
                            <a:gd name="connsiteY72" fmla="*/ 9255 h 10000"/>
                            <a:gd name="connsiteX73" fmla="*/ 7579 w 10000"/>
                            <a:gd name="connsiteY73" fmla="*/ 9391 h 10000"/>
                            <a:gd name="connsiteX74" fmla="*/ 7529 w 10000"/>
                            <a:gd name="connsiteY74" fmla="*/ 9556 h 10000"/>
                            <a:gd name="connsiteX75" fmla="*/ 7516 w 10000"/>
                            <a:gd name="connsiteY75" fmla="*/ 9855 h 10000"/>
                            <a:gd name="connsiteX76" fmla="*/ 7410 w 10000"/>
                            <a:gd name="connsiteY76" fmla="*/ 9964 h 10000"/>
                            <a:gd name="connsiteX0" fmla="*/ 7410 w 10000"/>
                            <a:gd name="connsiteY0" fmla="*/ 9964 h 10000"/>
                            <a:gd name="connsiteX1" fmla="*/ 7193 w 10000"/>
                            <a:gd name="connsiteY1" fmla="*/ 9903 h 10000"/>
                            <a:gd name="connsiteX2" fmla="*/ 6575 w 10000"/>
                            <a:gd name="connsiteY2" fmla="*/ 9555 h 10000"/>
                            <a:gd name="connsiteX3" fmla="*/ 6109 w 10000"/>
                            <a:gd name="connsiteY3" fmla="*/ 9426 h 10000"/>
                            <a:gd name="connsiteX4" fmla="*/ 5719 w 10000"/>
                            <a:gd name="connsiteY4" fmla="*/ 9342 h 10000"/>
                            <a:gd name="connsiteX5" fmla="*/ 5540 w 10000"/>
                            <a:gd name="connsiteY5" fmla="*/ 9228 h 10000"/>
                            <a:gd name="connsiteX6" fmla="*/ 5365 w 10000"/>
                            <a:gd name="connsiteY6" fmla="*/ 9151 h 10000"/>
                            <a:gd name="connsiteX7" fmla="*/ 3570 w 10000"/>
                            <a:gd name="connsiteY7" fmla="*/ 8782 h 10000"/>
                            <a:gd name="connsiteX8" fmla="*/ 3038 w 10000"/>
                            <a:gd name="connsiteY8" fmla="*/ 9362 h 10000"/>
                            <a:gd name="connsiteX9" fmla="*/ 2432 w 10000"/>
                            <a:gd name="connsiteY9" fmla="*/ 9450 h 10000"/>
                            <a:gd name="connsiteX10" fmla="*/ 1967 w 10000"/>
                            <a:gd name="connsiteY10" fmla="*/ 9360 h 10000"/>
                            <a:gd name="connsiteX11" fmla="*/ 1242 w 10000"/>
                            <a:gd name="connsiteY11" fmla="*/ 8918 h 10000"/>
                            <a:gd name="connsiteX12" fmla="*/ 870 w 10000"/>
                            <a:gd name="connsiteY12" fmla="*/ 8465 h 10000"/>
                            <a:gd name="connsiteX13" fmla="*/ 1062 w 10000"/>
                            <a:gd name="connsiteY13" fmla="*/ 8426 h 10000"/>
                            <a:gd name="connsiteX14" fmla="*/ 475 w 10000"/>
                            <a:gd name="connsiteY14" fmla="*/ 8304 h 10000"/>
                            <a:gd name="connsiteX15" fmla="*/ 560 w 10000"/>
                            <a:gd name="connsiteY15" fmla="*/ 7910 h 10000"/>
                            <a:gd name="connsiteX16" fmla="*/ 1106 w 10000"/>
                            <a:gd name="connsiteY16" fmla="*/ 7895 h 10000"/>
                            <a:gd name="connsiteX17" fmla="*/ 1143 w 10000"/>
                            <a:gd name="connsiteY17" fmla="*/ 7322 h 10000"/>
                            <a:gd name="connsiteX18" fmla="*/ 1195 w 10000"/>
                            <a:gd name="connsiteY18" fmla="*/ 6734 h 10000"/>
                            <a:gd name="connsiteX19" fmla="*/ 859 w 10000"/>
                            <a:gd name="connsiteY19" fmla="*/ 6021 h 10000"/>
                            <a:gd name="connsiteX20" fmla="*/ 285 w 10000"/>
                            <a:gd name="connsiteY20" fmla="*/ 4752 h 10000"/>
                            <a:gd name="connsiteX21" fmla="*/ 0 w 10000"/>
                            <a:gd name="connsiteY21" fmla="*/ 3690 h 10000"/>
                            <a:gd name="connsiteX22" fmla="*/ 257 w 10000"/>
                            <a:gd name="connsiteY22" fmla="*/ 3430 h 10000"/>
                            <a:gd name="connsiteX23" fmla="*/ 574 w 10000"/>
                            <a:gd name="connsiteY23" fmla="*/ 3156 h 10000"/>
                            <a:gd name="connsiteX24" fmla="*/ 638 w 10000"/>
                            <a:gd name="connsiteY24" fmla="*/ 3094 h 10000"/>
                            <a:gd name="connsiteX25" fmla="*/ 1283 w 10000"/>
                            <a:gd name="connsiteY25" fmla="*/ 2385 h 10000"/>
                            <a:gd name="connsiteX26" fmla="*/ 1989 w 10000"/>
                            <a:gd name="connsiteY26" fmla="*/ 1595 h 10000"/>
                            <a:gd name="connsiteX27" fmla="*/ 2290 w 10000"/>
                            <a:gd name="connsiteY27" fmla="*/ 1307 h 10000"/>
                            <a:gd name="connsiteX28" fmla="*/ 2920 w 10000"/>
                            <a:gd name="connsiteY28" fmla="*/ 685 h 10000"/>
                            <a:gd name="connsiteX29" fmla="*/ 3368 w 10000"/>
                            <a:gd name="connsiteY29" fmla="*/ 198 h 10000"/>
                            <a:gd name="connsiteX30" fmla="*/ 3578 w 10000"/>
                            <a:gd name="connsiteY30" fmla="*/ 87 h 10000"/>
                            <a:gd name="connsiteX31" fmla="*/ 3973 w 10000"/>
                            <a:gd name="connsiteY31" fmla="*/ 14 h 10000"/>
                            <a:gd name="connsiteX32" fmla="*/ 5789 w 10000"/>
                            <a:gd name="connsiteY32" fmla="*/ 112 h 10000"/>
                            <a:gd name="connsiteX33" fmla="*/ 6583 w 10000"/>
                            <a:gd name="connsiteY33" fmla="*/ 412 h 10000"/>
                            <a:gd name="connsiteX34" fmla="*/ 6717 w 10000"/>
                            <a:gd name="connsiteY34" fmla="*/ 507 h 10000"/>
                            <a:gd name="connsiteX35" fmla="*/ 6627 w 10000"/>
                            <a:gd name="connsiteY35" fmla="*/ 629 h 10000"/>
                            <a:gd name="connsiteX36" fmla="*/ 6501 w 10000"/>
                            <a:gd name="connsiteY36" fmla="*/ 790 h 10000"/>
                            <a:gd name="connsiteX37" fmla="*/ 6667 w 10000"/>
                            <a:gd name="connsiteY37" fmla="*/ 761 h 10000"/>
                            <a:gd name="connsiteX38" fmla="*/ 6736 w 10000"/>
                            <a:gd name="connsiteY38" fmla="*/ 741 h 10000"/>
                            <a:gd name="connsiteX39" fmla="*/ 7018 w 10000"/>
                            <a:gd name="connsiteY39" fmla="*/ 805 h 10000"/>
                            <a:gd name="connsiteX40" fmla="*/ 7811 w 10000"/>
                            <a:gd name="connsiteY40" fmla="*/ 1148 h 10000"/>
                            <a:gd name="connsiteX41" fmla="*/ 8011 w 10000"/>
                            <a:gd name="connsiteY41" fmla="*/ 1345 h 10000"/>
                            <a:gd name="connsiteX42" fmla="*/ 8205 w 10000"/>
                            <a:gd name="connsiteY42" fmla="*/ 1586 h 10000"/>
                            <a:gd name="connsiteX43" fmla="*/ 8358 w 10000"/>
                            <a:gd name="connsiteY43" fmla="*/ 1841 h 10000"/>
                            <a:gd name="connsiteX44" fmla="*/ 8512 w 10000"/>
                            <a:gd name="connsiteY44" fmla="*/ 2121 h 10000"/>
                            <a:gd name="connsiteX45" fmla="*/ 8717 w 10000"/>
                            <a:gd name="connsiteY45" fmla="*/ 2412 h 10000"/>
                            <a:gd name="connsiteX46" fmla="*/ 8933 w 10000"/>
                            <a:gd name="connsiteY46" fmla="*/ 2675 h 10000"/>
                            <a:gd name="connsiteX47" fmla="*/ 9407 w 10000"/>
                            <a:gd name="connsiteY47" fmla="*/ 3141 h 10000"/>
                            <a:gd name="connsiteX48" fmla="*/ 9672 w 10000"/>
                            <a:gd name="connsiteY48" fmla="*/ 3295 h 10000"/>
                            <a:gd name="connsiteX49" fmla="*/ 9850 w 10000"/>
                            <a:gd name="connsiteY49" fmla="*/ 3468 h 10000"/>
                            <a:gd name="connsiteX50" fmla="*/ 9793 w 10000"/>
                            <a:gd name="connsiteY50" fmla="*/ 4077 h 10000"/>
                            <a:gd name="connsiteX51" fmla="*/ 9620 w 10000"/>
                            <a:gd name="connsiteY51" fmla="*/ 4185 h 10000"/>
                            <a:gd name="connsiteX52" fmla="*/ 9469 w 10000"/>
                            <a:gd name="connsiteY52" fmla="*/ 4322 h 10000"/>
                            <a:gd name="connsiteX53" fmla="*/ 9104 w 10000"/>
                            <a:gd name="connsiteY53" fmla="*/ 4292 h 10000"/>
                            <a:gd name="connsiteX54" fmla="*/ 8731 w 10000"/>
                            <a:gd name="connsiteY54" fmla="*/ 4279 h 10000"/>
                            <a:gd name="connsiteX55" fmla="*/ 8181 w 10000"/>
                            <a:gd name="connsiteY55" fmla="*/ 4676 h 10000"/>
                            <a:gd name="connsiteX56" fmla="*/ 7434 w 10000"/>
                            <a:gd name="connsiteY56" fmla="*/ 5179 h 10000"/>
                            <a:gd name="connsiteX57" fmla="*/ 7620 w 10000"/>
                            <a:gd name="connsiteY57" fmla="*/ 5322 h 10000"/>
                            <a:gd name="connsiteX58" fmla="*/ 7861 w 10000"/>
                            <a:gd name="connsiteY58" fmla="*/ 5265 h 10000"/>
                            <a:gd name="connsiteX59" fmla="*/ 8055 w 10000"/>
                            <a:gd name="connsiteY59" fmla="*/ 5297 h 10000"/>
                            <a:gd name="connsiteX60" fmla="*/ 7702 w 10000"/>
                            <a:gd name="connsiteY60" fmla="*/ 6021 h 10000"/>
                            <a:gd name="connsiteX61" fmla="*/ 6586 w 10000"/>
                            <a:gd name="connsiteY61" fmla="*/ 6606 h 10000"/>
                            <a:gd name="connsiteX62" fmla="*/ 6925 w 10000"/>
                            <a:gd name="connsiteY62" fmla="*/ 6910 h 10000"/>
                            <a:gd name="connsiteX63" fmla="*/ 7314 w 10000"/>
                            <a:gd name="connsiteY63" fmla="*/ 7411 h 10000"/>
                            <a:gd name="connsiteX64" fmla="*/ 7765 w 10000"/>
                            <a:gd name="connsiteY64" fmla="*/ 8040 h 10000"/>
                            <a:gd name="connsiteX65" fmla="*/ 8011 w 10000"/>
                            <a:gd name="connsiteY65" fmla="*/ 8240 h 10000"/>
                            <a:gd name="connsiteX66" fmla="*/ 8164 w 10000"/>
                            <a:gd name="connsiteY66" fmla="*/ 8395 h 10000"/>
                            <a:gd name="connsiteX67" fmla="*/ 8367 w 10000"/>
                            <a:gd name="connsiteY67" fmla="*/ 8497 h 10000"/>
                            <a:gd name="connsiteX68" fmla="*/ 8663 w 10000"/>
                            <a:gd name="connsiteY68" fmla="*/ 8573 h 10000"/>
                            <a:gd name="connsiteX69" fmla="*/ 8922 w 10000"/>
                            <a:gd name="connsiteY69" fmla="*/ 8660 h 10000"/>
                            <a:gd name="connsiteX70" fmla="*/ 8164 w 10000"/>
                            <a:gd name="connsiteY70" fmla="*/ 8684 h 10000"/>
                            <a:gd name="connsiteX71" fmla="*/ 7587 w 10000"/>
                            <a:gd name="connsiteY71" fmla="*/ 8824 h 10000"/>
                            <a:gd name="connsiteX72" fmla="*/ 7549 w 10000"/>
                            <a:gd name="connsiteY72" fmla="*/ 9255 h 10000"/>
                            <a:gd name="connsiteX73" fmla="*/ 7579 w 10000"/>
                            <a:gd name="connsiteY73" fmla="*/ 9391 h 10000"/>
                            <a:gd name="connsiteX74" fmla="*/ 7529 w 10000"/>
                            <a:gd name="connsiteY74" fmla="*/ 9556 h 10000"/>
                            <a:gd name="connsiteX75" fmla="*/ 7516 w 10000"/>
                            <a:gd name="connsiteY75" fmla="*/ 9855 h 10000"/>
                            <a:gd name="connsiteX76" fmla="*/ 7410 w 10000"/>
                            <a:gd name="connsiteY76" fmla="*/ 9964 h 10000"/>
                            <a:gd name="connsiteX0" fmla="*/ 7410 w 10000"/>
                            <a:gd name="connsiteY0" fmla="*/ 9964 h 10000"/>
                            <a:gd name="connsiteX1" fmla="*/ 7193 w 10000"/>
                            <a:gd name="connsiteY1" fmla="*/ 9903 h 10000"/>
                            <a:gd name="connsiteX2" fmla="*/ 6575 w 10000"/>
                            <a:gd name="connsiteY2" fmla="*/ 9555 h 10000"/>
                            <a:gd name="connsiteX3" fmla="*/ 6109 w 10000"/>
                            <a:gd name="connsiteY3" fmla="*/ 9426 h 10000"/>
                            <a:gd name="connsiteX4" fmla="*/ 5719 w 10000"/>
                            <a:gd name="connsiteY4" fmla="*/ 9342 h 10000"/>
                            <a:gd name="connsiteX5" fmla="*/ 5540 w 10000"/>
                            <a:gd name="connsiteY5" fmla="*/ 9228 h 10000"/>
                            <a:gd name="connsiteX6" fmla="*/ 5365 w 10000"/>
                            <a:gd name="connsiteY6" fmla="*/ 9151 h 10000"/>
                            <a:gd name="connsiteX7" fmla="*/ 3570 w 10000"/>
                            <a:gd name="connsiteY7" fmla="*/ 8782 h 10000"/>
                            <a:gd name="connsiteX8" fmla="*/ 3038 w 10000"/>
                            <a:gd name="connsiteY8" fmla="*/ 9362 h 10000"/>
                            <a:gd name="connsiteX9" fmla="*/ 2432 w 10000"/>
                            <a:gd name="connsiteY9" fmla="*/ 9450 h 10000"/>
                            <a:gd name="connsiteX10" fmla="*/ 1967 w 10000"/>
                            <a:gd name="connsiteY10" fmla="*/ 9360 h 10000"/>
                            <a:gd name="connsiteX11" fmla="*/ 1242 w 10000"/>
                            <a:gd name="connsiteY11" fmla="*/ 8918 h 10000"/>
                            <a:gd name="connsiteX12" fmla="*/ 870 w 10000"/>
                            <a:gd name="connsiteY12" fmla="*/ 8465 h 10000"/>
                            <a:gd name="connsiteX13" fmla="*/ 1062 w 10000"/>
                            <a:gd name="connsiteY13" fmla="*/ 8426 h 10000"/>
                            <a:gd name="connsiteX14" fmla="*/ 475 w 10000"/>
                            <a:gd name="connsiteY14" fmla="*/ 8304 h 10000"/>
                            <a:gd name="connsiteX15" fmla="*/ 560 w 10000"/>
                            <a:gd name="connsiteY15" fmla="*/ 7910 h 10000"/>
                            <a:gd name="connsiteX16" fmla="*/ 1106 w 10000"/>
                            <a:gd name="connsiteY16" fmla="*/ 7895 h 10000"/>
                            <a:gd name="connsiteX17" fmla="*/ 1143 w 10000"/>
                            <a:gd name="connsiteY17" fmla="*/ 7322 h 10000"/>
                            <a:gd name="connsiteX18" fmla="*/ 1195 w 10000"/>
                            <a:gd name="connsiteY18" fmla="*/ 6734 h 10000"/>
                            <a:gd name="connsiteX19" fmla="*/ 859 w 10000"/>
                            <a:gd name="connsiteY19" fmla="*/ 6021 h 10000"/>
                            <a:gd name="connsiteX20" fmla="*/ 285 w 10000"/>
                            <a:gd name="connsiteY20" fmla="*/ 4752 h 10000"/>
                            <a:gd name="connsiteX21" fmla="*/ 0 w 10000"/>
                            <a:gd name="connsiteY21" fmla="*/ 3690 h 10000"/>
                            <a:gd name="connsiteX22" fmla="*/ 257 w 10000"/>
                            <a:gd name="connsiteY22" fmla="*/ 3430 h 10000"/>
                            <a:gd name="connsiteX23" fmla="*/ 574 w 10000"/>
                            <a:gd name="connsiteY23" fmla="*/ 3156 h 10000"/>
                            <a:gd name="connsiteX24" fmla="*/ 638 w 10000"/>
                            <a:gd name="connsiteY24" fmla="*/ 3094 h 10000"/>
                            <a:gd name="connsiteX25" fmla="*/ 1283 w 10000"/>
                            <a:gd name="connsiteY25" fmla="*/ 2385 h 10000"/>
                            <a:gd name="connsiteX26" fmla="*/ 1989 w 10000"/>
                            <a:gd name="connsiteY26" fmla="*/ 1595 h 10000"/>
                            <a:gd name="connsiteX27" fmla="*/ 2290 w 10000"/>
                            <a:gd name="connsiteY27" fmla="*/ 1307 h 10000"/>
                            <a:gd name="connsiteX28" fmla="*/ 2920 w 10000"/>
                            <a:gd name="connsiteY28" fmla="*/ 685 h 10000"/>
                            <a:gd name="connsiteX29" fmla="*/ 3368 w 10000"/>
                            <a:gd name="connsiteY29" fmla="*/ 198 h 10000"/>
                            <a:gd name="connsiteX30" fmla="*/ 3578 w 10000"/>
                            <a:gd name="connsiteY30" fmla="*/ 87 h 10000"/>
                            <a:gd name="connsiteX31" fmla="*/ 3973 w 10000"/>
                            <a:gd name="connsiteY31" fmla="*/ 14 h 10000"/>
                            <a:gd name="connsiteX32" fmla="*/ 5789 w 10000"/>
                            <a:gd name="connsiteY32" fmla="*/ 112 h 10000"/>
                            <a:gd name="connsiteX33" fmla="*/ 6583 w 10000"/>
                            <a:gd name="connsiteY33" fmla="*/ 412 h 10000"/>
                            <a:gd name="connsiteX34" fmla="*/ 6717 w 10000"/>
                            <a:gd name="connsiteY34" fmla="*/ 507 h 10000"/>
                            <a:gd name="connsiteX35" fmla="*/ 6627 w 10000"/>
                            <a:gd name="connsiteY35" fmla="*/ 629 h 10000"/>
                            <a:gd name="connsiteX36" fmla="*/ 6501 w 10000"/>
                            <a:gd name="connsiteY36" fmla="*/ 790 h 10000"/>
                            <a:gd name="connsiteX37" fmla="*/ 6667 w 10000"/>
                            <a:gd name="connsiteY37" fmla="*/ 761 h 10000"/>
                            <a:gd name="connsiteX38" fmla="*/ 6736 w 10000"/>
                            <a:gd name="connsiteY38" fmla="*/ 741 h 10000"/>
                            <a:gd name="connsiteX39" fmla="*/ 7018 w 10000"/>
                            <a:gd name="connsiteY39" fmla="*/ 805 h 10000"/>
                            <a:gd name="connsiteX40" fmla="*/ 7811 w 10000"/>
                            <a:gd name="connsiteY40" fmla="*/ 1148 h 10000"/>
                            <a:gd name="connsiteX41" fmla="*/ 8011 w 10000"/>
                            <a:gd name="connsiteY41" fmla="*/ 1345 h 10000"/>
                            <a:gd name="connsiteX42" fmla="*/ 8205 w 10000"/>
                            <a:gd name="connsiteY42" fmla="*/ 1586 h 10000"/>
                            <a:gd name="connsiteX43" fmla="*/ 8358 w 10000"/>
                            <a:gd name="connsiteY43" fmla="*/ 1841 h 10000"/>
                            <a:gd name="connsiteX44" fmla="*/ 8512 w 10000"/>
                            <a:gd name="connsiteY44" fmla="*/ 2121 h 10000"/>
                            <a:gd name="connsiteX45" fmla="*/ 8717 w 10000"/>
                            <a:gd name="connsiteY45" fmla="*/ 2412 h 10000"/>
                            <a:gd name="connsiteX46" fmla="*/ 8933 w 10000"/>
                            <a:gd name="connsiteY46" fmla="*/ 2675 h 10000"/>
                            <a:gd name="connsiteX47" fmla="*/ 9407 w 10000"/>
                            <a:gd name="connsiteY47" fmla="*/ 3141 h 10000"/>
                            <a:gd name="connsiteX48" fmla="*/ 9672 w 10000"/>
                            <a:gd name="connsiteY48" fmla="*/ 3295 h 10000"/>
                            <a:gd name="connsiteX49" fmla="*/ 9850 w 10000"/>
                            <a:gd name="connsiteY49" fmla="*/ 3468 h 10000"/>
                            <a:gd name="connsiteX50" fmla="*/ 9793 w 10000"/>
                            <a:gd name="connsiteY50" fmla="*/ 4077 h 10000"/>
                            <a:gd name="connsiteX51" fmla="*/ 9620 w 10000"/>
                            <a:gd name="connsiteY51" fmla="*/ 4185 h 10000"/>
                            <a:gd name="connsiteX52" fmla="*/ 9469 w 10000"/>
                            <a:gd name="connsiteY52" fmla="*/ 4322 h 10000"/>
                            <a:gd name="connsiteX53" fmla="*/ 9104 w 10000"/>
                            <a:gd name="connsiteY53" fmla="*/ 4292 h 10000"/>
                            <a:gd name="connsiteX54" fmla="*/ 8731 w 10000"/>
                            <a:gd name="connsiteY54" fmla="*/ 4279 h 10000"/>
                            <a:gd name="connsiteX55" fmla="*/ 8181 w 10000"/>
                            <a:gd name="connsiteY55" fmla="*/ 4676 h 10000"/>
                            <a:gd name="connsiteX56" fmla="*/ 7434 w 10000"/>
                            <a:gd name="connsiteY56" fmla="*/ 5179 h 10000"/>
                            <a:gd name="connsiteX57" fmla="*/ 7620 w 10000"/>
                            <a:gd name="connsiteY57" fmla="*/ 5322 h 10000"/>
                            <a:gd name="connsiteX58" fmla="*/ 7861 w 10000"/>
                            <a:gd name="connsiteY58" fmla="*/ 5265 h 10000"/>
                            <a:gd name="connsiteX59" fmla="*/ 8055 w 10000"/>
                            <a:gd name="connsiteY59" fmla="*/ 5297 h 10000"/>
                            <a:gd name="connsiteX60" fmla="*/ 7702 w 10000"/>
                            <a:gd name="connsiteY60" fmla="*/ 6021 h 10000"/>
                            <a:gd name="connsiteX61" fmla="*/ 6586 w 10000"/>
                            <a:gd name="connsiteY61" fmla="*/ 6606 h 10000"/>
                            <a:gd name="connsiteX62" fmla="*/ 6925 w 10000"/>
                            <a:gd name="connsiteY62" fmla="*/ 6910 h 10000"/>
                            <a:gd name="connsiteX63" fmla="*/ 7314 w 10000"/>
                            <a:gd name="connsiteY63" fmla="*/ 7411 h 10000"/>
                            <a:gd name="connsiteX64" fmla="*/ 7765 w 10000"/>
                            <a:gd name="connsiteY64" fmla="*/ 8040 h 10000"/>
                            <a:gd name="connsiteX65" fmla="*/ 8011 w 10000"/>
                            <a:gd name="connsiteY65" fmla="*/ 8240 h 10000"/>
                            <a:gd name="connsiteX66" fmla="*/ 8164 w 10000"/>
                            <a:gd name="connsiteY66" fmla="*/ 8395 h 10000"/>
                            <a:gd name="connsiteX67" fmla="*/ 8367 w 10000"/>
                            <a:gd name="connsiteY67" fmla="*/ 8497 h 10000"/>
                            <a:gd name="connsiteX68" fmla="*/ 8663 w 10000"/>
                            <a:gd name="connsiteY68" fmla="*/ 8573 h 10000"/>
                            <a:gd name="connsiteX69" fmla="*/ 8922 w 10000"/>
                            <a:gd name="connsiteY69" fmla="*/ 8660 h 10000"/>
                            <a:gd name="connsiteX70" fmla="*/ 8470 w 10000"/>
                            <a:gd name="connsiteY70" fmla="*/ 8889 h 10000"/>
                            <a:gd name="connsiteX71" fmla="*/ 7587 w 10000"/>
                            <a:gd name="connsiteY71" fmla="*/ 8824 h 10000"/>
                            <a:gd name="connsiteX72" fmla="*/ 7549 w 10000"/>
                            <a:gd name="connsiteY72" fmla="*/ 9255 h 10000"/>
                            <a:gd name="connsiteX73" fmla="*/ 7579 w 10000"/>
                            <a:gd name="connsiteY73" fmla="*/ 9391 h 10000"/>
                            <a:gd name="connsiteX74" fmla="*/ 7529 w 10000"/>
                            <a:gd name="connsiteY74" fmla="*/ 9556 h 10000"/>
                            <a:gd name="connsiteX75" fmla="*/ 7516 w 10000"/>
                            <a:gd name="connsiteY75" fmla="*/ 9855 h 10000"/>
                            <a:gd name="connsiteX76" fmla="*/ 7410 w 10000"/>
                            <a:gd name="connsiteY76" fmla="*/ 9964 h 10000"/>
                            <a:gd name="connsiteX0" fmla="*/ 7410 w 10000"/>
                            <a:gd name="connsiteY0" fmla="*/ 9964 h 10000"/>
                            <a:gd name="connsiteX1" fmla="*/ 7193 w 10000"/>
                            <a:gd name="connsiteY1" fmla="*/ 9903 h 10000"/>
                            <a:gd name="connsiteX2" fmla="*/ 6575 w 10000"/>
                            <a:gd name="connsiteY2" fmla="*/ 9555 h 10000"/>
                            <a:gd name="connsiteX3" fmla="*/ 6109 w 10000"/>
                            <a:gd name="connsiteY3" fmla="*/ 9426 h 10000"/>
                            <a:gd name="connsiteX4" fmla="*/ 5719 w 10000"/>
                            <a:gd name="connsiteY4" fmla="*/ 9342 h 10000"/>
                            <a:gd name="connsiteX5" fmla="*/ 5540 w 10000"/>
                            <a:gd name="connsiteY5" fmla="*/ 9228 h 10000"/>
                            <a:gd name="connsiteX6" fmla="*/ 5365 w 10000"/>
                            <a:gd name="connsiteY6" fmla="*/ 9151 h 10000"/>
                            <a:gd name="connsiteX7" fmla="*/ 3570 w 10000"/>
                            <a:gd name="connsiteY7" fmla="*/ 8782 h 10000"/>
                            <a:gd name="connsiteX8" fmla="*/ 3038 w 10000"/>
                            <a:gd name="connsiteY8" fmla="*/ 9362 h 10000"/>
                            <a:gd name="connsiteX9" fmla="*/ 2432 w 10000"/>
                            <a:gd name="connsiteY9" fmla="*/ 9450 h 10000"/>
                            <a:gd name="connsiteX10" fmla="*/ 1967 w 10000"/>
                            <a:gd name="connsiteY10" fmla="*/ 9360 h 10000"/>
                            <a:gd name="connsiteX11" fmla="*/ 1242 w 10000"/>
                            <a:gd name="connsiteY11" fmla="*/ 8918 h 10000"/>
                            <a:gd name="connsiteX12" fmla="*/ 870 w 10000"/>
                            <a:gd name="connsiteY12" fmla="*/ 8465 h 10000"/>
                            <a:gd name="connsiteX13" fmla="*/ 1062 w 10000"/>
                            <a:gd name="connsiteY13" fmla="*/ 8426 h 10000"/>
                            <a:gd name="connsiteX14" fmla="*/ 475 w 10000"/>
                            <a:gd name="connsiteY14" fmla="*/ 8304 h 10000"/>
                            <a:gd name="connsiteX15" fmla="*/ 560 w 10000"/>
                            <a:gd name="connsiteY15" fmla="*/ 7910 h 10000"/>
                            <a:gd name="connsiteX16" fmla="*/ 1106 w 10000"/>
                            <a:gd name="connsiteY16" fmla="*/ 7895 h 10000"/>
                            <a:gd name="connsiteX17" fmla="*/ 1143 w 10000"/>
                            <a:gd name="connsiteY17" fmla="*/ 7322 h 10000"/>
                            <a:gd name="connsiteX18" fmla="*/ 1195 w 10000"/>
                            <a:gd name="connsiteY18" fmla="*/ 6734 h 10000"/>
                            <a:gd name="connsiteX19" fmla="*/ 859 w 10000"/>
                            <a:gd name="connsiteY19" fmla="*/ 6021 h 10000"/>
                            <a:gd name="connsiteX20" fmla="*/ 285 w 10000"/>
                            <a:gd name="connsiteY20" fmla="*/ 4752 h 10000"/>
                            <a:gd name="connsiteX21" fmla="*/ 0 w 10000"/>
                            <a:gd name="connsiteY21" fmla="*/ 3690 h 10000"/>
                            <a:gd name="connsiteX22" fmla="*/ 257 w 10000"/>
                            <a:gd name="connsiteY22" fmla="*/ 3430 h 10000"/>
                            <a:gd name="connsiteX23" fmla="*/ 574 w 10000"/>
                            <a:gd name="connsiteY23" fmla="*/ 3156 h 10000"/>
                            <a:gd name="connsiteX24" fmla="*/ 638 w 10000"/>
                            <a:gd name="connsiteY24" fmla="*/ 3094 h 10000"/>
                            <a:gd name="connsiteX25" fmla="*/ 1283 w 10000"/>
                            <a:gd name="connsiteY25" fmla="*/ 2385 h 10000"/>
                            <a:gd name="connsiteX26" fmla="*/ 1989 w 10000"/>
                            <a:gd name="connsiteY26" fmla="*/ 1595 h 10000"/>
                            <a:gd name="connsiteX27" fmla="*/ 2290 w 10000"/>
                            <a:gd name="connsiteY27" fmla="*/ 1307 h 10000"/>
                            <a:gd name="connsiteX28" fmla="*/ 2920 w 10000"/>
                            <a:gd name="connsiteY28" fmla="*/ 685 h 10000"/>
                            <a:gd name="connsiteX29" fmla="*/ 3368 w 10000"/>
                            <a:gd name="connsiteY29" fmla="*/ 198 h 10000"/>
                            <a:gd name="connsiteX30" fmla="*/ 3578 w 10000"/>
                            <a:gd name="connsiteY30" fmla="*/ 87 h 10000"/>
                            <a:gd name="connsiteX31" fmla="*/ 3973 w 10000"/>
                            <a:gd name="connsiteY31" fmla="*/ 14 h 10000"/>
                            <a:gd name="connsiteX32" fmla="*/ 5789 w 10000"/>
                            <a:gd name="connsiteY32" fmla="*/ 112 h 10000"/>
                            <a:gd name="connsiteX33" fmla="*/ 6583 w 10000"/>
                            <a:gd name="connsiteY33" fmla="*/ 412 h 10000"/>
                            <a:gd name="connsiteX34" fmla="*/ 6717 w 10000"/>
                            <a:gd name="connsiteY34" fmla="*/ 507 h 10000"/>
                            <a:gd name="connsiteX35" fmla="*/ 6627 w 10000"/>
                            <a:gd name="connsiteY35" fmla="*/ 629 h 10000"/>
                            <a:gd name="connsiteX36" fmla="*/ 6501 w 10000"/>
                            <a:gd name="connsiteY36" fmla="*/ 790 h 10000"/>
                            <a:gd name="connsiteX37" fmla="*/ 6667 w 10000"/>
                            <a:gd name="connsiteY37" fmla="*/ 761 h 10000"/>
                            <a:gd name="connsiteX38" fmla="*/ 6736 w 10000"/>
                            <a:gd name="connsiteY38" fmla="*/ 741 h 10000"/>
                            <a:gd name="connsiteX39" fmla="*/ 7018 w 10000"/>
                            <a:gd name="connsiteY39" fmla="*/ 805 h 10000"/>
                            <a:gd name="connsiteX40" fmla="*/ 7811 w 10000"/>
                            <a:gd name="connsiteY40" fmla="*/ 1148 h 10000"/>
                            <a:gd name="connsiteX41" fmla="*/ 8011 w 10000"/>
                            <a:gd name="connsiteY41" fmla="*/ 1345 h 10000"/>
                            <a:gd name="connsiteX42" fmla="*/ 8205 w 10000"/>
                            <a:gd name="connsiteY42" fmla="*/ 1586 h 10000"/>
                            <a:gd name="connsiteX43" fmla="*/ 8358 w 10000"/>
                            <a:gd name="connsiteY43" fmla="*/ 1841 h 10000"/>
                            <a:gd name="connsiteX44" fmla="*/ 8512 w 10000"/>
                            <a:gd name="connsiteY44" fmla="*/ 2121 h 10000"/>
                            <a:gd name="connsiteX45" fmla="*/ 8717 w 10000"/>
                            <a:gd name="connsiteY45" fmla="*/ 2412 h 10000"/>
                            <a:gd name="connsiteX46" fmla="*/ 8933 w 10000"/>
                            <a:gd name="connsiteY46" fmla="*/ 2675 h 10000"/>
                            <a:gd name="connsiteX47" fmla="*/ 9407 w 10000"/>
                            <a:gd name="connsiteY47" fmla="*/ 3141 h 10000"/>
                            <a:gd name="connsiteX48" fmla="*/ 9672 w 10000"/>
                            <a:gd name="connsiteY48" fmla="*/ 3295 h 10000"/>
                            <a:gd name="connsiteX49" fmla="*/ 9850 w 10000"/>
                            <a:gd name="connsiteY49" fmla="*/ 3468 h 10000"/>
                            <a:gd name="connsiteX50" fmla="*/ 9793 w 10000"/>
                            <a:gd name="connsiteY50" fmla="*/ 4077 h 10000"/>
                            <a:gd name="connsiteX51" fmla="*/ 9620 w 10000"/>
                            <a:gd name="connsiteY51" fmla="*/ 4185 h 10000"/>
                            <a:gd name="connsiteX52" fmla="*/ 9469 w 10000"/>
                            <a:gd name="connsiteY52" fmla="*/ 4322 h 10000"/>
                            <a:gd name="connsiteX53" fmla="*/ 9104 w 10000"/>
                            <a:gd name="connsiteY53" fmla="*/ 4292 h 10000"/>
                            <a:gd name="connsiteX54" fmla="*/ 8731 w 10000"/>
                            <a:gd name="connsiteY54" fmla="*/ 4279 h 10000"/>
                            <a:gd name="connsiteX55" fmla="*/ 8181 w 10000"/>
                            <a:gd name="connsiteY55" fmla="*/ 4676 h 10000"/>
                            <a:gd name="connsiteX56" fmla="*/ 7434 w 10000"/>
                            <a:gd name="connsiteY56" fmla="*/ 5179 h 10000"/>
                            <a:gd name="connsiteX57" fmla="*/ 7620 w 10000"/>
                            <a:gd name="connsiteY57" fmla="*/ 5322 h 10000"/>
                            <a:gd name="connsiteX58" fmla="*/ 7861 w 10000"/>
                            <a:gd name="connsiteY58" fmla="*/ 5265 h 10000"/>
                            <a:gd name="connsiteX59" fmla="*/ 8055 w 10000"/>
                            <a:gd name="connsiteY59" fmla="*/ 5297 h 10000"/>
                            <a:gd name="connsiteX60" fmla="*/ 7702 w 10000"/>
                            <a:gd name="connsiteY60" fmla="*/ 6021 h 10000"/>
                            <a:gd name="connsiteX61" fmla="*/ 6586 w 10000"/>
                            <a:gd name="connsiteY61" fmla="*/ 6606 h 10000"/>
                            <a:gd name="connsiteX62" fmla="*/ 6925 w 10000"/>
                            <a:gd name="connsiteY62" fmla="*/ 6910 h 10000"/>
                            <a:gd name="connsiteX63" fmla="*/ 7314 w 10000"/>
                            <a:gd name="connsiteY63" fmla="*/ 7411 h 10000"/>
                            <a:gd name="connsiteX64" fmla="*/ 7765 w 10000"/>
                            <a:gd name="connsiteY64" fmla="*/ 8040 h 10000"/>
                            <a:gd name="connsiteX65" fmla="*/ 8011 w 10000"/>
                            <a:gd name="connsiteY65" fmla="*/ 8240 h 10000"/>
                            <a:gd name="connsiteX66" fmla="*/ 8164 w 10000"/>
                            <a:gd name="connsiteY66" fmla="*/ 8395 h 10000"/>
                            <a:gd name="connsiteX67" fmla="*/ 8367 w 10000"/>
                            <a:gd name="connsiteY67" fmla="*/ 8497 h 10000"/>
                            <a:gd name="connsiteX68" fmla="*/ 8663 w 10000"/>
                            <a:gd name="connsiteY68" fmla="*/ 8573 h 10000"/>
                            <a:gd name="connsiteX69" fmla="*/ 8922 w 10000"/>
                            <a:gd name="connsiteY69" fmla="*/ 8660 h 10000"/>
                            <a:gd name="connsiteX70" fmla="*/ 8470 w 10000"/>
                            <a:gd name="connsiteY70" fmla="*/ 8889 h 10000"/>
                            <a:gd name="connsiteX71" fmla="*/ 7791 w 10000"/>
                            <a:gd name="connsiteY71" fmla="*/ 8960 h 10000"/>
                            <a:gd name="connsiteX72" fmla="*/ 7549 w 10000"/>
                            <a:gd name="connsiteY72" fmla="*/ 9255 h 10000"/>
                            <a:gd name="connsiteX73" fmla="*/ 7579 w 10000"/>
                            <a:gd name="connsiteY73" fmla="*/ 9391 h 10000"/>
                            <a:gd name="connsiteX74" fmla="*/ 7529 w 10000"/>
                            <a:gd name="connsiteY74" fmla="*/ 9556 h 10000"/>
                            <a:gd name="connsiteX75" fmla="*/ 7516 w 10000"/>
                            <a:gd name="connsiteY75" fmla="*/ 9855 h 10000"/>
                            <a:gd name="connsiteX76" fmla="*/ 7410 w 10000"/>
                            <a:gd name="connsiteY76" fmla="*/ 9964 h 10000"/>
                            <a:gd name="connsiteX0" fmla="*/ 7410 w 10000"/>
                            <a:gd name="connsiteY0" fmla="*/ 9964 h 10000"/>
                            <a:gd name="connsiteX1" fmla="*/ 7193 w 10000"/>
                            <a:gd name="connsiteY1" fmla="*/ 9903 h 10000"/>
                            <a:gd name="connsiteX2" fmla="*/ 6575 w 10000"/>
                            <a:gd name="connsiteY2" fmla="*/ 9555 h 10000"/>
                            <a:gd name="connsiteX3" fmla="*/ 6109 w 10000"/>
                            <a:gd name="connsiteY3" fmla="*/ 9426 h 10000"/>
                            <a:gd name="connsiteX4" fmla="*/ 5719 w 10000"/>
                            <a:gd name="connsiteY4" fmla="*/ 9342 h 10000"/>
                            <a:gd name="connsiteX5" fmla="*/ 5540 w 10000"/>
                            <a:gd name="connsiteY5" fmla="*/ 9228 h 10000"/>
                            <a:gd name="connsiteX6" fmla="*/ 5365 w 10000"/>
                            <a:gd name="connsiteY6" fmla="*/ 9151 h 10000"/>
                            <a:gd name="connsiteX7" fmla="*/ 3570 w 10000"/>
                            <a:gd name="connsiteY7" fmla="*/ 8782 h 10000"/>
                            <a:gd name="connsiteX8" fmla="*/ 3038 w 10000"/>
                            <a:gd name="connsiteY8" fmla="*/ 9362 h 10000"/>
                            <a:gd name="connsiteX9" fmla="*/ 2432 w 10000"/>
                            <a:gd name="connsiteY9" fmla="*/ 9450 h 10000"/>
                            <a:gd name="connsiteX10" fmla="*/ 1967 w 10000"/>
                            <a:gd name="connsiteY10" fmla="*/ 9360 h 10000"/>
                            <a:gd name="connsiteX11" fmla="*/ 1242 w 10000"/>
                            <a:gd name="connsiteY11" fmla="*/ 8918 h 10000"/>
                            <a:gd name="connsiteX12" fmla="*/ 870 w 10000"/>
                            <a:gd name="connsiteY12" fmla="*/ 8465 h 10000"/>
                            <a:gd name="connsiteX13" fmla="*/ 1062 w 10000"/>
                            <a:gd name="connsiteY13" fmla="*/ 8426 h 10000"/>
                            <a:gd name="connsiteX14" fmla="*/ 475 w 10000"/>
                            <a:gd name="connsiteY14" fmla="*/ 8304 h 10000"/>
                            <a:gd name="connsiteX15" fmla="*/ 560 w 10000"/>
                            <a:gd name="connsiteY15" fmla="*/ 7910 h 10000"/>
                            <a:gd name="connsiteX16" fmla="*/ 1106 w 10000"/>
                            <a:gd name="connsiteY16" fmla="*/ 7895 h 10000"/>
                            <a:gd name="connsiteX17" fmla="*/ 1143 w 10000"/>
                            <a:gd name="connsiteY17" fmla="*/ 7322 h 10000"/>
                            <a:gd name="connsiteX18" fmla="*/ 1195 w 10000"/>
                            <a:gd name="connsiteY18" fmla="*/ 6734 h 10000"/>
                            <a:gd name="connsiteX19" fmla="*/ 859 w 10000"/>
                            <a:gd name="connsiteY19" fmla="*/ 6021 h 10000"/>
                            <a:gd name="connsiteX20" fmla="*/ 285 w 10000"/>
                            <a:gd name="connsiteY20" fmla="*/ 4752 h 10000"/>
                            <a:gd name="connsiteX21" fmla="*/ 0 w 10000"/>
                            <a:gd name="connsiteY21" fmla="*/ 3690 h 10000"/>
                            <a:gd name="connsiteX22" fmla="*/ 257 w 10000"/>
                            <a:gd name="connsiteY22" fmla="*/ 3430 h 10000"/>
                            <a:gd name="connsiteX23" fmla="*/ 574 w 10000"/>
                            <a:gd name="connsiteY23" fmla="*/ 3156 h 10000"/>
                            <a:gd name="connsiteX24" fmla="*/ 638 w 10000"/>
                            <a:gd name="connsiteY24" fmla="*/ 3094 h 10000"/>
                            <a:gd name="connsiteX25" fmla="*/ 1283 w 10000"/>
                            <a:gd name="connsiteY25" fmla="*/ 2385 h 10000"/>
                            <a:gd name="connsiteX26" fmla="*/ 1989 w 10000"/>
                            <a:gd name="connsiteY26" fmla="*/ 1595 h 10000"/>
                            <a:gd name="connsiteX27" fmla="*/ 2290 w 10000"/>
                            <a:gd name="connsiteY27" fmla="*/ 1307 h 10000"/>
                            <a:gd name="connsiteX28" fmla="*/ 2920 w 10000"/>
                            <a:gd name="connsiteY28" fmla="*/ 685 h 10000"/>
                            <a:gd name="connsiteX29" fmla="*/ 3368 w 10000"/>
                            <a:gd name="connsiteY29" fmla="*/ 198 h 10000"/>
                            <a:gd name="connsiteX30" fmla="*/ 3578 w 10000"/>
                            <a:gd name="connsiteY30" fmla="*/ 87 h 10000"/>
                            <a:gd name="connsiteX31" fmla="*/ 3973 w 10000"/>
                            <a:gd name="connsiteY31" fmla="*/ 14 h 10000"/>
                            <a:gd name="connsiteX32" fmla="*/ 5789 w 10000"/>
                            <a:gd name="connsiteY32" fmla="*/ 112 h 10000"/>
                            <a:gd name="connsiteX33" fmla="*/ 6583 w 10000"/>
                            <a:gd name="connsiteY33" fmla="*/ 412 h 10000"/>
                            <a:gd name="connsiteX34" fmla="*/ 6717 w 10000"/>
                            <a:gd name="connsiteY34" fmla="*/ 507 h 10000"/>
                            <a:gd name="connsiteX35" fmla="*/ 6627 w 10000"/>
                            <a:gd name="connsiteY35" fmla="*/ 629 h 10000"/>
                            <a:gd name="connsiteX36" fmla="*/ 6501 w 10000"/>
                            <a:gd name="connsiteY36" fmla="*/ 790 h 10000"/>
                            <a:gd name="connsiteX37" fmla="*/ 6667 w 10000"/>
                            <a:gd name="connsiteY37" fmla="*/ 761 h 10000"/>
                            <a:gd name="connsiteX38" fmla="*/ 6736 w 10000"/>
                            <a:gd name="connsiteY38" fmla="*/ 741 h 10000"/>
                            <a:gd name="connsiteX39" fmla="*/ 7018 w 10000"/>
                            <a:gd name="connsiteY39" fmla="*/ 805 h 10000"/>
                            <a:gd name="connsiteX40" fmla="*/ 7811 w 10000"/>
                            <a:gd name="connsiteY40" fmla="*/ 1148 h 10000"/>
                            <a:gd name="connsiteX41" fmla="*/ 8011 w 10000"/>
                            <a:gd name="connsiteY41" fmla="*/ 1345 h 10000"/>
                            <a:gd name="connsiteX42" fmla="*/ 8205 w 10000"/>
                            <a:gd name="connsiteY42" fmla="*/ 1586 h 10000"/>
                            <a:gd name="connsiteX43" fmla="*/ 8358 w 10000"/>
                            <a:gd name="connsiteY43" fmla="*/ 1841 h 10000"/>
                            <a:gd name="connsiteX44" fmla="*/ 8512 w 10000"/>
                            <a:gd name="connsiteY44" fmla="*/ 2121 h 10000"/>
                            <a:gd name="connsiteX45" fmla="*/ 8717 w 10000"/>
                            <a:gd name="connsiteY45" fmla="*/ 2412 h 10000"/>
                            <a:gd name="connsiteX46" fmla="*/ 8933 w 10000"/>
                            <a:gd name="connsiteY46" fmla="*/ 2675 h 10000"/>
                            <a:gd name="connsiteX47" fmla="*/ 9407 w 10000"/>
                            <a:gd name="connsiteY47" fmla="*/ 3141 h 10000"/>
                            <a:gd name="connsiteX48" fmla="*/ 9672 w 10000"/>
                            <a:gd name="connsiteY48" fmla="*/ 3295 h 10000"/>
                            <a:gd name="connsiteX49" fmla="*/ 9850 w 10000"/>
                            <a:gd name="connsiteY49" fmla="*/ 3468 h 10000"/>
                            <a:gd name="connsiteX50" fmla="*/ 9793 w 10000"/>
                            <a:gd name="connsiteY50" fmla="*/ 4077 h 10000"/>
                            <a:gd name="connsiteX51" fmla="*/ 9620 w 10000"/>
                            <a:gd name="connsiteY51" fmla="*/ 4185 h 10000"/>
                            <a:gd name="connsiteX52" fmla="*/ 9469 w 10000"/>
                            <a:gd name="connsiteY52" fmla="*/ 4322 h 10000"/>
                            <a:gd name="connsiteX53" fmla="*/ 9104 w 10000"/>
                            <a:gd name="connsiteY53" fmla="*/ 4292 h 10000"/>
                            <a:gd name="connsiteX54" fmla="*/ 8731 w 10000"/>
                            <a:gd name="connsiteY54" fmla="*/ 4279 h 10000"/>
                            <a:gd name="connsiteX55" fmla="*/ 8181 w 10000"/>
                            <a:gd name="connsiteY55" fmla="*/ 4676 h 10000"/>
                            <a:gd name="connsiteX56" fmla="*/ 7434 w 10000"/>
                            <a:gd name="connsiteY56" fmla="*/ 5179 h 10000"/>
                            <a:gd name="connsiteX57" fmla="*/ 7620 w 10000"/>
                            <a:gd name="connsiteY57" fmla="*/ 5322 h 10000"/>
                            <a:gd name="connsiteX58" fmla="*/ 8218 w 10000"/>
                            <a:gd name="connsiteY58" fmla="*/ 5094 h 10000"/>
                            <a:gd name="connsiteX59" fmla="*/ 8055 w 10000"/>
                            <a:gd name="connsiteY59" fmla="*/ 5297 h 10000"/>
                            <a:gd name="connsiteX60" fmla="*/ 7702 w 10000"/>
                            <a:gd name="connsiteY60" fmla="*/ 6021 h 10000"/>
                            <a:gd name="connsiteX61" fmla="*/ 6586 w 10000"/>
                            <a:gd name="connsiteY61" fmla="*/ 6606 h 10000"/>
                            <a:gd name="connsiteX62" fmla="*/ 6925 w 10000"/>
                            <a:gd name="connsiteY62" fmla="*/ 6910 h 10000"/>
                            <a:gd name="connsiteX63" fmla="*/ 7314 w 10000"/>
                            <a:gd name="connsiteY63" fmla="*/ 7411 h 10000"/>
                            <a:gd name="connsiteX64" fmla="*/ 7765 w 10000"/>
                            <a:gd name="connsiteY64" fmla="*/ 8040 h 10000"/>
                            <a:gd name="connsiteX65" fmla="*/ 8011 w 10000"/>
                            <a:gd name="connsiteY65" fmla="*/ 8240 h 10000"/>
                            <a:gd name="connsiteX66" fmla="*/ 8164 w 10000"/>
                            <a:gd name="connsiteY66" fmla="*/ 8395 h 10000"/>
                            <a:gd name="connsiteX67" fmla="*/ 8367 w 10000"/>
                            <a:gd name="connsiteY67" fmla="*/ 8497 h 10000"/>
                            <a:gd name="connsiteX68" fmla="*/ 8663 w 10000"/>
                            <a:gd name="connsiteY68" fmla="*/ 8573 h 10000"/>
                            <a:gd name="connsiteX69" fmla="*/ 8922 w 10000"/>
                            <a:gd name="connsiteY69" fmla="*/ 8660 h 10000"/>
                            <a:gd name="connsiteX70" fmla="*/ 8470 w 10000"/>
                            <a:gd name="connsiteY70" fmla="*/ 8889 h 10000"/>
                            <a:gd name="connsiteX71" fmla="*/ 7791 w 10000"/>
                            <a:gd name="connsiteY71" fmla="*/ 8960 h 10000"/>
                            <a:gd name="connsiteX72" fmla="*/ 7549 w 10000"/>
                            <a:gd name="connsiteY72" fmla="*/ 9255 h 10000"/>
                            <a:gd name="connsiteX73" fmla="*/ 7579 w 10000"/>
                            <a:gd name="connsiteY73" fmla="*/ 9391 h 10000"/>
                            <a:gd name="connsiteX74" fmla="*/ 7529 w 10000"/>
                            <a:gd name="connsiteY74" fmla="*/ 9556 h 10000"/>
                            <a:gd name="connsiteX75" fmla="*/ 7516 w 10000"/>
                            <a:gd name="connsiteY75" fmla="*/ 9855 h 10000"/>
                            <a:gd name="connsiteX76" fmla="*/ 7410 w 10000"/>
                            <a:gd name="connsiteY76" fmla="*/ 9964 h 10000"/>
                            <a:gd name="connsiteX0" fmla="*/ 7410 w 10000"/>
                            <a:gd name="connsiteY0" fmla="*/ 9964 h 10000"/>
                            <a:gd name="connsiteX1" fmla="*/ 7193 w 10000"/>
                            <a:gd name="connsiteY1" fmla="*/ 9903 h 10000"/>
                            <a:gd name="connsiteX2" fmla="*/ 6575 w 10000"/>
                            <a:gd name="connsiteY2" fmla="*/ 9555 h 10000"/>
                            <a:gd name="connsiteX3" fmla="*/ 6109 w 10000"/>
                            <a:gd name="connsiteY3" fmla="*/ 9426 h 10000"/>
                            <a:gd name="connsiteX4" fmla="*/ 5719 w 10000"/>
                            <a:gd name="connsiteY4" fmla="*/ 9342 h 10000"/>
                            <a:gd name="connsiteX5" fmla="*/ 5540 w 10000"/>
                            <a:gd name="connsiteY5" fmla="*/ 9228 h 10000"/>
                            <a:gd name="connsiteX6" fmla="*/ 5365 w 10000"/>
                            <a:gd name="connsiteY6" fmla="*/ 9151 h 10000"/>
                            <a:gd name="connsiteX7" fmla="*/ 3570 w 10000"/>
                            <a:gd name="connsiteY7" fmla="*/ 8782 h 10000"/>
                            <a:gd name="connsiteX8" fmla="*/ 3038 w 10000"/>
                            <a:gd name="connsiteY8" fmla="*/ 9362 h 10000"/>
                            <a:gd name="connsiteX9" fmla="*/ 2432 w 10000"/>
                            <a:gd name="connsiteY9" fmla="*/ 9450 h 10000"/>
                            <a:gd name="connsiteX10" fmla="*/ 1967 w 10000"/>
                            <a:gd name="connsiteY10" fmla="*/ 9360 h 10000"/>
                            <a:gd name="connsiteX11" fmla="*/ 1242 w 10000"/>
                            <a:gd name="connsiteY11" fmla="*/ 8918 h 10000"/>
                            <a:gd name="connsiteX12" fmla="*/ 870 w 10000"/>
                            <a:gd name="connsiteY12" fmla="*/ 8465 h 10000"/>
                            <a:gd name="connsiteX13" fmla="*/ 1062 w 10000"/>
                            <a:gd name="connsiteY13" fmla="*/ 8426 h 10000"/>
                            <a:gd name="connsiteX14" fmla="*/ 475 w 10000"/>
                            <a:gd name="connsiteY14" fmla="*/ 8304 h 10000"/>
                            <a:gd name="connsiteX15" fmla="*/ 560 w 10000"/>
                            <a:gd name="connsiteY15" fmla="*/ 7910 h 10000"/>
                            <a:gd name="connsiteX16" fmla="*/ 1106 w 10000"/>
                            <a:gd name="connsiteY16" fmla="*/ 7895 h 10000"/>
                            <a:gd name="connsiteX17" fmla="*/ 1143 w 10000"/>
                            <a:gd name="connsiteY17" fmla="*/ 7322 h 10000"/>
                            <a:gd name="connsiteX18" fmla="*/ 1195 w 10000"/>
                            <a:gd name="connsiteY18" fmla="*/ 6734 h 10000"/>
                            <a:gd name="connsiteX19" fmla="*/ 859 w 10000"/>
                            <a:gd name="connsiteY19" fmla="*/ 6021 h 10000"/>
                            <a:gd name="connsiteX20" fmla="*/ 285 w 10000"/>
                            <a:gd name="connsiteY20" fmla="*/ 4752 h 10000"/>
                            <a:gd name="connsiteX21" fmla="*/ 0 w 10000"/>
                            <a:gd name="connsiteY21" fmla="*/ 3690 h 10000"/>
                            <a:gd name="connsiteX22" fmla="*/ 257 w 10000"/>
                            <a:gd name="connsiteY22" fmla="*/ 3430 h 10000"/>
                            <a:gd name="connsiteX23" fmla="*/ 574 w 10000"/>
                            <a:gd name="connsiteY23" fmla="*/ 3156 h 10000"/>
                            <a:gd name="connsiteX24" fmla="*/ 638 w 10000"/>
                            <a:gd name="connsiteY24" fmla="*/ 3094 h 10000"/>
                            <a:gd name="connsiteX25" fmla="*/ 1283 w 10000"/>
                            <a:gd name="connsiteY25" fmla="*/ 2385 h 10000"/>
                            <a:gd name="connsiteX26" fmla="*/ 1989 w 10000"/>
                            <a:gd name="connsiteY26" fmla="*/ 1595 h 10000"/>
                            <a:gd name="connsiteX27" fmla="*/ 2290 w 10000"/>
                            <a:gd name="connsiteY27" fmla="*/ 1307 h 10000"/>
                            <a:gd name="connsiteX28" fmla="*/ 2920 w 10000"/>
                            <a:gd name="connsiteY28" fmla="*/ 685 h 10000"/>
                            <a:gd name="connsiteX29" fmla="*/ 3368 w 10000"/>
                            <a:gd name="connsiteY29" fmla="*/ 198 h 10000"/>
                            <a:gd name="connsiteX30" fmla="*/ 3578 w 10000"/>
                            <a:gd name="connsiteY30" fmla="*/ 87 h 10000"/>
                            <a:gd name="connsiteX31" fmla="*/ 3973 w 10000"/>
                            <a:gd name="connsiteY31" fmla="*/ 14 h 10000"/>
                            <a:gd name="connsiteX32" fmla="*/ 5789 w 10000"/>
                            <a:gd name="connsiteY32" fmla="*/ 112 h 10000"/>
                            <a:gd name="connsiteX33" fmla="*/ 6583 w 10000"/>
                            <a:gd name="connsiteY33" fmla="*/ 412 h 10000"/>
                            <a:gd name="connsiteX34" fmla="*/ 6717 w 10000"/>
                            <a:gd name="connsiteY34" fmla="*/ 507 h 10000"/>
                            <a:gd name="connsiteX35" fmla="*/ 6627 w 10000"/>
                            <a:gd name="connsiteY35" fmla="*/ 629 h 10000"/>
                            <a:gd name="connsiteX36" fmla="*/ 6501 w 10000"/>
                            <a:gd name="connsiteY36" fmla="*/ 790 h 10000"/>
                            <a:gd name="connsiteX37" fmla="*/ 6667 w 10000"/>
                            <a:gd name="connsiteY37" fmla="*/ 761 h 10000"/>
                            <a:gd name="connsiteX38" fmla="*/ 6736 w 10000"/>
                            <a:gd name="connsiteY38" fmla="*/ 741 h 10000"/>
                            <a:gd name="connsiteX39" fmla="*/ 7018 w 10000"/>
                            <a:gd name="connsiteY39" fmla="*/ 805 h 10000"/>
                            <a:gd name="connsiteX40" fmla="*/ 7811 w 10000"/>
                            <a:gd name="connsiteY40" fmla="*/ 1148 h 10000"/>
                            <a:gd name="connsiteX41" fmla="*/ 8011 w 10000"/>
                            <a:gd name="connsiteY41" fmla="*/ 1345 h 10000"/>
                            <a:gd name="connsiteX42" fmla="*/ 8205 w 10000"/>
                            <a:gd name="connsiteY42" fmla="*/ 1586 h 10000"/>
                            <a:gd name="connsiteX43" fmla="*/ 8358 w 10000"/>
                            <a:gd name="connsiteY43" fmla="*/ 1841 h 10000"/>
                            <a:gd name="connsiteX44" fmla="*/ 8512 w 10000"/>
                            <a:gd name="connsiteY44" fmla="*/ 2121 h 10000"/>
                            <a:gd name="connsiteX45" fmla="*/ 8717 w 10000"/>
                            <a:gd name="connsiteY45" fmla="*/ 2412 h 10000"/>
                            <a:gd name="connsiteX46" fmla="*/ 8933 w 10000"/>
                            <a:gd name="connsiteY46" fmla="*/ 2675 h 10000"/>
                            <a:gd name="connsiteX47" fmla="*/ 9407 w 10000"/>
                            <a:gd name="connsiteY47" fmla="*/ 3141 h 10000"/>
                            <a:gd name="connsiteX48" fmla="*/ 9672 w 10000"/>
                            <a:gd name="connsiteY48" fmla="*/ 3295 h 10000"/>
                            <a:gd name="connsiteX49" fmla="*/ 9850 w 10000"/>
                            <a:gd name="connsiteY49" fmla="*/ 3468 h 10000"/>
                            <a:gd name="connsiteX50" fmla="*/ 9793 w 10000"/>
                            <a:gd name="connsiteY50" fmla="*/ 4077 h 10000"/>
                            <a:gd name="connsiteX51" fmla="*/ 9620 w 10000"/>
                            <a:gd name="connsiteY51" fmla="*/ 4185 h 10000"/>
                            <a:gd name="connsiteX52" fmla="*/ 9469 w 10000"/>
                            <a:gd name="connsiteY52" fmla="*/ 4322 h 10000"/>
                            <a:gd name="connsiteX53" fmla="*/ 9104 w 10000"/>
                            <a:gd name="connsiteY53" fmla="*/ 4292 h 10000"/>
                            <a:gd name="connsiteX54" fmla="*/ 8731 w 10000"/>
                            <a:gd name="connsiteY54" fmla="*/ 4279 h 10000"/>
                            <a:gd name="connsiteX55" fmla="*/ 8181 w 10000"/>
                            <a:gd name="connsiteY55" fmla="*/ 4676 h 10000"/>
                            <a:gd name="connsiteX56" fmla="*/ 7434 w 10000"/>
                            <a:gd name="connsiteY56" fmla="*/ 5179 h 10000"/>
                            <a:gd name="connsiteX57" fmla="*/ 7620 w 10000"/>
                            <a:gd name="connsiteY57" fmla="*/ 5322 h 10000"/>
                            <a:gd name="connsiteX58" fmla="*/ 8218 w 10000"/>
                            <a:gd name="connsiteY58" fmla="*/ 5094 h 10000"/>
                            <a:gd name="connsiteX59" fmla="*/ 8565 w 10000"/>
                            <a:gd name="connsiteY59" fmla="*/ 5399 h 10000"/>
                            <a:gd name="connsiteX60" fmla="*/ 7702 w 10000"/>
                            <a:gd name="connsiteY60" fmla="*/ 6021 h 10000"/>
                            <a:gd name="connsiteX61" fmla="*/ 6586 w 10000"/>
                            <a:gd name="connsiteY61" fmla="*/ 6606 h 10000"/>
                            <a:gd name="connsiteX62" fmla="*/ 6925 w 10000"/>
                            <a:gd name="connsiteY62" fmla="*/ 6910 h 10000"/>
                            <a:gd name="connsiteX63" fmla="*/ 7314 w 10000"/>
                            <a:gd name="connsiteY63" fmla="*/ 7411 h 10000"/>
                            <a:gd name="connsiteX64" fmla="*/ 7765 w 10000"/>
                            <a:gd name="connsiteY64" fmla="*/ 8040 h 10000"/>
                            <a:gd name="connsiteX65" fmla="*/ 8011 w 10000"/>
                            <a:gd name="connsiteY65" fmla="*/ 8240 h 10000"/>
                            <a:gd name="connsiteX66" fmla="*/ 8164 w 10000"/>
                            <a:gd name="connsiteY66" fmla="*/ 8395 h 10000"/>
                            <a:gd name="connsiteX67" fmla="*/ 8367 w 10000"/>
                            <a:gd name="connsiteY67" fmla="*/ 8497 h 10000"/>
                            <a:gd name="connsiteX68" fmla="*/ 8663 w 10000"/>
                            <a:gd name="connsiteY68" fmla="*/ 8573 h 10000"/>
                            <a:gd name="connsiteX69" fmla="*/ 8922 w 10000"/>
                            <a:gd name="connsiteY69" fmla="*/ 8660 h 10000"/>
                            <a:gd name="connsiteX70" fmla="*/ 8470 w 10000"/>
                            <a:gd name="connsiteY70" fmla="*/ 8889 h 10000"/>
                            <a:gd name="connsiteX71" fmla="*/ 7791 w 10000"/>
                            <a:gd name="connsiteY71" fmla="*/ 8960 h 10000"/>
                            <a:gd name="connsiteX72" fmla="*/ 7549 w 10000"/>
                            <a:gd name="connsiteY72" fmla="*/ 9255 h 10000"/>
                            <a:gd name="connsiteX73" fmla="*/ 7579 w 10000"/>
                            <a:gd name="connsiteY73" fmla="*/ 9391 h 10000"/>
                            <a:gd name="connsiteX74" fmla="*/ 7529 w 10000"/>
                            <a:gd name="connsiteY74" fmla="*/ 9556 h 10000"/>
                            <a:gd name="connsiteX75" fmla="*/ 7516 w 10000"/>
                            <a:gd name="connsiteY75" fmla="*/ 9855 h 10000"/>
                            <a:gd name="connsiteX76" fmla="*/ 7410 w 10000"/>
                            <a:gd name="connsiteY76" fmla="*/ 9964 h 10000"/>
                            <a:gd name="connsiteX0" fmla="*/ 7410 w 10000"/>
                            <a:gd name="connsiteY0" fmla="*/ 9964 h 10000"/>
                            <a:gd name="connsiteX1" fmla="*/ 7193 w 10000"/>
                            <a:gd name="connsiteY1" fmla="*/ 9903 h 10000"/>
                            <a:gd name="connsiteX2" fmla="*/ 6575 w 10000"/>
                            <a:gd name="connsiteY2" fmla="*/ 9555 h 10000"/>
                            <a:gd name="connsiteX3" fmla="*/ 6109 w 10000"/>
                            <a:gd name="connsiteY3" fmla="*/ 9426 h 10000"/>
                            <a:gd name="connsiteX4" fmla="*/ 5719 w 10000"/>
                            <a:gd name="connsiteY4" fmla="*/ 9342 h 10000"/>
                            <a:gd name="connsiteX5" fmla="*/ 5540 w 10000"/>
                            <a:gd name="connsiteY5" fmla="*/ 9228 h 10000"/>
                            <a:gd name="connsiteX6" fmla="*/ 5365 w 10000"/>
                            <a:gd name="connsiteY6" fmla="*/ 9151 h 10000"/>
                            <a:gd name="connsiteX7" fmla="*/ 3570 w 10000"/>
                            <a:gd name="connsiteY7" fmla="*/ 8782 h 10000"/>
                            <a:gd name="connsiteX8" fmla="*/ 3038 w 10000"/>
                            <a:gd name="connsiteY8" fmla="*/ 9362 h 10000"/>
                            <a:gd name="connsiteX9" fmla="*/ 2432 w 10000"/>
                            <a:gd name="connsiteY9" fmla="*/ 9450 h 10000"/>
                            <a:gd name="connsiteX10" fmla="*/ 1967 w 10000"/>
                            <a:gd name="connsiteY10" fmla="*/ 9360 h 10000"/>
                            <a:gd name="connsiteX11" fmla="*/ 1242 w 10000"/>
                            <a:gd name="connsiteY11" fmla="*/ 8918 h 10000"/>
                            <a:gd name="connsiteX12" fmla="*/ 870 w 10000"/>
                            <a:gd name="connsiteY12" fmla="*/ 8465 h 10000"/>
                            <a:gd name="connsiteX13" fmla="*/ 1062 w 10000"/>
                            <a:gd name="connsiteY13" fmla="*/ 8426 h 10000"/>
                            <a:gd name="connsiteX14" fmla="*/ 475 w 10000"/>
                            <a:gd name="connsiteY14" fmla="*/ 8304 h 10000"/>
                            <a:gd name="connsiteX15" fmla="*/ 560 w 10000"/>
                            <a:gd name="connsiteY15" fmla="*/ 7910 h 10000"/>
                            <a:gd name="connsiteX16" fmla="*/ 1106 w 10000"/>
                            <a:gd name="connsiteY16" fmla="*/ 7895 h 10000"/>
                            <a:gd name="connsiteX17" fmla="*/ 1143 w 10000"/>
                            <a:gd name="connsiteY17" fmla="*/ 7322 h 10000"/>
                            <a:gd name="connsiteX18" fmla="*/ 1195 w 10000"/>
                            <a:gd name="connsiteY18" fmla="*/ 6734 h 10000"/>
                            <a:gd name="connsiteX19" fmla="*/ 859 w 10000"/>
                            <a:gd name="connsiteY19" fmla="*/ 6021 h 10000"/>
                            <a:gd name="connsiteX20" fmla="*/ 285 w 10000"/>
                            <a:gd name="connsiteY20" fmla="*/ 4752 h 10000"/>
                            <a:gd name="connsiteX21" fmla="*/ 0 w 10000"/>
                            <a:gd name="connsiteY21" fmla="*/ 3690 h 10000"/>
                            <a:gd name="connsiteX22" fmla="*/ 257 w 10000"/>
                            <a:gd name="connsiteY22" fmla="*/ 3430 h 10000"/>
                            <a:gd name="connsiteX23" fmla="*/ 574 w 10000"/>
                            <a:gd name="connsiteY23" fmla="*/ 3156 h 10000"/>
                            <a:gd name="connsiteX24" fmla="*/ 638 w 10000"/>
                            <a:gd name="connsiteY24" fmla="*/ 3094 h 10000"/>
                            <a:gd name="connsiteX25" fmla="*/ 1283 w 10000"/>
                            <a:gd name="connsiteY25" fmla="*/ 2385 h 10000"/>
                            <a:gd name="connsiteX26" fmla="*/ 1989 w 10000"/>
                            <a:gd name="connsiteY26" fmla="*/ 1595 h 10000"/>
                            <a:gd name="connsiteX27" fmla="*/ 2290 w 10000"/>
                            <a:gd name="connsiteY27" fmla="*/ 1307 h 10000"/>
                            <a:gd name="connsiteX28" fmla="*/ 2920 w 10000"/>
                            <a:gd name="connsiteY28" fmla="*/ 685 h 10000"/>
                            <a:gd name="connsiteX29" fmla="*/ 3368 w 10000"/>
                            <a:gd name="connsiteY29" fmla="*/ 198 h 10000"/>
                            <a:gd name="connsiteX30" fmla="*/ 3578 w 10000"/>
                            <a:gd name="connsiteY30" fmla="*/ 87 h 10000"/>
                            <a:gd name="connsiteX31" fmla="*/ 3973 w 10000"/>
                            <a:gd name="connsiteY31" fmla="*/ 14 h 10000"/>
                            <a:gd name="connsiteX32" fmla="*/ 5789 w 10000"/>
                            <a:gd name="connsiteY32" fmla="*/ 112 h 10000"/>
                            <a:gd name="connsiteX33" fmla="*/ 6583 w 10000"/>
                            <a:gd name="connsiteY33" fmla="*/ 412 h 10000"/>
                            <a:gd name="connsiteX34" fmla="*/ 6717 w 10000"/>
                            <a:gd name="connsiteY34" fmla="*/ 507 h 10000"/>
                            <a:gd name="connsiteX35" fmla="*/ 6627 w 10000"/>
                            <a:gd name="connsiteY35" fmla="*/ 629 h 10000"/>
                            <a:gd name="connsiteX36" fmla="*/ 6501 w 10000"/>
                            <a:gd name="connsiteY36" fmla="*/ 790 h 10000"/>
                            <a:gd name="connsiteX37" fmla="*/ 6667 w 10000"/>
                            <a:gd name="connsiteY37" fmla="*/ 761 h 10000"/>
                            <a:gd name="connsiteX38" fmla="*/ 6736 w 10000"/>
                            <a:gd name="connsiteY38" fmla="*/ 741 h 10000"/>
                            <a:gd name="connsiteX39" fmla="*/ 7018 w 10000"/>
                            <a:gd name="connsiteY39" fmla="*/ 805 h 10000"/>
                            <a:gd name="connsiteX40" fmla="*/ 7811 w 10000"/>
                            <a:gd name="connsiteY40" fmla="*/ 1148 h 10000"/>
                            <a:gd name="connsiteX41" fmla="*/ 8011 w 10000"/>
                            <a:gd name="connsiteY41" fmla="*/ 1345 h 10000"/>
                            <a:gd name="connsiteX42" fmla="*/ 8205 w 10000"/>
                            <a:gd name="connsiteY42" fmla="*/ 1586 h 10000"/>
                            <a:gd name="connsiteX43" fmla="*/ 8358 w 10000"/>
                            <a:gd name="connsiteY43" fmla="*/ 1841 h 10000"/>
                            <a:gd name="connsiteX44" fmla="*/ 8512 w 10000"/>
                            <a:gd name="connsiteY44" fmla="*/ 2121 h 10000"/>
                            <a:gd name="connsiteX45" fmla="*/ 8717 w 10000"/>
                            <a:gd name="connsiteY45" fmla="*/ 2412 h 10000"/>
                            <a:gd name="connsiteX46" fmla="*/ 8933 w 10000"/>
                            <a:gd name="connsiteY46" fmla="*/ 2675 h 10000"/>
                            <a:gd name="connsiteX47" fmla="*/ 9407 w 10000"/>
                            <a:gd name="connsiteY47" fmla="*/ 3141 h 10000"/>
                            <a:gd name="connsiteX48" fmla="*/ 9672 w 10000"/>
                            <a:gd name="connsiteY48" fmla="*/ 3295 h 10000"/>
                            <a:gd name="connsiteX49" fmla="*/ 9850 w 10000"/>
                            <a:gd name="connsiteY49" fmla="*/ 3468 h 10000"/>
                            <a:gd name="connsiteX50" fmla="*/ 9793 w 10000"/>
                            <a:gd name="connsiteY50" fmla="*/ 4077 h 10000"/>
                            <a:gd name="connsiteX51" fmla="*/ 9620 w 10000"/>
                            <a:gd name="connsiteY51" fmla="*/ 4185 h 10000"/>
                            <a:gd name="connsiteX52" fmla="*/ 9469 w 10000"/>
                            <a:gd name="connsiteY52" fmla="*/ 4322 h 10000"/>
                            <a:gd name="connsiteX53" fmla="*/ 9104 w 10000"/>
                            <a:gd name="connsiteY53" fmla="*/ 4292 h 10000"/>
                            <a:gd name="connsiteX54" fmla="*/ 8731 w 10000"/>
                            <a:gd name="connsiteY54" fmla="*/ 4279 h 10000"/>
                            <a:gd name="connsiteX55" fmla="*/ 8181 w 10000"/>
                            <a:gd name="connsiteY55" fmla="*/ 4676 h 10000"/>
                            <a:gd name="connsiteX56" fmla="*/ 7434 w 10000"/>
                            <a:gd name="connsiteY56" fmla="*/ 5179 h 10000"/>
                            <a:gd name="connsiteX57" fmla="*/ 7620 w 10000"/>
                            <a:gd name="connsiteY57" fmla="*/ 5322 h 10000"/>
                            <a:gd name="connsiteX58" fmla="*/ 8218 w 10000"/>
                            <a:gd name="connsiteY58" fmla="*/ 5094 h 10000"/>
                            <a:gd name="connsiteX59" fmla="*/ 8565 w 10000"/>
                            <a:gd name="connsiteY59" fmla="*/ 5399 h 10000"/>
                            <a:gd name="connsiteX60" fmla="*/ 8008 w 10000"/>
                            <a:gd name="connsiteY60" fmla="*/ 6362 h 10000"/>
                            <a:gd name="connsiteX61" fmla="*/ 6586 w 10000"/>
                            <a:gd name="connsiteY61" fmla="*/ 6606 h 10000"/>
                            <a:gd name="connsiteX62" fmla="*/ 6925 w 10000"/>
                            <a:gd name="connsiteY62" fmla="*/ 6910 h 10000"/>
                            <a:gd name="connsiteX63" fmla="*/ 7314 w 10000"/>
                            <a:gd name="connsiteY63" fmla="*/ 7411 h 10000"/>
                            <a:gd name="connsiteX64" fmla="*/ 7765 w 10000"/>
                            <a:gd name="connsiteY64" fmla="*/ 8040 h 10000"/>
                            <a:gd name="connsiteX65" fmla="*/ 8011 w 10000"/>
                            <a:gd name="connsiteY65" fmla="*/ 8240 h 10000"/>
                            <a:gd name="connsiteX66" fmla="*/ 8164 w 10000"/>
                            <a:gd name="connsiteY66" fmla="*/ 8395 h 10000"/>
                            <a:gd name="connsiteX67" fmla="*/ 8367 w 10000"/>
                            <a:gd name="connsiteY67" fmla="*/ 8497 h 10000"/>
                            <a:gd name="connsiteX68" fmla="*/ 8663 w 10000"/>
                            <a:gd name="connsiteY68" fmla="*/ 8573 h 10000"/>
                            <a:gd name="connsiteX69" fmla="*/ 8922 w 10000"/>
                            <a:gd name="connsiteY69" fmla="*/ 8660 h 10000"/>
                            <a:gd name="connsiteX70" fmla="*/ 8470 w 10000"/>
                            <a:gd name="connsiteY70" fmla="*/ 8889 h 10000"/>
                            <a:gd name="connsiteX71" fmla="*/ 7791 w 10000"/>
                            <a:gd name="connsiteY71" fmla="*/ 8960 h 10000"/>
                            <a:gd name="connsiteX72" fmla="*/ 7549 w 10000"/>
                            <a:gd name="connsiteY72" fmla="*/ 9255 h 10000"/>
                            <a:gd name="connsiteX73" fmla="*/ 7579 w 10000"/>
                            <a:gd name="connsiteY73" fmla="*/ 9391 h 10000"/>
                            <a:gd name="connsiteX74" fmla="*/ 7529 w 10000"/>
                            <a:gd name="connsiteY74" fmla="*/ 9556 h 10000"/>
                            <a:gd name="connsiteX75" fmla="*/ 7516 w 10000"/>
                            <a:gd name="connsiteY75" fmla="*/ 9855 h 10000"/>
                            <a:gd name="connsiteX76" fmla="*/ 7410 w 10000"/>
                            <a:gd name="connsiteY76" fmla="*/ 9964 h 10000"/>
                            <a:gd name="connsiteX0" fmla="*/ 7410 w 10000"/>
                            <a:gd name="connsiteY0" fmla="*/ 9964 h 10000"/>
                            <a:gd name="connsiteX1" fmla="*/ 7193 w 10000"/>
                            <a:gd name="connsiteY1" fmla="*/ 9903 h 10000"/>
                            <a:gd name="connsiteX2" fmla="*/ 6575 w 10000"/>
                            <a:gd name="connsiteY2" fmla="*/ 9555 h 10000"/>
                            <a:gd name="connsiteX3" fmla="*/ 6109 w 10000"/>
                            <a:gd name="connsiteY3" fmla="*/ 9426 h 10000"/>
                            <a:gd name="connsiteX4" fmla="*/ 5719 w 10000"/>
                            <a:gd name="connsiteY4" fmla="*/ 9342 h 10000"/>
                            <a:gd name="connsiteX5" fmla="*/ 5540 w 10000"/>
                            <a:gd name="connsiteY5" fmla="*/ 9228 h 10000"/>
                            <a:gd name="connsiteX6" fmla="*/ 5365 w 10000"/>
                            <a:gd name="connsiteY6" fmla="*/ 9151 h 10000"/>
                            <a:gd name="connsiteX7" fmla="*/ 3570 w 10000"/>
                            <a:gd name="connsiteY7" fmla="*/ 8782 h 10000"/>
                            <a:gd name="connsiteX8" fmla="*/ 3038 w 10000"/>
                            <a:gd name="connsiteY8" fmla="*/ 9362 h 10000"/>
                            <a:gd name="connsiteX9" fmla="*/ 2432 w 10000"/>
                            <a:gd name="connsiteY9" fmla="*/ 9450 h 10000"/>
                            <a:gd name="connsiteX10" fmla="*/ 1967 w 10000"/>
                            <a:gd name="connsiteY10" fmla="*/ 9360 h 10000"/>
                            <a:gd name="connsiteX11" fmla="*/ 1242 w 10000"/>
                            <a:gd name="connsiteY11" fmla="*/ 8918 h 10000"/>
                            <a:gd name="connsiteX12" fmla="*/ 870 w 10000"/>
                            <a:gd name="connsiteY12" fmla="*/ 8465 h 10000"/>
                            <a:gd name="connsiteX13" fmla="*/ 1062 w 10000"/>
                            <a:gd name="connsiteY13" fmla="*/ 8426 h 10000"/>
                            <a:gd name="connsiteX14" fmla="*/ 475 w 10000"/>
                            <a:gd name="connsiteY14" fmla="*/ 8304 h 10000"/>
                            <a:gd name="connsiteX15" fmla="*/ 560 w 10000"/>
                            <a:gd name="connsiteY15" fmla="*/ 7910 h 10000"/>
                            <a:gd name="connsiteX16" fmla="*/ 1106 w 10000"/>
                            <a:gd name="connsiteY16" fmla="*/ 7895 h 10000"/>
                            <a:gd name="connsiteX17" fmla="*/ 1143 w 10000"/>
                            <a:gd name="connsiteY17" fmla="*/ 7322 h 10000"/>
                            <a:gd name="connsiteX18" fmla="*/ 1195 w 10000"/>
                            <a:gd name="connsiteY18" fmla="*/ 6734 h 10000"/>
                            <a:gd name="connsiteX19" fmla="*/ 859 w 10000"/>
                            <a:gd name="connsiteY19" fmla="*/ 6021 h 10000"/>
                            <a:gd name="connsiteX20" fmla="*/ 285 w 10000"/>
                            <a:gd name="connsiteY20" fmla="*/ 4752 h 10000"/>
                            <a:gd name="connsiteX21" fmla="*/ 0 w 10000"/>
                            <a:gd name="connsiteY21" fmla="*/ 3690 h 10000"/>
                            <a:gd name="connsiteX22" fmla="*/ 257 w 10000"/>
                            <a:gd name="connsiteY22" fmla="*/ 3430 h 10000"/>
                            <a:gd name="connsiteX23" fmla="*/ 574 w 10000"/>
                            <a:gd name="connsiteY23" fmla="*/ 3156 h 10000"/>
                            <a:gd name="connsiteX24" fmla="*/ 638 w 10000"/>
                            <a:gd name="connsiteY24" fmla="*/ 3094 h 10000"/>
                            <a:gd name="connsiteX25" fmla="*/ 1283 w 10000"/>
                            <a:gd name="connsiteY25" fmla="*/ 2385 h 10000"/>
                            <a:gd name="connsiteX26" fmla="*/ 1989 w 10000"/>
                            <a:gd name="connsiteY26" fmla="*/ 1595 h 10000"/>
                            <a:gd name="connsiteX27" fmla="*/ 2290 w 10000"/>
                            <a:gd name="connsiteY27" fmla="*/ 1307 h 10000"/>
                            <a:gd name="connsiteX28" fmla="*/ 2920 w 10000"/>
                            <a:gd name="connsiteY28" fmla="*/ 685 h 10000"/>
                            <a:gd name="connsiteX29" fmla="*/ 3368 w 10000"/>
                            <a:gd name="connsiteY29" fmla="*/ 198 h 10000"/>
                            <a:gd name="connsiteX30" fmla="*/ 3578 w 10000"/>
                            <a:gd name="connsiteY30" fmla="*/ 87 h 10000"/>
                            <a:gd name="connsiteX31" fmla="*/ 3973 w 10000"/>
                            <a:gd name="connsiteY31" fmla="*/ 14 h 10000"/>
                            <a:gd name="connsiteX32" fmla="*/ 5789 w 10000"/>
                            <a:gd name="connsiteY32" fmla="*/ 112 h 10000"/>
                            <a:gd name="connsiteX33" fmla="*/ 6583 w 10000"/>
                            <a:gd name="connsiteY33" fmla="*/ 412 h 10000"/>
                            <a:gd name="connsiteX34" fmla="*/ 6717 w 10000"/>
                            <a:gd name="connsiteY34" fmla="*/ 507 h 10000"/>
                            <a:gd name="connsiteX35" fmla="*/ 6627 w 10000"/>
                            <a:gd name="connsiteY35" fmla="*/ 629 h 10000"/>
                            <a:gd name="connsiteX36" fmla="*/ 6501 w 10000"/>
                            <a:gd name="connsiteY36" fmla="*/ 790 h 10000"/>
                            <a:gd name="connsiteX37" fmla="*/ 6667 w 10000"/>
                            <a:gd name="connsiteY37" fmla="*/ 761 h 10000"/>
                            <a:gd name="connsiteX38" fmla="*/ 6736 w 10000"/>
                            <a:gd name="connsiteY38" fmla="*/ 741 h 10000"/>
                            <a:gd name="connsiteX39" fmla="*/ 7018 w 10000"/>
                            <a:gd name="connsiteY39" fmla="*/ 805 h 10000"/>
                            <a:gd name="connsiteX40" fmla="*/ 7811 w 10000"/>
                            <a:gd name="connsiteY40" fmla="*/ 1148 h 10000"/>
                            <a:gd name="connsiteX41" fmla="*/ 8011 w 10000"/>
                            <a:gd name="connsiteY41" fmla="*/ 1345 h 10000"/>
                            <a:gd name="connsiteX42" fmla="*/ 8205 w 10000"/>
                            <a:gd name="connsiteY42" fmla="*/ 1586 h 10000"/>
                            <a:gd name="connsiteX43" fmla="*/ 8358 w 10000"/>
                            <a:gd name="connsiteY43" fmla="*/ 1841 h 10000"/>
                            <a:gd name="connsiteX44" fmla="*/ 8512 w 10000"/>
                            <a:gd name="connsiteY44" fmla="*/ 2121 h 10000"/>
                            <a:gd name="connsiteX45" fmla="*/ 8717 w 10000"/>
                            <a:gd name="connsiteY45" fmla="*/ 2412 h 10000"/>
                            <a:gd name="connsiteX46" fmla="*/ 8933 w 10000"/>
                            <a:gd name="connsiteY46" fmla="*/ 2675 h 10000"/>
                            <a:gd name="connsiteX47" fmla="*/ 9407 w 10000"/>
                            <a:gd name="connsiteY47" fmla="*/ 3141 h 10000"/>
                            <a:gd name="connsiteX48" fmla="*/ 9672 w 10000"/>
                            <a:gd name="connsiteY48" fmla="*/ 3295 h 10000"/>
                            <a:gd name="connsiteX49" fmla="*/ 9850 w 10000"/>
                            <a:gd name="connsiteY49" fmla="*/ 3468 h 10000"/>
                            <a:gd name="connsiteX50" fmla="*/ 9793 w 10000"/>
                            <a:gd name="connsiteY50" fmla="*/ 4077 h 10000"/>
                            <a:gd name="connsiteX51" fmla="*/ 9620 w 10000"/>
                            <a:gd name="connsiteY51" fmla="*/ 4185 h 10000"/>
                            <a:gd name="connsiteX52" fmla="*/ 9469 w 10000"/>
                            <a:gd name="connsiteY52" fmla="*/ 4322 h 10000"/>
                            <a:gd name="connsiteX53" fmla="*/ 9104 w 10000"/>
                            <a:gd name="connsiteY53" fmla="*/ 4292 h 10000"/>
                            <a:gd name="connsiteX54" fmla="*/ 8731 w 10000"/>
                            <a:gd name="connsiteY54" fmla="*/ 4279 h 10000"/>
                            <a:gd name="connsiteX55" fmla="*/ 8181 w 10000"/>
                            <a:gd name="connsiteY55" fmla="*/ 4676 h 10000"/>
                            <a:gd name="connsiteX56" fmla="*/ 7893 w 10000"/>
                            <a:gd name="connsiteY56" fmla="*/ 5145 h 10000"/>
                            <a:gd name="connsiteX57" fmla="*/ 7620 w 10000"/>
                            <a:gd name="connsiteY57" fmla="*/ 5322 h 10000"/>
                            <a:gd name="connsiteX58" fmla="*/ 8218 w 10000"/>
                            <a:gd name="connsiteY58" fmla="*/ 5094 h 10000"/>
                            <a:gd name="connsiteX59" fmla="*/ 8565 w 10000"/>
                            <a:gd name="connsiteY59" fmla="*/ 5399 h 10000"/>
                            <a:gd name="connsiteX60" fmla="*/ 8008 w 10000"/>
                            <a:gd name="connsiteY60" fmla="*/ 6362 h 10000"/>
                            <a:gd name="connsiteX61" fmla="*/ 6586 w 10000"/>
                            <a:gd name="connsiteY61" fmla="*/ 6606 h 10000"/>
                            <a:gd name="connsiteX62" fmla="*/ 6925 w 10000"/>
                            <a:gd name="connsiteY62" fmla="*/ 6910 h 10000"/>
                            <a:gd name="connsiteX63" fmla="*/ 7314 w 10000"/>
                            <a:gd name="connsiteY63" fmla="*/ 7411 h 10000"/>
                            <a:gd name="connsiteX64" fmla="*/ 7765 w 10000"/>
                            <a:gd name="connsiteY64" fmla="*/ 8040 h 10000"/>
                            <a:gd name="connsiteX65" fmla="*/ 8011 w 10000"/>
                            <a:gd name="connsiteY65" fmla="*/ 8240 h 10000"/>
                            <a:gd name="connsiteX66" fmla="*/ 8164 w 10000"/>
                            <a:gd name="connsiteY66" fmla="*/ 8395 h 10000"/>
                            <a:gd name="connsiteX67" fmla="*/ 8367 w 10000"/>
                            <a:gd name="connsiteY67" fmla="*/ 8497 h 10000"/>
                            <a:gd name="connsiteX68" fmla="*/ 8663 w 10000"/>
                            <a:gd name="connsiteY68" fmla="*/ 8573 h 10000"/>
                            <a:gd name="connsiteX69" fmla="*/ 8922 w 10000"/>
                            <a:gd name="connsiteY69" fmla="*/ 8660 h 10000"/>
                            <a:gd name="connsiteX70" fmla="*/ 8470 w 10000"/>
                            <a:gd name="connsiteY70" fmla="*/ 8889 h 10000"/>
                            <a:gd name="connsiteX71" fmla="*/ 7791 w 10000"/>
                            <a:gd name="connsiteY71" fmla="*/ 8960 h 10000"/>
                            <a:gd name="connsiteX72" fmla="*/ 7549 w 10000"/>
                            <a:gd name="connsiteY72" fmla="*/ 9255 h 10000"/>
                            <a:gd name="connsiteX73" fmla="*/ 7579 w 10000"/>
                            <a:gd name="connsiteY73" fmla="*/ 9391 h 10000"/>
                            <a:gd name="connsiteX74" fmla="*/ 7529 w 10000"/>
                            <a:gd name="connsiteY74" fmla="*/ 9556 h 10000"/>
                            <a:gd name="connsiteX75" fmla="*/ 7516 w 10000"/>
                            <a:gd name="connsiteY75" fmla="*/ 9855 h 10000"/>
                            <a:gd name="connsiteX76" fmla="*/ 7410 w 10000"/>
                            <a:gd name="connsiteY76" fmla="*/ 9964 h 10000"/>
                            <a:gd name="connsiteX0" fmla="*/ 7410 w 10000"/>
                            <a:gd name="connsiteY0" fmla="*/ 9964 h 10000"/>
                            <a:gd name="connsiteX1" fmla="*/ 7193 w 10000"/>
                            <a:gd name="connsiteY1" fmla="*/ 9903 h 10000"/>
                            <a:gd name="connsiteX2" fmla="*/ 6575 w 10000"/>
                            <a:gd name="connsiteY2" fmla="*/ 9555 h 10000"/>
                            <a:gd name="connsiteX3" fmla="*/ 6109 w 10000"/>
                            <a:gd name="connsiteY3" fmla="*/ 9426 h 10000"/>
                            <a:gd name="connsiteX4" fmla="*/ 5719 w 10000"/>
                            <a:gd name="connsiteY4" fmla="*/ 9342 h 10000"/>
                            <a:gd name="connsiteX5" fmla="*/ 5540 w 10000"/>
                            <a:gd name="connsiteY5" fmla="*/ 9228 h 10000"/>
                            <a:gd name="connsiteX6" fmla="*/ 5365 w 10000"/>
                            <a:gd name="connsiteY6" fmla="*/ 9151 h 10000"/>
                            <a:gd name="connsiteX7" fmla="*/ 3570 w 10000"/>
                            <a:gd name="connsiteY7" fmla="*/ 8782 h 10000"/>
                            <a:gd name="connsiteX8" fmla="*/ 3038 w 10000"/>
                            <a:gd name="connsiteY8" fmla="*/ 9362 h 10000"/>
                            <a:gd name="connsiteX9" fmla="*/ 2432 w 10000"/>
                            <a:gd name="connsiteY9" fmla="*/ 9450 h 10000"/>
                            <a:gd name="connsiteX10" fmla="*/ 1967 w 10000"/>
                            <a:gd name="connsiteY10" fmla="*/ 9360 h 10000"/>
                            <a:gd name="connsiteX11" fmla="*/ 1242 w 10000"/>
                            <a:gd name="connsiteY11" fmla="*/ 8918 h 10000"/>
                            <a:gd name="connsiteX12" fmla="*/ 870 w 10000"/>
                            <a:gd name="connsiteY12" fmla="*/ 8465 h 10000"/>
                            <a:gd name="connsiteX13" fmla="*/ 1062 w 10000"/>
                            <a:gd name="connsiteY13" fmla="*/ 8426 h 10000"/>
                            <a:gd name="connsiteX14" fmla="*/ 475 w 10000"/>
                            <a:gd name="connsiteY14" fmla="*/ 8304 h 10000"/>
                            <a:gd name="connsiteX15" fmla="*/ 560 w 10000"/>
                            <a:gd name="connsiteY15" fmla="*/ 7910 h 10000"/>
                            <a:gd name="connsiteX16" fmla="*/ 1106 w 10000"/>
                            <a:gd name="connsiteY16" fmla="*/ 7895 h 10000"/>
                            <a:gd name="connsiteX17" fmla="*/ 1143 w 10000"/>
                            <a:gd name="connsiteY17" fmla="*/ 7322 h 10000"/>
                            <a:gd name="connsiteX18" fmla="*/ 1195 w 10000"/>
                            <a:gd name="connsiteY18" fmla="*/ 6734 h 10000"/>
                            <a:gd name="connsiteX19" fmla="*/ 859 w 10000"/>
                            <a:gd name="connsiteY19" fmla="*/ 6021 h 10000"/>
                            <a:gd name="connsiteX20" fmla="*/ 285 w 10000"/>
                            <a:gd name="connsiteY20" fmla="*/ 4752 h 10000"/>
                            <a:gd name="connsiteX21" fmla="*/ 0 w 10000"/>
                            <a:gd name="connsiteY21" fmla="*/ 3690 h 10000"/>
                            <a:gd name="connsiteX22" fmla="*/ 257 w 10000"/>
                            <a:gd name="connsiteY22" fmla="*/ 3430 h 10000"/>
                            <a:gd name="connsiteX23" fmla="*/ 574 w 10000"/>
                            <a:gd name="connsiteY23" fmla="*/ 3156 h 10000"/>
                            <a:gd name="connsiteX24" fmla="*/ 638 w 10000"/>
                            <a:gd name="connsiteY24" fmla="*/ 3094 h 10000"/>
                            <a:gd name="connsiteX25" fmla="*/ 1283 w 10000"/>
                            <a:gd name="connsiteY25" fmla="*/ 2385 h 10000"/>
                            <a:gd name="connsiteX26" fmla="*/ 1989 w 10000"/>
                            <a:gd name="connsiteY26" fmla="*/ 1595 h 10000"/>
                            <a:gd name="connsiteX27" fmla="*/ 2290 w 10000"/>
                            <a:gd name="connsiteY27" fmla="*/ 1307 h 10000"/>
                            <a:gd name="connsiteX28" fmla="*/ 2920 w 10000"/>
                            <a:gd name="connsiteY28" fmla="*/ 685 h 10000"/>
                            <a:gd name="connsiteX29" fmla="*/ 3368 w 10000"/>
                            <a:gd name="connsiteY29" fmla="*/ 198 h 10000"/>
                            <a:gd name="connsiteX30" fmla="*/ 3578 w 10000"/>
                            <a:gd name="connsiteY30" fmla="*/ 87 h 10000"/>
                            <a:gd name="connsiteX31" fmla="*/ 3973 w 10000"/>
                            <a:gd name="connsiteY31" fmla="*/ 14 h 10000"/>
                            <a:gd name="connsiteX32" fmla="*/ 5789 w 10000"/>
                            <a:gd name="connsiteY32" fmla="*/ 112 h 10000"/>
                            <a:gd name="connsiteX33" fmla="*/ 6583 w 10000"/>
                            <a:gd name="connsiteY33" fmla="*/ 412 h 10000"/>
                            <a:gd name="connsiteX34" fmla="*/ 6717 w 10000"/>
                            <a:gd name="connsiteY34" fmla="*/ 507 h 10000"/>
                            <a:gd name="connsiteX35" fmla="*/ 6627 w 10000"/>
                            <a:gd name="connsiteY35" fmla="*/ 629 h 10000"/>
                            <a:gd name="connsiteX36" fmla="*/ 6501 w 10000"/>
                            <a:gd name="connsiteY36" fmla="*/ 790 h 10000"/>
                            <a:gd name="connsiteX37" fmla="*/ 6667 w 10000"/>
                            <a:gd name="connsiteY37" fmla="*/ 761 h 10000"/>
                            <a:gd name="connsiteX38" fmla="*/ 6736 w 10000"/>
                            <a:gd name="connsiteY38" fmla="*/ 741 h 10000"/>
                            <a:gd name="connsiteX39" fmla="*/ 7018 w 10000"/>
                            <a:gd name="connsiteY39" fmla="*/ 805 h 10000"/>
                            <a:gd name="connsiteX40" fmla="*/ 7811 w 10000"/>
                            <a:gd name="connsiteY40" fmla="*/ 1148 h 10000"/>
                            <a:gd name="connsiteX41" fmla="*/ 8011 w 10000"/>
                            <a:gd name="connsiteY41" fmla="*/ 1345 h 10000"/>
                            <a:gd name="connsiteX42" fmla="*/ 8205 w 10000"/>
                            <a:gd name="connsiteY42" fmla="*/ 1586 h 10000"/>
                            <a:gd name="connsiteX43" fmla="*/ 8358 w 10000"/>
                            <a:gd name="connsiteY43" fmla="*/ 1841 h 10000"/>
                            <a:gd name="connsiteX44" fmla="*/ 8512 w 10000"/>
                            <a:gd name="connsiteY44" fmla="*/ 2121 h 10000"/>
                            <a:gd name="connsiteX45" fmla="*/ 8717 w 10000"/>
                            <a:gd name="connsiteY45" fmla="*/ 2412 h 10000"/>
                            <a:gd name="connsiteX46" fmla="*/ 8933 w 10000"/>
                            <a:gd name="connsiteY46" fmla="*/ 2675 h 10000"/>
                            <a:gd name="connsiteX47" fmla="*/ 9407 w 10000"/>
                            <a:gd name="connsiteY47" fmla="*/ 3141 h 10000"/>
                            <a:gd name="connsiteX48" fmla="*/ 9672 w 10000"/>
                            <a:gd name="connsiteY48" fmla="*/ 3295 h 10000"/>
                            <a:gd name="connsiteX49" fmla="*/ 9850 w 10000"/>
                            <a:gd name="connsiteY49" fmla="*/ 3468 h 10000"/>
                            <a:gd name="connsiteX50" fmla="*/ 9793 w 10000"/>
                            <a:gd name="connsiteY50" fmla="*/ 4077 h 10000"/>
                            <a:gd name="connsiteX51" fmla="*/ 9620 w 10000"/>
                            <a:gd name="connsiteY51" fmla="*/ 4185 h 10000"/>
                            <a:gd name="connsiteX52" fmla="*/ 9469 w 10000"/>
                            <a:gd name="connsiteY52" fmla="*/ 4322 h 10000"/>
                            <a:gd name="connsiteX53" fmla="*/ 9104 w 10000"/>
                            <a:gd name="connsiteY53" fmla="*/ 4292 h 10000"/>
                            <a:gd name="connsiteX54" fmla="*/ 8731 w 10000"/>
                            <a:gd name="connsiteY54" fmla="*/ 4279 h 10000"/>
                            <a:gd name="connsiteX55" fmla="*/ 8181 w 10000"/>
                            <a:gd name="connsiteY55" fmla="*/ 4676 h 10000"/>
                            <a:gd name="connsiteX56" fmla="*/ 7893 w 10000"/>
                            <a:gd name="connsiteY56" fmla="*/ 5145 h 10000"/>
                            <a:gd name="connsiteX57" fmla="*/ 8218 w 10000"/>
                            <a:gd name="connsiteY57" fmla="*/ 5094 h 10000"/>
                            <a:gd name="connsiteX58" fmla="*/ 8565 w 10000"/>
                            <a:gd name="connsiteY58" fmla="*/ 5399 h 10000"/>
                            <a:gd name="connsiteX59" fmla="*/ 8008 w 10000"/>
                            <a:gd name="connsiteY59" fmla="*/ 6362 h 10000"/>
                            <a:gd name="connsiteX60" fmla="*/ 6586 w 10000"/>
                            <a:gd name="connsiteY60" fmla="*/ 6606 h 10000"/>
                            <a:gd name="connsiteX61" fmla="*/ 6925 w 10000"/>
                            <a:gd name="connsiteY61" fmla="*/ 6910 h 10000"/>
                            <a:gd name="connsiteX62" fmla="*/ 7314 w 10000"/>
                            <a:gd name="connsiteY62" fmla="*/ 7411 h 10000"/>
                            <a:gd name="connsiteX63" fmla="*/ 7765 w 10000"/>
                            <a:gd name="connsiteY63" fmla="*/ 8040 h 10000"/>
                            <a:gd name="connsiteX64" fmla="*/ 8011 w 10000"/>
                            <a:gd name="connsiteY64" fmla="*/ 8240 h 10000"/>
                            <a:gd name="connsiteX65" fmla="*/ 8164 w 10000"/>
                            <a:gd name="connsiteY65" fmla="*/ 8395 h 10000"/>
                            <a:gd name="connsiteX66" fmla="*/ 8367 w 10000"/>
                            <a:gd name="connsiteY66" fmla="*/ 8497 h 10000"/>
                            <a:gd name="connsiteX67" fmla="*/ 8663 w 10000"/>
                            <a:gd name="connsiteY67" fmla="*/ 8573 h 10000"/>
                            <a:gd name="connsiteX68" fmla="*/ 8922 w 10000"/>
                            <a:gd name="connsiteY68" fmla="*/ 8660 h 10000"/>
                            <a:gd name="connsiteX69" fmla="*/ 8470 w 10000"/>
                            <a:gd name="connsiteY69" fmla="*/ 8889 h 10000"/>
                            <a:gd name="connsiteX70" fmla="*/ 7791 w 10000"/>
                            <a:gd name="connsiteY70" fmla="*/ 8960 h 10000"/>
                            <a:gd name="connsiteX71" fmla="*/ 7549 w 10000"/>
                            <a:gd name="connsiteY71" fmla="*/ 9255 h 10000"/>
                            <a:gd name="connsiteX72" fmla="*/ 7579 w 10000"/>
                            <a:gd name="connsiteY72" fmla="*/ 9391 h 10000"/>
                            <a:gd name="connsiteX73" fmla="*/ 7529 w 10000"/>
                            <a:gd name="connsiteY73" fmla="*/ 9556 h 10000"/>
                            <a:gd name="connsiteX74" fmla="*/ 7516 w 10000"/>
                            <a:gd name="connsiteY74" fmla="*/ 9855 h 10000"/>
                            <a:gd name="connsiteX75" fmla="*/ 7410 w 10000"/>
                            <a:gd name="connsiteY75" fmla="*/ 9964 h 100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</a:cxnLst>
                          <a:rect l="l" t="t" r="r" b="b"/>
                          <a:pathLst>
                            <a:path w="10000" h="10000">
                              <a:moveTo>
                                <a:pt x="7410" y="9964"/>
                              </a:moveTo>
                              <a:cubicBezTo>
                                <a:pt x="7371" y="9895"/>
                                <a:pt x="7311" y="9879"/>
                                <a:pt x="7193" y="9903"/>
                              </a:cubicBezTo>
                              <a:cubicBezTo>
                                <a:pt x="6999" y="9944"/>
                                <a:pt x="6720" y="9786"/>
                                <a:pt x="6575" y="9555"/>
                              </a:cubicBezTo>
                              <a:cubicBezTo>
                                <a:pt x="6482" y="9404"/>
                                <a:pt x="6465" y="9398"/>
                                <a:pt x="6109" y="9426"/>
                              </a:cubicBezTo>
                              <a:cubicBezTo>
                                <a:pt x="5776" y="9453"/>
                                <a:pt x="5741" y="9446"/>
                                <a:pt x="5719" y="9342"/>
                              </a:cubicBezTo>
                              <a:cubicBezTo>
                                <a:pt x="5702" y="9268"/>
                                <a:pt x="5639" y="9228"/>
                                <a:pt x="5540" y="9228"/>
                              </a:cubicBezTo>
                              <a:cubicBezTo>
                                <a:pt x="5456" y="9228"/>
                                <a:pt x="5376" y="9193"/>
                                <a:pt x="5365" y="9151"/>
                              </a:cubicBezTo>
                              <a:cubicBezTo>
                                <a:pt x="5333" y="9039"/>
                                <a:pt x="3958" y="8747"/>
                                <a:pt x="3570" y="8782"/>
                              </a:cubicBezTo>
                              <a:cubicBezTo>
                                <a:pt x="3183" y="8817"/>
                                <a:pt x="3353" y="8857"/>
                                <a:pt x="3038" y="9362"/>
                              </a:cubicBezTo>
                              <a:cubicBezTo>
                                <a:pt x="2923" y="9544"/>
                                <a:pt x="2525" y="9504"/>
                                <a:pt x="2432" y="9450"/>
                              </a:cubicBezTo>
                              <a:cubicBezTo>
                                <a:pt x="2370" y="9415"/>
                                <a:pt x="2161" y="9375"/>
                                <a:pt x="1967" y="9360"/>
                              </a:cubicBezTo>
                              <a:cubicBezTo>
                                <a:pt x="1623" y="9333"/>
                                <a:pt x="1608" y="9324"/>
                                <a:pt x="1242" y="8918"/>
                              </a:cubicBezTo>
                              <a:cubicBezTo>
                                <a:pt x="1037" y="8691"/>
                                <a:pt x="870" y="8487"/>
                                <a:pt x="870" y="8465"/>
                              </a:cubicBezTo>
                              <a:cubicBezTo>
                                <a:pt x="870" y="8444"/>
                                <a:pt x="1128" y="8453"/>
                                <a:pt x="1062" y="8426"/>
                              </a:cubicBezTo>
                              <a:cubicBezTo>
                                <a:pt x="996" y="8399"/>
                                <a:pt x="690" y="8458"/>
                                <a:pt x="475" y="8304"/>
                              </a:cubicBezTo>
                              <a:cubicBezTo>
                                <a:pt x="418" y="8264"/>
                                <a:pt x="617" y="7950"/>
                                <a:pt x="560" y="7910"/>
                              </a:cubicBezTo>
                              <a:lnTo>
                                <a:pt x="1106" y="7895"/>
                              </a:lnTo>
                              <a:cubicBezTo>
                                <a:pt x="1234" y="7744"/>
                                <a:pt x="1104" y="7587"/>
                                <a:pt x="1143" y="7322"/>
                              </a:cubicBezTo>
                              <a:cubicBezTo>
                                <a:pt x="1170" y="7109"/>
                                <a:pt x="1168" y="6826"/>
                                <a:pt x="1195" y="6734"/>
                              </a:cubicBezTo>
                              <a:cubicBezTo>
                                <a:pt x="1253" y="6548"/>
                                <a:pt x="1011" y="6351"/>
                                <a:pt x="859" y="6021"/>
                              </a:cubicBezTo>
                              <a:cubicBezTo>
                                <a:pt x="707" y="5691"/>
                                <a:pt x="566" y="5808"/>
                                <a:pt x="285" y="4752"/>
                              </a:cubicBezTo>
                              <a:lnTo>
                                <a:pt x="0" y="3690"/>
                              </a:lnTo>
                              <a:lnTo>
                                <a:pt x="257" y="3430"/>
                              </a:lnTo>
                              <a:cubicBezTo>
                                <a:pt x="400" y="3290"/>
                                <a:pt x="542" y="3165"/>
                                <a:pt x="574" y="3156"/>
                              </a:cubicBezTo>
                              <a:cubicBezTo>
                                <a:pt x="610" y="3147"/>
                                <a:pt x="638" y="3117"/>
                                <a:pt x="638" y="3094"/>
                              </a:cubicBezTo>
                              <a:cubicBezTo>
                                <a:pt x="638" y="3068"/>
                                <a:pt x="928" y="2749"/>
                                <a:pt x="1283" y="2385"/>
                              </a:cubicBezTo>
                              <a:cubicBezTo>
                                <a:pt x="1642" y="2021"/>
                                <a:pt x="1956" y="1665"/>
                                <a:pt x="1989" y="1595"/>
                              </a:cubicBezTo>
                              <a:cubicBezTo>
                                <a:pt x="2019" y="1523"/>
                                <a:pt x="2156" y="1394"/>
                                <a:pt x="2290" y="1307"/>
                              </a:cubicBezTo>
                              <a:cubicBezTo>
                                <a:pt x="2632" y="1087"/>
                                <a:pt x="2856" y="863"/>
                                <a:pt x="2920" y="685"/>
                              </a:cubicBezTo>
                              <a:cubicBezTo>
                                <a:pt x="2979" y="511"/>
                                <a:pt x="3267" y="198"/>
                                <a:pt x="3368" y="198"/>
                              </a:cubicBezTo>
                              <a:cubicBezTo>
                                <a:pt x="3406" y="198"/>
                                <a:pt x="3502" y="148"/>
                                <a:pt x="3578" y="87"/>
                              </a:cubicBezTo>
                              <a:cubicBezTo>
                                <a:pt x="3693" y="0"/>
                                <a:pt x="3771" y="-15"/>
                                <a:pt x="3973" y="14"/>
                              </a:cubicBezTo>
                              <a:cubicBezTo>
                                <a:pt x="4219" y="51"/>
                                <a:pt x="4794" y="82"/>
                                <a:pt x="5789" y="112"/>
                              </a:cubicBezTo>
                              <a:cubicBezTo>
                                <a:pt x="6304" y="128"/>
                                <a:pt x="6583" y="234"/>
                                <a:pt x="6583" y="412"/>
                              </a:cubicBezTo>
                              <a:cubicBezTo>
                                <a:pt x="6583" y="469"/>
                                <a:pt x="6638" y="507"/>
                                <a:pt x="6717" y="507"/>
                              </a:cubicBezTo>
                              <a:cubicBezTo>
                                <a:pt x="6821" y="507"/>
                                <a:pt x="6799" y="537"/>
                                <a:pt x="6627" y="629"/>
                              </a:cubicBezTo>
                              <a:cubicBezTo>
                                <a:pt x="6463" y="716"/>
                                <a:pt x="6430" y="761"/>
                                <a:pt x="6501" y="790"/>
                              </a:cubicBezTo>
                              <a:cubicBezTo>
                                <a:pt x="6559" y="814"/>
                                <a:pt x="6627" y="801"/>
                                <a:pt x="6667" y="761"/>
                              </a:cubicBezTo>
                              <a:cubicBezTo>
                                <a:pt x="6704" y="720"/>
                                <a:pt x="6736" y="711"/>
                                <a:pt x="6736" y="741"/>
                              </a:cubicBezTo>
                              <a:cubicBezTo>
                                <a:pt x="6736" y="768"/>
                                <a:pt x="6862" y="798"/>
                                <a:pt x="7018" y="805"/>
                              </a:cubicBezTo>
                              <a:cubicBezTo>
                                <a:pt x="7281" y="818"/>
                                <a:pt x="7797" y="1041"/>
                                <a:pt x="7811" y="1148"/>
                              </a:cubicBezTo>
                              <a:cubicBezTo>
                                <a:pt x="7814" y="1172"/>
                                <a:pt x="7904" y="1259"/>
                                <a:pt x="8011" y="1345"/>
                              </a:cubicBezTo>
                              <a:cubicBezTo>
                                <a:pt x="8118" y="1430"/>
                                <a:pt x="8205" y="1538"/>
                                <a:pt x="8205" y="1586"/>
                              </a:cubicBezTo>
                              <a:cubicBezTo>
                                <a:pt x="8205" y="1634"/>
                                <a:pt x="8274" y="1747"/>
                                <a:pt x="8358" y="1841"/>
                              </a:cubicBezTo>
                              <a:cubicBezTo>
                                <a:pt x="8444" y="1934"/>
                                <a:pt x="8512" y="2061"/>
                                <a:pt x="8512" y="2121"/>
                              </a:cubicBezTo>
                              <a:cubicBezTo>
                                <a:pt x="8512" y="2182"/>
                                <a:pt x="8605" y="2312"/>
                                <a:pt x="8717" y="2412"/>
                              </a:cubicBezTo>
                              <a:cubicBezTo>
                                <a:pt x="8830" y="2510"/>
                                <a:pt x="8927" y="2628"/>
                                <a:pt x="8933" y="2675"/>
                              </a:cubicBezTo>
                              <a:cubicBezTo>
                                <a:pt x="8958" y="2839"/>
                                <a:pt x="9141" y="3020"/>
                                <a:pt x="9407" y="3141"/>
                              </a:cubicBezTo>
                              <a:cubicBezTo>
                                <a:pt x="9552" y="3209"/>
                                <a:pt x="9672" y="3279"/>
                                <a:pt x="9672" y="3295"/>
                              </a:cubicBezTo>
                              <a:cubicBezTo>
                                <a:pt x="9672" y="3314"/>
                                <a:pt x="9751" y="3390"/>
                                <a:pt x="9850" y="3468"/>
                              </a:cubicBezTo>
                              <a:cubicBezTo>
                                <a:pt x="10072" y="3640"/>
                                <a:pt x="10044" y="3917"/>
                                <a:pt x="9793" y="4077"/>
                              </a:cubicBezTo>
                              <a:lnTo>
                                <a:pt x="9620" y="4185"/>
                              </a:lnTo>
                              <a:cubicBezTo>
                                <a:pt x="9570" y="4231"/>
                                <a:pt x="9519" y="4276"/>
                                <a:pt x="9469" y="4322"/>
                              </a:cubicBezTo>
                              <a:cubicBezTo>
                                <a:pt x="9283" y="4199"/>
                                <a:pt x="9227" y="4299"/>
                                <a:pt x="9104" y="4292"/>
                              </a:cubicBezTo>
                              <a:cubicBezTo>
                                <a:pt x="8981" y="4285"/>
                                <a:pt x="8774" y="4102"/>
                                <a:pt x="8731" y="4279"/>
                              </a:cubicBezTo>
                              <a:cubicBezTo>
                                <a:pt x="8654" y="4572"/>
                                <a:pt x="8321" y="4532"/>
                                <a:pt x="8181" y="4676"/>
                              </a:cubicBezTo>
                              <a:cubicBezTo>
                                <a:pt x="8041" y="4820"/>
                                <a:pt x="7899" y="4925"/>
                                <a:pt x="7893" y="5145"/>
                              </a:cubicBezTo>
                              <a:cubicBezTo>
                                <a:pt x="7899" y="5215"/>
                                <a:pt x="8106" y="5052"/>
                                <a:pt x="8218" y="5094"/>
                              </a:cubicBezTo>
                              <a:cubicBezTo>
                                <a:pt x="8330" y="5136"/>
                                <a:pt x="8600" y="5188"/>
                                <a:pt x="8565" y="5399"/>
                              </a:cubicBezTo>
                              <a:cubicBezTo>
                                <a:pt x="8530" y="5610"/>
                                <a:pt x="8338" y="6161"/>
                                <a:pt x="8008" y="6362"/>
                              </a:cubicBezTo>
                              <a:cubicBezTo>
                                <a:pt x="7678" y="6563"/>
                                <a:pt x="6594" y="6492"/>
                                <a:pt x="6586" y="6606"/>
                              </a:cubicBezTo>
                              <a:cubicBezTo>
                                <a:pt x="6586" y="6642"/>
                                <a:pt x="6736" y="6780"/>
                                <a:pt x="6925" y="6910"/>
                              </a:cubicBezTo>
                              <a:cubicBezTo>
                                <a:pt x="7209" y="7106"/>
                                <a:pt x="7273" y="7189"/>
                                <a:pt x="7314" y="7411"/>
                              </a:cubicBezTo>
                              <a:cubicBezTo>
                                <a:pt x="7384" y="7783"/>
                                <a:pt x="7480" y="7919"/>
                                <a:pt x="7765" y="8040"/>
                              </a:cubicBezTo>
                              <a:cubicBezTo>
                                <a:pt x="7899" y="8097"/>
                                <a:pt x="8011" y="8186"/>
                                <a:pt x="8011" y="8240"/>
                              </a:cubicBezTo>
                              <a:cubicBezTo>
                                <a:pt x="8011" y="8293"/>
                                <a:pt x="8079" y="8362"/>
                                <a:pt x="8164" y="8395"/>
                              </a:cubicBezTo>
                              <a:cubicBezTo>
                                <a:pt x="8250" y="8426"/>
                                <a:pt x="8342" y="8473"/>
                                <a:pt x="8367" y="8497"/>
                              </a:cubicBezTo>
                              <a:cubicBezTo>
                                <a:pt x="8395" y="8520"/>
                                <a:pt x="8526" y="8555"/>
                                <a:pt x="8663" y="8573"/>
                              </a:cubicBezTo>
                              <a:cubicBezTo>
                                <a:pt x="8796" y="8591"/>
                                <a:pt x="8914" y="8630"/>
                                <a:pt x="8922" y="8660"/>
                              </a:cubicBezTo>
                              <a:cubicBezTo>
                                <a:pt x="8945" y="8733"/>
                                <a:pt x="8596" y="8960"/>
                                <a:pt x="8470" y="8889"/>
                              </a:cubicBezTo>
                              <a:cubicBezTo>
                                <a:pt x="8326" y="8809"/>
                                <a:pt x="7982" y="8800"/>
                                <a:pt x="7791" y="8960"/>
                              </a:cubicBezTo>
                              <a:cubicBezTo>
                                <a:pt x="7608" y="9118"/>
                                <a:pt x="7584" y="9183"/>
                                <a:pt x="7549" y="9255"/>
                              </a:cubicBezTo>
                              <a:cubicBezTo>
                                <a:pt x="7514" y="9327"/>
                                <a:pt x="7644" y="9336"/>
                                <a:pt x="7579" y="9391"/>
                              </a:cubicBezTo>
                              <a:cubicBezTo>
                                <a:pt x="7529" y="9430"/>
                                <a:pt x="7507" y="9505"/>
                                <a:pt x="7529" y="9556"/>
                              </a:cubicBezTo>
                              <a:cubicBezTo>
                                <a:pt x="7549" y="9609"/>
                                <a:pt x="7544" y="9744"/>
                                <a:pt x="7516" y="9855"/>
                              </a:cubicBezTo>
                              <a:cubicBezTo>
                                <a:pt x="7478" y="10007"/>
                                <a:pt x="7453" y="10033"/>
                                <a:pt x="7410" y="9964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190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MX"/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15" name="b_california2"/>
            <p:cNvSpPr>
              <a:spLocks/>
            </p:cNvSpPr>
            <p:nvPr/>
          </p:nvSpPr>
          <p:spPr bwMode="auto">
            <a:xfrm>
              <a:off x="542926" y="1209677"/>
              <a:ext cx="66675" cy="123825"/>
            </a:xfrm>
            <a:custGeom>
              <a:avLst/>
              <a:gdLst>
                <a:gd name="T0" fmla="*/ 104 w 262"/>
                <a:gd name="T1" fmla="*/ 388 h 438"/>
                <a:gd name="T2" fmla="*/ 79 w 262"/>
                <a:gd name="T3" fmla="*/ 289 h 438"/>
                <a:gd name="T4" fmla="*/ 154 w 262"/>
                <a:gd name="T5" fmla="*/ 183 h 438"/>
                <a:gd name="T6" fmla="*/ 220 w 262"/>
                <a:gd name="T7" fmla="*/ 63 h 438"/>
                <a:gd name="T8" fmla="*/ 232 w 262"/>
                <a:gd name="T9" fmla="*/ 337 h 438"/>
                <a:gd name="T10" fmla="*/ 104 w 262"/>
                <a:gd name="T11" fmla="*/ 38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438">
                  <a:moveTo>
                    <a:pt x="104" y="388"/>
                  </a:moveTo>
                  <a:cubicBezTo>
                    <a:pt x="3" y="332"/>
                    <a:pt x="0" y="320"/>
                    <a:pt x="79" y="289"/>
                  </a:cubicBezTo>
                  <a:cubicBezTo>
                    <a:pt x="135" y="268"/>
                    <a:pt x="154" y="241"/>
                    <a:pt x="154" y="183"/>
                  </a:cubicBezTo>
                  <a:cubicBezTo>
                    <a:pt x="154" y="83"/>
                    <a:pt x="200" y="0"/>
                    <a:pt x="220" y="63"/>
                  </a:cubicBezTo>
                  <a:cubicBezTo>
                    <a:pt x="259" y="185"/>
                    <a:pt x="262" y="254"/>
                    <a:pt x="232" y="337"/>
                  </a:cubicBezTo>
                  <a:cubicBezTo>
                    <a:pt x="195" y="438"/>
                    <a:pt x="195" y="438"/>
                    <a:pt x="104" y="388"/>
                  </a:cubicBezTo>
                  <a:close/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b_california3"/>
            <p:cNvSpPr>
              <a:spLocks/>
            </p:cNvSpPr>
            <p:nvPr/>
          </p:nvSpPr>
          <p:spPr bwMode="auto">
            <a:xfrm>
              <a:off x="0" y="1047752"/>
              <a:ext cx="47625" cy="133351"/>
            </a:xfrm>
            <a:custGeom>
              <a:avLst/>
              <a:gdLst>
                <a:gd name="T0" fmla="*/ 95 w 187"/>
                <a:gd name="T1" fmla="*/ 425 h 495"/>
                <a:gd name="T2" fmla="*/ 53 w 187"/>
                <a:gd name="T3" fmla="*/ 284 h 495"/>
                <a:gd name="T4" fmla="*/ 53 w 187"/>
                <a:gd name="T5" fmla="*/ 30 h 495"/>
                <a:gd name="T6" fmla="*/ 95 w 187"/>
                <a:gd name="T7" fmla="*/ 81 h 495"/>
                <a:gd name="T8" fmla="*/ 124 w 187"/>
                <a:gd name="T9" fmla="*/ 176 h 495"/>
                <a:gd name="T10" fmla="*/ 140 w 187"/>
                <a:gd name="T11" fmla="*/ 439 h 495"/>
                <a:gd name="T12" fmla="*/ 95 w 187"/>
                <a:gd name="T13" fmla="*/ 42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495">
                  <a:moveTo>
                    <a:pt x="95" y="425"/>
                  </a:moveTo>
                  <a:cubicBezTo>
                    <a:pt x="94" y="386"/>
                    <a:pt x="75" y="323"/>
                    <a:pt x="53" y="284"/>
                  </a:cubicBezTo>
                  <a:cubicBezTo>
                    <a:pt x="0" y="191"/>
                    <a:pt x="0" y="74"/>
                    <a:pt x="53" y="30"/>
                  </a:cubicBezTo>
                  <a:cubicBezTo>
                    <a:pt x="89" y="0"/>
                    <a:pt x="95" y="8"/>
                    <a:pt x="95" y="81"/>
                  </a:cubicBezTo>
                  <a:cubicBezTo>
                    <a:pt x="95" y="128"/>
                    <a:pt x="108" y="171"/>
                    <a:pt x="124" y="176"/>
                  </a:cubicBezTo>
                  <a:cubicBezTo>
                    <a:pt x="176" y="193"/>
                    <a:pt x="187" y="378"/>
                    <a:pt x="140" y="439"/>
                  </a:cubicBezTo>
                  <a:cubicBezTo>
                    <a:pt x="98" y="495"/>
                    <a:pt x="97" y="494"/>
                    <a:pt x="95" y="425"/>
                  </a:cubicBezTo>
                  <a:close/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b_california4"/>
            <p:cNvSpPr>
              <a:spLocks/>
            </p:cNvSpPr>
            <p:nvPr/>
          </p:nvSpPr>
          <p:spPr bwMode="auto">
            <a:xfrm>
              <a:off x="1009652" y="942977"/>
              <a:ext cx="123825" cy="190500"/>
            </a:xfrm>
            <a:custGeom>
              <a:avLst/>
              <a:gdLst>
                <a:gd name="T0" fmla="*/ 296 w 468"/>
                <a:gd name="T1" fmla="*/ 544 h 686"/>
                <a:gd name="T2" fmla="*/ 130 w 468"/>
                <a:gd name="T3" fmla="*/ 364 h 686"/>
                <a:gd name="T4" fmla="*/ 64 w 468"/>
                <a:gd name="T5" fmla="*/ 18 h 686"/>
                <a:gd name="T6" fmla="*/ 236 w 468"/>
                <a:gd name="T7" fmla="*/ 208 h 686"/>
                <a:gd name="T8" fmla="*/ 319 w 468"/>
                <a:gd name="T9" fmla="*/ 321 h 686"/>
                <a:gd name="T10" fmla="*/ 387 w 468"/>
                <a:gd name="T11" fmla="*/ 417 h 686"/>
                <a:gd name="T12" fmla="*/ 409 w 468"/>
                <a:gd name="T13" fmla="*/ 574 h 686"/>
                <a:gd name="T14" fmla="*/ 296 w 468"/>
                <a:gd name="T15" fmla="*/ 544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8" h="686">
                  <a:moveTo>
                    <a:pt x="296" y="544"/>
                  </a:moveTo>
                  <a:cubicBezTo>
                    <a:pt x="233" y="476"/>
                    <a:pt x="158" y="395"/>
                    <a:pt x="130" y="364"/>
                  </a:cubicBezTo>
                  <a:cubicBezTo>
                    <a:pt x="42" y="266"/>
                    <a:pt x="0" y="43"/>
                    <a:pt x="64" y="18"/>
                  </a:cubicBezTo>
                  <a:cubicBezTo>
                    <a:pt x="110" y="0"/>
                    <a:pt x="240" y="143"/>
                    <a:pt x="236" y="208"/>
                  </a:cubicBezTo>
                  <a:cubicBezTo>
                    <a:pt x="230" y="303"/>
                    <a:pt x="243" y="321"/>
                    <a:pt x="319" y="321"/>
                  </a:cubicBezTo>
                  <a:cubicBezTo>
                    <a:pt x="392" y="321"/>
                    <a:pt x="397" y="328"/>
                    <a:pt x="387" y="417"/>
                  </a:cubicBezTo>
                  <a:cubicBezTo>
                    <a:pt x="381" y="469"/>
                    <a:pt x="391" y="540"/>
                    <a:pt x="409" y="574"/>
                  </a:cubicBezTo>
                  <a:cubicBezTo>
                    <a:pt x="468" y="686"/>
                    <a:pt x="413" y="671"/>
                    <a:pt x="296" y="544"/>
                  </a:cubicBezTo>
                  <a:close/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" name="sonora2"/>
            <p:cNvSpPr>
              <a:spLocks/>
            </p:cNvSpPr>
            <p:nvPr/>
          </p:nvSpPr>
          <p:spPr bwMode="auto">
            <a:xfrm>
              <a:off x="1228727" y="1066802"/>
              <a:ext cx="104776" cy="152400"/>
            </a:xfrm>
            <a:custGeom>
              <a:avLst/>
              <a:gdLst>
                <a:gd name="T0" fmla="*/ 137 w 371"/>
                <a:gd name="T1" fmla="*/ 486 h 544"/>
                <a:gd name="T2" fmla="*/ 59 w 371"/>
                <a:gd name="T3" fmla="*/ 338 h 544"/>
                <a:gd name="T4" fmla="*/ 116 w 371"/>
                <a:gd name="T5" fmla="*/ 186 h 544"/>
                <a:gd name="T6" fmla="*/ 302 w 371"/>
                <a:gd name="T7" fmla="*/ 58 h 544"/>
                <a:gd name="T8" fmla="*/ 320 w 371"/>
                <a:gd name="T9" fmla="*/ 420 h 544"/>
                <a:gd name="T10" fmla="*/ 137 w 371"/>
                <a:gd name="T11" fmla="*/ 486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544">
                  <a:moveTo>
                    <a:pt x="137" y="486"/>
                  </a:moveTo>
                  <a:cubicBezTo>
                    <a:pt x="1" y="415"/>
                    <a:pt x="0" y="413"/>
                    <a:pt x="59" y="338"/>
                  </a:cubicBezTo>
                  <a:cubicBezTo>
                    <a:pt x="91" y="298"/>
                    <a:pt x="116" y="230"/>
                    <a:pt x="116" y="186"/>
                  </a:cubicBezTo>
                  <a:cubicBezTo>
                    <a:pt x="116" y="90"/>
                    <a:pt x="248" y="0"/>
                    <a:pt x="302" y="58"/>
                  </a:cubicBezTo>
                  <a:cubicBezTo>
                    <a:pt x="362" y="123"/>
                    <a:pt x="371" y="309"/>
                    <a:pt x="320" y="420"/>
                  </a:cubicBezTo>
                  <a:cubicBezTo>
                    <a:pt x="266" y="538"/>
                    <a:pt x="248" y="544"/>
                    <a:pt x="137" y="486"/>
                  </a:cubicBezTo>
                  <a:close/>
                </a:path>
              </a:pathLst>
            </a:cu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819152" y="333376"/>
              <a:ext cx="76200" cy="85725"/>
            </a:xfrm>
            <a:custGeom>
              <a:avLst/>
              <a:gdLst>
                <a:gd name="T0" fmla="*/ 73 w 278"/>
                <a:gd name="T1" fmla="*/ 204 h 295"/>
                <a:gd name="T2" fmla="*/ 169 w 278"/>
                <a:gd name="T3" fmla="*/ 128 h 295"/>
                <a:gd name="T4" fmla="*/ 219 w 278"/>
                <a:gd name="T5" fmla="*/ 151 h 295"/>
                <a:gd name="T6" fmla="*/ 233 w 278"/>
                <a:gd name="T7" fmla="*/ 118 h 295"/>
                <a:gd name="T8" fmla="*/ 222 w 278"/>
                <a:gd name="T9" fmla="*/ 232 h 295"/>
                <a:gd name="T10" fmla="*/ 73 w 278"/>
                <a:gd name="T11" fmla="*/ 20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95">
                  <a:moveTo>
                    <a:pt x="73" y="204"/>
                  </a:moveTo>
                  <a:cubicBezTo>
                    <a:pt x="0" y="44"/>
                    <a:pt x="55" y="0"/>
                    <a:pt x="169" y="128"/>
                  </a:cubicBezTo>
                  <a:cubicBezTo>
                    <a:pt x="219" y="184"/>
                    <a:pt x="233" y="190"/>
                    <a:pt x="219" y="151"/>
                  </a:cubicBezTo>
                  <a:cubicBezTo>
                    <a:pt x="206" y="114"/>
                    <a:pt x="210" y="104"/>
                    <a:pt x="233" y="118"/>
                  </a:cubicBezTo>
                  <a:cubicBezTo>
                    <a:pt x="278" y="145"/>
                    <a:pt x="275" y="179"/>
                    <a:pt x="222" y="232"/>
                  </a:cubicBezTo>
                  <a:cubicBezTo>
                    <a:pt x="158" y="295"/>
                    <a:pt x="111" y="286"/>
                    <a:pt x="73" y="204"/>
                  </a:cubicBez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morelos"/>
            <p:cNvSpPr>
              <a:spLocks/>
            </p:cNvSpPr>
            <p:nvPr/>
          </p:nvSpPr>
          <p:spPr bwMode="auto">
            <a:xfrm>
              <a:off x="4325960" y="3979187"/>
              <a:ext cx="241311" cy="174444"/>
            </a:xfrm>
            <a:custGeom>
              <a:avLst/>
              <a:gdLst>
                <a:gd name="T0" fmla="*/ 339 w 788"/>
                <a:gd name="T1" fmla="*/ 595 h 680"/>
                <a:gd name="T2" fmla="*/ 198 w 788"/>
                <a:gd name="T3" fmla="*/ 552 h 680"/>
                <a:gd name="T4" fmla="*/ 155 w 788"/>
                <a:gd name="T5" fmla="*/ 577 h 680"/>
                <a:gd name="T6" fmla="*/ 113 w 788"/>
                <a:gd name="T7" fmla="*/ 521 h 680"/>
                <a:gd name="T8" fmla="*/ 56 w 788"/>
                <a:gd name="T9" fmla="*/ 434 h 680"/>
                <a:gd name="T10" fmla="*/ 0 w 788"/>
                <a:gd name="T11" fmla="*/ 365 h 680"/>
                <a:gd name="T12" fmla="*/ 113 w 788"/>
                <a:gd name="T13" fmla="*/ 214 h 680"/>
                <a:gd name="T14" fmla="*/ 226 w 788"/>
                <a:gd name="T15" fmla="*/ 40 h 680"/>
                <a:gd name="T16" fmla="*/ 332 w 788"/>
                <a:gd name="T17" fmla="*/ 15 h 680"/>
                <a:gd name="T18" fmla="*/ 593 w 788"/>
                <a:gd name="T19" fmla="*/ 118 h 680"/>
                <a:gd name="T20" fmla="*/ 692 w 788"/>
                <a:gd name="T21" fmla="*/ 172 h 680"/>
                <a:gd name="T22" fmla="*/ 755 w 788"/>
                <a:gd name="T23" fmla="*/ 228 h 680"/>
                <a:gd name="T24" fmla="*/ 755 w 788"/>
                <a:gd name="T25" fmla="*/ 341 h 680"/>
                <a:gd name="T26" fmla="*/ 762 w 788"/>
                <a:gd name="T27" fmla="*/ 398 h 680"/>
                <a:gd name="T28" fmla="*/ 734 w 788"/>
                <a:gd name="T29" fmla="*/ 497 h 680"/>
                <a:gd name="T30" fmla="*/ 674 w 788"/>
                <a:gd name="T31" fmla="*/ 560 h 680"/>
                <a:gd name="T32" fmla="*/ 601 w 788"/>
                <a:gd name="T33" fmla="*/ 561 h 680"/>
                <a:gd name="T34" fmla="*/ 413 w 788"/>
                <a:gd name="T35" fmla="*/ 680 h 680"/>
                <a:gd name="T36" fmla="*/ 339 w 788"/>
                <a:gd name="T37" fmla="*/ 595 h 680"/>
                <a:gd name="connsiteX0" fmla="*/ 4302 w 9809"/>
                <a:gd name="connsiteY0" fmla="*/ 8568 h 9818"/>
                <a:gd name="connsiteX1" fmla="*/ 2513 w 9809"/>
                <a:gd name="connsiteY1" fmla="*/ 7936 h 9818"/>
                <a:gd name="connsiteX2" fmla="*/ 1967 w 9809"/>
                <a:gd name="connsiteY2" fmla="*/ 8303 h 9818"/>
                <a:gd name="connsiteX3" fmla="*/ 1434 w 9809"/>
                <a:gd name="connsiteY3" fmla="*/ 7480 h 9818"/>
                <a:gd name="connsiteX4" fmla="*/ 711 w 9809"/>
                <a:gd name="connsiteY4" fmla="*/ 6200 h 9818"/>
                <a:gd name="connsiteX5" fmla="*/ 0 w 9809"/>
                <a:gd name="connsiteY5" fmla="*/ 5186 h 9818"/>
                <a:gd name="connsiteX6" fmla="*/ 1434 w 9809"/>
                <a:gd name="connsiteY6" fmla="*/ 2965 h 9818"/>
                <a:gd name="connsiteX7" fmla="*/ 2868 w 9809"/>
                <a:gd name="connsiteY7" fmla="*/ 406 h 9818"/>
                <a:gd name="connsiteX8" fmla="*/ 4213 w 9809"/>
                <a:gd name="connsiteY8" fmla="*/ 39 h 9818"/>
                <a:gd name="connsiteX9" fmla="*/ 8171 w 9809"/>
                <a:gd name="connsiteY9" fmla="*/ 661 h 9818"/>
                <a:gd name="connsiteX10" fmla="*/ 8782 w 9809"/>
                <a:gd name="connsiteY10" fmla="*/ 2347 h 9818"/>
                <a:gd name="connsiteX11" fmla="*/ 9581 w 9809"/>
                <a:gd name="connsiteY11" fmla="*/ 3171 h 9818"/>
                <a:gd name="connsiteX12" fmla="*/ 9581 w 9809"/>
                <a:gd name="connsiteY12" fmla="*/ 4833 h 9818"/>
                <a:gd name="connsiteX13" fmla="*/ 9670 w 9809"/>
                <a:gd name="connsiteY13" fmla="*/ 5671 h 9818"/>
                <a:gd name="connsiteX14" fmla="*/ 9315 w 9809"/>
                <a:gd name="connsiteY14" fmla="*/ 7127 h 9818"/>
                <a:gd name="connsiteX15" fmla="*/ 8553 w 9809"/>
                <a:gd name="connsiteY15" fmla="*/ 8053 h 9818"/>
                <a:gd name="connsiteX16" fmla="*/ 7627 w 9809"/>
                <a:gd name="connsiteY16" fmla="*/ 8068 h 9818"/>
                <a:gd name="connsiteX17" fmla="*/ 5241 w 9809"/>
                <a:gd name="connsiteY17" fmla="*/ 9818 h 9818"/>
                <a:gd name="connsiteX18" fmla="*/ 4302 w 9809"/>
                <a:gd name="connsiteY18" fmla="*/ 8568 h 9818"/>
                <a:gd name="connsiteX0" fmla="*/ 4386 w 10000"/>
                <a:gd name="connsiteY0" fmla="*/ 8726 h 9999"/>
                <a:gd name="connsiteX1" fmla="*/ 3385 w 10000"/>
                <a:gd name="connsiteY1" fmla="*/ 9717 h 9999"/>
                <a:gd name="connsiteX2" fmla="*/ 2005 w 10000"/>
                <a:gd name="connsiteY2" fmla="*/ 8456 h 9999"/>
                <a:gd name="connsiteX3" fmla="*/ 1462 w 10000"/>
                <a:gd name="connsiteY3" fmla="*/ 7618 h 9999"/>
                <a:gd name="connsiteX4" fmla="*/ 725 w 10000"/>
                <a:gd name="connsiteY4" fmla="*/ 6314 h 9999"/>
                <a:gd name="connsiteX5" fmla="*/ 0 w 10000"/>
                <a:gd name="connsiteY5" fmla="*/ 5281 h 9999"/>
                <a:gd name="connsiteX6" fmla="*/ 1462 w 10000"/>
                <a:gd name="connsiteY6" fmla="*/ 3019 h 9999"/>
                <a:gd name="connsiteX7" fmla="*/ 2924 w 10000"/>
                <a:gd name="connsiteY7" fmla="*/ 413 h 9999"/>
                <a:gd name="connsiteX8" fmla="*/ 4295 w 10000"/>
                <a:gd name="connsiteY8" fmla="*/ 39 h 9999"/>
                <a:gd name="connsiteX9" fmla="*/ 8330 w 10000"/>
                <a:gd name="connsiteY9" fmla="*/ 672 h 9999"/>
                <a:gd name="connsiteX10" fmla="*/ 8953 w 10000"/>
                <a:gd name="connsiteY10" fmla="*/ 2390 h 9999"/>
                <a:gd name="connsiteX11" fmla="*/ 9768 w 10000"/>
                <a:gd name="connsiteY11" fmla="*/ 3229 h 9999"/>
                <a:gd name="connsiteX12" fmla="*/ 9768 w 10000"/>
                <a:gd name="connsiteY12" fmla="*/ 4922 h 9999"/>
                <a:gd name="connsiteX13" fmla="*/ 9858 w 10000"/>
                <a:gd name="connsiteY13" fmla="*/ 5775 h 9999"/>
                <a:gd name="connsiteX14" fmla="*/ 9496 w 10000"/>
                <a:gd name="connsiteY14" fmla="*/ 7258 h 9999"/>
                <a:gd name="connsiteX15" fmla="*/ 8720 w 10000"/>
                <a:gd name="connsiteY15" fmla="*/ 8201 h 9999"/>
                <a:gd name="connsiteX16" fmla="*/ 7776 w 10000"/>
                <a:gd name="connsiteY16" fmla="*/ 8217 h 9999"/>
                <a:gd name="connsiteX17" fmla="*/ 5343 w 10000"/>
                <a:gd name="connsiteY17" fmla="*/ 9999 h 9999"/>
                <a:gd name="connsiteX18" fmla="*/ 4386 w 10000"/>
                <a:gd name="connsiteY18" fmla="*/ 8726 h 9999"/>
                <a:gd name="connsiteX0" fmla="*/ 4386 w 10000"/>
                <a:gd name="connsiteY0" fmla="*/ 8727 h 10000"/>
                <a:gd name="connsiteX1" fmla="*/ 3385 w 10000"/>
                <a:gd name="connsiteY1" fmla="*/ 9718 h 10000"/>
                <a:gd name="connsiteX2" fmla="*/ 2005 w 10000"/>
                <a:gd name="connsiteY2" fmla="*/ 8457 h 10000"/>
                <a:gd name="connsiteX3" fmla="*/ 1462 w 10000"/>
                <a:gd name="connsiteY3" fmla="*/ 7619 h 10000"/>
                <a:gd name="connsiteX4" fmla="*/ 0 w 10000"/>
                <a:gd name="connsiteY4" fmla="*/ 5282 h 10000"/>
                <a:gd name="connsiteX5" fmla="*/ 1462 w 10000"/>
                <a:gd name="connsiteY5" fmla="*/ 3019 h 10000"/>
                <a:gd name="connsiteX6" fmla="*/ 2924 w 10000"/>
                <a:gd name="connsiteY6" fmla="*/ 413 h 10000"/>
                <a:gd name="connsiteX7" fmla="*/ 4295 w 10000"/>
                <a:gd name="connsiteY7" fmla="*/ 39 h 10000"/>
                <a:gd name="connsiteX8" fmla="*/ 8330 w 10000"/>
                <a:gd name="connsiteY8" fmla="*/ 672 h 10000"/>
                <a:gd name="connsiteX9" fmla="*/ 8953 w 10000"/>
                <a:gd name="connsiteY9" fmla="*/ 2390 h 10000"/>
                <a:gd name="connsiteX10" fmla="*/ 9768 w 10000"/>
                <a:gd name="connsiteY10" fmla="*/ 3229 h 10000"/>
                <a:gd name="connsiteX11" fmla="*/ 9768 w 10000"/>
                <a:gd name="connsiteY11" fmla="*/ 4922 h 10000"/>
                <a:gd name="connsiteX12" fmla="*/ 9858 w 10000"/>
                <a:gd name="connsiteY12" fmla="*/ 5776 h 10000"/>
                <a:gd name="connsiteX13" fmla="*/ 9496 w 10000"/>
                <a:gd name="connsiteY13" fmla="*/ 7259 h 10000"/>
                <a:gd name="connsiteX14" fmla="*/ 8720 w 10000"/>
                <a:gd name="connsiteY14" fmla="*/ 8202 h 10000"/>
                <a:gd name="connsiteX15" fmla="*/ 7776 w 10000"/>
                <a:gd name="connsiteY15" fmla="*/ 8218 h 10000"/>
                <a:gd name="connsiteX16" fmla="*/ 5343 w 10000"/>
                <a:gd name="connsiteY16" fmla="*/ 10000 h 10000"/>
                <a:gd name="connsiteX17" fmla="*/ 4386 w 10000"/>
                <a:gd name="connsiteY17" fmla="*/ 8727 h 10000"/>
                <a:gd name="connsiteX0" fmla="*/ 4431 w 10045"/>
                <a:gd name="connsiteY0" fmla="*/ 8727 h 10000"/>
                <a:gd name="connsiteX1" fmla="*/ 3430 w 10045"/>
                <a:gd name="connsiteY1" fmla="*/ 9718 h 10000"/>
                <a:gd name="connsiteX2" fmla="*/ 2050 w 10045"/>
                <a:gd name="connsiteY2" fmla="*/ 8457 h 10000"/>
                <a:gd name="connsiteX3" fmla="*/ 520 w 10045"/>
                <a:gd name="connsiteY3" fmla="*/ 8346 h 10000"/>
                <a:gd name="connsiteX4" fmla="*/ 45 w 10045"/>
                <a:gd name="connsiteY4" fmla="*/ 5282 h 10000"/>
                <a:gd name="connsiteX5" fmla="*/ 1507 w 10045"/>
                <a:gd name="connsiteY5" fmla="*/ 3019 h 10000"/>
                <a:gd name="connsiteX6" fmla="*/ 2969 w 10045"/>
                <a:gd name="connsiteY6" fmla="*/ 413 h 10000"/>
                <a:gd name="connsiteX7" fmla="*/ 4340 w 10045"/>
                <a:gd name="connsiteY7" fmla="*/ 39 h 10000"/>
                <a:gd name="connsiteX8" fmla="*/ 8375 w 10045"/>
                <a:gd name="connsiteY8" fmla="*/ 672 h 10000"/>
                <a:gd name="connsiteX9" fmla="*/ 8998 w 10045"/>
                <a:gd name="connsiteY9" fmla="*/ 2390 h 10000"/>
                <a:gd name="connsiteX10" fmla="*/ 9813 w 10045"/>
                <a:gd name="connsiteY10" fmla="*/ 3229 h 10000"/>
                <a:gd name="connsiteX11" fmla="*/ 9813 w 10045"/>
                <a:gd name="connsiteY11" fmla="*/ 4922 h 10000"/>
                <a:gd name="connsiteX12" fmla="*/ 9903 w 10045"/>
                <a:gd name="connsiteY12" fmla="*/ 5776 h 10000"/>
                <a:gd name="connsiteX13" fmla="*/ 9541 w 10045"/>
                <a:gd name="connsiteY13" fmla="*/ 7259 h 10000"/>
                <a:gd name="connsiteX14" fmla="*/ 8765 w 10045"/>
                <a:gd name="connsiteY14" fmla="*/ 8202 h 10000"/>
                <a:gd name="connsiteX15" fmla="*/ 7821 w 10045"/>
                <a:gd name="connsiteY15" fmla="*/ 8218 h 10000"/>
                <a:gd name="connsiteX16" fmla="*/ 5388 w 10045"/>
                <a:gd name="connsiteY16" fmla="*/ 10000 h 10000"/>
                <a:gd name="connsiteX17" fmla="*/ 4431 w 10045"/>
                <a:gd name="connsiteY17" fmla="*/ 872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45" h="10000">
                  <a:moveTo>
                    <a:pt x="4431" y="8727"/>
                  </a:moveTo>
                  <a:cubicBezTo>
                    <a:pt x="3603" y="7394"/>
                    <a:pt x="3430" y="8669"/>
                    <a:pt x="3430" y="9718"/>
                  </a:cubicBezTo>
                  <a:cubicBezTo>
                    <a:pt x="3430" y="10092"/>
                    <a:pt x="2535" y="8686"/>
                    <a:pt x="2050" y="8457"/>
                  </a:cubicBezTo>
                  <a:cubicBezTo>
                    <a:pt x="1565" y="8228"/>
                    <a:pt x="520" y="8675"/>
                    <a:pt x="520" y="8346"/>
                  </a:cubicBezTo>
                  <a:cubicBezTo>
                    <a:pt x="186" y="7817"/>
                    <a:pt x="-119" y="6170"/>
                    <a:pt x="45" y="5282"/>
                  </a:cubicBezTo>
                  <a:cubicBezTo>
                    <a:pt x="209" y="4394"/>
                    <a:pt x="705" y="4098"/>
                    <a:pt x="1507" y="3019"/>
                  </a:cubicBezTo>
                  <a:cubicBezTo>
                    <a:pt x="2309" y="1956"/>
                    <a:pt x="2969" y="772"/>
                    <a:pt x="2969" y="413"/>
                  </a:cubicBezTo>
                  <a:cubicBezTo>
                    <a:pt x="2969" y="-111"/>
                    <a:pt x="3439" y="-4"/>
                    <a:pt x="4340" y="39"/>
                  </a:cubicBezTo>
                  <a:cubicBezTo>
                    <a:pt x="5241" y="82"/>
                    <a:pt x="8375" y="-152"/>
                    <a:pt x="8375" y="672"/>
                  </a:cubicBezTo>
                  <a:cubicBezTo>
                    <a:pt x="8375" y="1317"/>
                    <a:pt x="8758" y="1964"/>
                    <a:pt x="8998" y="2390"/>
                  </a:cubicBezTo>
                  <a:cubicBezTo>
                    <a:pt x="9238" y="2815"/>
                    <a:pt x="10240" y="2450"/>
                    <a:pt x="9813" y="3229"/>
                  </a:cubicBezTo>
                  <a:cubicBezTo>
                    <a:pt x="9451" y="3917"/>
                    <a:pt x="9451" y="4247"/>
                    <a:pt x="9813" y="4922"/>
                  </a:cubicBezTo>
                  <a:cubicBezTo>
                    <a:pt x="10085" y="5432"/>
                    <a:pt x="10123" y="5776"/>
                    <a:pt x="9903" y="5776"/>
                  </a:cubicBezTo>
                  <a:cubicBezTo>
                    <a:pt x="9710" y="5776"/>
                    <a:pt x="9541" y="6435"/>
                    <a:pt x="9541" y="7259"/>
                  </a:cubicBezTo>
                  <a:cubicBezTo>
                    <a:pt x="9541" y="8651"/>
                    <a:pt x="9489" y="8712"/>
                    <a:pt x="8765" y="8202"/>
                  </a:cubicBezTo>
                  <a:cubicBezTo>
                    <a:pt x="8130" y="7784"/>
                    <a:pt x="7950" y="7784"/>
                    <a:pt x="7821" y="8218"/>
                  </a:cubicBezTo>
                  <a:cubicBezTo>
                    <a:pt x="7666" y="8682"/>
                    <a:pt x="5867" y="10000"/>
                    <a:pt x="5388" y="10000"/>
                  </a:cubicBezTo>
                  <a:cubicBezTo>
                    <a:pt x="5285" y="10000"/>
                    <a:pt x="4858" y="9431"/>
                    <a:pt x="4431" y="8727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pic>
        <p:nvPicPr>
          <p:cNvPr id="58" name="Picture 2" descr="Comisión Nacional de los Derechos Humanos - Méx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17"/>
          <a:stretch/>
        </p:blipFill>
        <p:spPr bwMode="auto">
          <a:xfrm>
            <a:off x="765186" y="5951756"/>
            <a:ext cx="1823174" cy="76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uadroTexto 58"/>
          <p:cNvSpPr txBox="1"/>
          <p:nvPr/>
        </p:nvSpPr>
        <p:spPr>
          <a:xfrm>
            <a:off x="2242452" y="1361209"/>
            <a:ext cx="5006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#Gira por la Inclusión </a:t>
            </a:r>
          </a:p>
          <a:p>
            <a:r>
              <a:rPr lang="es-ES_trad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entidades </a:t>
            </a:r>
            <a:endParaRPr lang="es-MX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 rot="16200000">
            <a:off x="-924011" y="5016757"/>
            <a:ext cx="251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Vinculación</a:t>
            </a:r>
            <a:r>
              <a:rPr lang="es-ES_trad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MX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578172" y="4387091"/>
            <a:ext cx="2869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Asesoría CNDH   </a:t>
            </a:r>
            <a:endParaRPr lang="es-MX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2" name="Imagen 61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44E06C8F-37A4-46C1-B876-CA93D75DD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84" y="4668745"/>
            <a:ext cx="2399167" cy="776577"/>
          </a:xfrm>
          <a:prstGeom prst="rect">
            <a:avLst/>
          </a:prstGeom>
        </p:spPr>
      </p:pic>
      <p:grpSp>
        <p:nvGrpSpPr>
          <p:cNvPr id="63" name="Grupo 62"/>
          <p:cNvGrpSpPr/>
          <p:nvPr/>
        </p:nvGrpSpPr>
        <p:grpSpPr>
          <a:xfrm>
            <a:off x="6571584" y="5875212"/>
            <a:ext cx="2312697" cy="845478"/>
            <a:chOff x="403086" y="5004441"/>
            <a:chExt cx="2656688" cy="877704"/>
          </a:xfrm>
        </p:grpSpPr>
        <p:pic>
          <p:nvPicPr>
            <p:cNvPr id="64" name="Imagen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086" y="5004441"/>
              <a:ext cx="2656688" cy="794577"/>
            </a:xfrm>
            <a:prstGeom prst="rect">
              <a:avLst/>
            </a:prstGeom>
          </p:spPr>
        </p:pic>
        <p:sp>
          <p:nvSpPr>
            <p:cNvPr id="65" name="Rectángulo 64"/>
            <p:cNvSpPr/>
            <p:nvPr/>
          </p:nvSpPr>
          <p:spPr>
            <a:xfrm>
              <a:off x="1850411" y="5653545"/>
              <a:ext cx="73775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6534749" y="2740833"/>
            <a:ext cx="28511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Prevención</a:t>
            </a:r>
            <a:r>
              <a:rPr lang="es-MX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detección y atención del </a:t>
            </a:r>
            <a:r>
              <a:rPr lang="es-MX" sz="2800" dirty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acoso escolar</a:t>
            </a:r>
            <a:endParaRPr lang="es-MX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99967" y="3094808"/>
            <a:ext cx="26451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MX" sz="2800" dirty="0" smtClean="0">
                <a:solidFill>
                  <a:srgbClr val="FF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2: Escalar el modelo y fortalecerlo</a:t>
            </a:r>
            <a:endParaRPr lang="es-MX" sz="2800" dirty="0">
              <a:solidFill>
                <a:srgbClr val="FF33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4845069" y="2839538"/>
            <a:ext cx="4148806" cy="542129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Difusión de la estrategia</a:t>
            </a:r>
            <a:endParaRPr lang="es-MX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4845069" y="3419586"/>
            <a:ext cx="4148806" cy="625831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profesional docente</a:t>
            </a:r>
            <a:endParaRPr lang="es-MX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4845069" y="4083336"/>
            <a:ext cx="4148806" cy="625831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Acompañamiento y seguimiento</a:t>
            </a:r>
            <a:endParaRPr lang="es-MX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81375" y="3470892"/>
            <a:ext cx="1335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MX" sz="2800" b="1" dirty="0" smtClean="0">
                <a:solidFill>
                  <a:srgbClr val="FF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endParaRPr lang="es-MX" sz="2800" b="1" dirty="0">
              <a:solidFill>
                <a:srgbClr val="FF33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11728" y="1182300"/>
            <a:ext cx="32107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MX" sz="2800" dirty="0" smtClean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1: Desarrollar el modelo y fortalecerlo</a:t>
            </a:r>
            <a:endParaRPr lang="es-MX" sz="2800" dirty="0">
              <a:solidFill>
                <a:srgbClr val="0099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3653020" y="998544"/>
            <a:ext cx="4392445" cy="430459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 piloto</a:t>
            </a:r>
            <a:endParaRPr lang="es-MX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3653020" y="1536654"/>
            <a:ext cx="4392445" cy="399287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 escuelas y 50 planteles</a:t>
            </a:r>
            <a:endParaRPr lang="es-MX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3653020" y="2045117"/>
            <a:ext cx="4392445" cy="399287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Experiencias demostrativas</a:t>
            </a:r>
            <a:endParaRPr lang="es-MX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231846" y="5383400"/>
            <a:ext cx="3466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MX" sz="2800" dirty="0" smtClean="0">
                <a:solidFill>
                  <a:srgbClr val="99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3:Universalización </a:t>
            </a:r>
            <a:r>
              <a:rPr lang="es-MX" altLang="es-MX" sz="2800" dirty="0" smtClean="0">
                <a:solidFill>
                  <a:srgbClr val="99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modelo</a:t>
            </a:r>
            <a:endParaRPr lang="es-MX" sz="2800" dirty="0">
              <a:solidFill>
                <a:srgbClr val="9933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ángulo redondeado 41"/>
          <p:cNvSpPr/>
          <p:nvPr/>
        </p:nvSpPr>
        <p:spPr>
          <a:xfrm>
            <a:off x="3885033" y="5383400"/>
            <a:ext cx="4392445" cy="996794"/>
          </a:xfrm>
          <a:prstGeom prst="round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Tener un modelo de educación inclusiva en todo el sistema de educación obligatoria 2030</a:t>
            </a:r>
            <a:endParaRPr lang="es-MX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30606" y="176304"/>
            <a:ext cx="4828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Fases</a:t>
            </a:r>
            <a:endParaRPr lang="es-MX" sz="2800" b="1" dirty="0">
              <a:solidFill>
                <a:srgbClr val="CC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 rot="5400000">
            <a:off x="-62165" y="418362"/>
            <a:ext cx="667903" cy="7988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1037229"/>
            <a:ext cx="9144000" cy="177421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65703" y="2382582"/>
            <a:ext cx="5671458" cy="2629446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Tania M. Gallegos Vega</a:t>
            </a:r>
          </a:p>
          <a:p>
            <a:pPr marL="0" indent="0" algn="ctr">
              <a:buNone/>
            </a:pPr>
            <a:r>
              <a:rPr lang="es-MX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Secretaría de Educación Pública</a:t>
            </a:r>
          </a:p>
          <a:p>
            <a:pPr marL="0" indent="0" algn="ctr">
              <a:buNone/>
            </a:pPr>
            <a:r>
              <a:rPr lang="es-MX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Equidad e Inclusión </a:t>
            </a:r>
          </a:p>
          <a:p>
            <a:pPr marL="0" indent="0" algn="ctr">
              <a:buNone/>
            </a:pPr>
            <a:r>
              <a:rPr lang="es-MX" sz="2400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t</a:t>
            </a:r>
            <a:r>
              <a:rPr lang="es-MX" sz="2400" dirty="0" smtClean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ania.gallegos@sems.gob.mx</a:t>
            </a:r>
            <a:r>
              <a:rPr lang="es-MX" sz="2400" dirty="0" smtClean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s-MX" sz="2400" dirty="0" smtClean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endParaRPr lang="es-MX" sz="2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031" y="207472"/>
            <a:ext cx="2286000" cy="676275"/>
          </a:xfrm>
          <a:prstGeom prst="rect">
            <a:avLst/>
          </a:prstGeom>
        </p:spPr>
      </p:pic>
      <p:pic>
        <p:nvPicPr>
          <p:cNvPr id="3" name="Imagen 2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32737" t="12807" r="34106" b="8783"/>
          <a:stretch/>
        </p:blipFill>
        <p:spPr>
          <a:xfrm>
            <a:off x="5937161" y="2382582"/>
            <a:ext cx="2261962" cy="3008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ángulo 3"/>
          <p:cNvSpPr/>
          <p:nvPr/>
        </p:nvSpPr>
        <p:spPr>
          <a:xfrm>
            <a:off x="815432" y="469385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000" dirty="0">
                <a:latin typeface="Soberana Sans" panose="02000000000000000000" pitchFamily="50" charset="0"/>
              </a:rPr>
              <a:t>República de </a:t>
            </a:r>
            <a:r>
              <a:rPr lang="es-MX" sz="2000" dirty="0" smtClean="0">
                <a:latin typeface="Soberana Sans" panose="02000000000000000000" pitchFamily="50" charset="0"/>
              </a:rPr>
              <a:t>Brasil #31, </a:t>
            </a:r>
            <a:r>
              <a:rPr lang="es-MX" sz="2000" dirty="0">
                <a:latin typeface="Soberana Sans" panose="02000000000000000000" pitchFamily="50" charset="0"/>
              </a:rPr>
              <a:t/>
            </a:r>
            <a:br>
              <a:rPr lang="es-MX" sz="2000" dirty="0">
                <a:latin typeface="Soberana Sans" panose="02000000000000000000" pitchFamily="50" charset="0"/>
              </a:rPr>
            </a:br>
            <a:r>
              <a:rPr lang="es-MX" sz="2000" dirty="0">
                <a:latin typeface="Soberana Sans" panose="02000000000000000000" pitchFamily="50" charset="0"/>
              </a:rPr>
              <a:t>Centro </a:t>
            </a:r>
            <a:r>
              <a:rPr lang="es-MX" sz="2000" dirty="0" smtClean="0">
                <a:latin typeface="Soberana Sans" panose="02000000000000000000" pitchFamily="50" charset="0"/>
              </a:rPr>
              <a:t>Histórico, Ciudad </a:t>
            </a:r>
            <a:r>
              <a:rPr lang="es-MX" sz="2000" dirty="0">
                <a:latin typeface="Soberana Sans" panose="02000000000000000000" pitchFamily="50" charset="0"/>
              </a:rPr>
              <a:t>de México </a:t>
            </a:r>
            <a:r>
              <a:rPr lang="es-MX" sz="2000" dirty="0" smtClean="0">
                <a:latin typeface="Soberana Sans" panose="02000000000000000000" pitchFamily="50" charset="0"/>
              </a:rPr>
              <a:t> </a:t>
            </a:r>
          </a:p>
          <a:p>
            <a:pPr algn="ctr"/>
            <a:r>
              <a:rPr lang="es-MX" sz="2000" dirty="0" smtClean="0">
                <a:latin typeface="Soberana Sans" panose="02000000000000000000" pitchFamily="50" charset="0"/>
              </a:rPr>
              <a:t>C.P</a:t>
            </a:r>
            <a:r>
              <a:rPr lang="es-MX" sz="2000" dirty="0">
                <a:latin typeface="Soberana Sans" panose="02000000000000000000" pitchFamily="50" charset="0"/>
              </a:rPr>
              <a:t>. 06020</a:t>
            </a:r>
          </a:p>
        </p:txBody>
      </p:sp>
    </p:spTree>
    <p:extLst>
      <p:ext uri="{BB962C8B-B14F-4D97-AF65-F5344CB8AC3E}">
        <p14:creationId xmlns:p14="http://schemas.microsoft.com/office/powerpoint/2010/main" val="9097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83129" y="124352"/>
            <a:ext cx="8783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3200" b="1" dirty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Antecedentes </a:t>
            </a:r>
          </a:p>
          <a:p>
            <a:pPr lvl="1"/>
            <a:r>
              <a:rPr lang="es-MX" sz="3200" b="1" dirty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Ejes del Nuevo Modelo Educativo</a:t>
            </a:r>
          </a:p>
        </p:txBody>
      </p:sp>
      <p:sp>
        <p:nvSpPr>
          <p:cNvPr id="4" name="Rectángulo 3"/>
          <p:cNvSpPr/>
          <p:nvPr/>
        </p:nvSpPr>
        <p:spPr>
          <a:xfrm rot="5400000">
            <a:off x="-275109" y="634908"/>
            <a:ext cx="1087609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Georgia" panose="020405020504050203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15404" y="1649022"/>
            <a:ext cx="7383438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romanUcParenR"/>
            </a:pPr>
            <a:r>
              <a:rPr lang="es-MX" sz="2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planteamiento curricular</a:t>
            </a:r>
          </a:p>
          <a:p>
            <a:pPr marL="514350" indent="-514350">
              <a:lnSpc>
                <a:spcPct val="150000"/>
              </a:lnSpc>
              <a:buFontTx/>
              <a:buAutoNum type="romanUcParenR"/>
            </a:pPr>
            <a:r>
              <a:rPr lang="es-MX" sz="2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s-MX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escuela al centro del sistema </a:t>
            </a:r>
            <a:r>
              <a:rPr lang="es-MX" sz="2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educativo</a:t>
            </a:r>
          </a:p>
          <a:p>
            <a:pPr marL="514350" indent="-514350">
              <a:lnSpc>
                <a:spcPct val="150000"/>
              </a:lnSpc>
              <a:buFontTx/>
              <a:buAutoNum type="romanUcParenR"/>
            </a:pPr>
            <a:r>
              <a:rPr lang="es-MX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Formación y desarrollo profesional </a:t>
            </a:r>
            <a:r>
              <a:rPr lang="es-MX" sz="2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docente</a:t>
            </a:r>
          </a:p>
          <a:p>
            <a:pPr marL="514350" indent="-514350">
              <a:lnSpc>
                <a:spcPct val="150000"/>
              </a:lnSpc>
              <a:buFontTx/>
              <a:buAutoNum type="romanUcParenR"/>
            </a:pPr>
            <a:r>
              <a:rPr lang="es-MX" sz="2700" b="1" dirty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Inclusión y equidad</a:t>
            </a:r>
          </a:p>
          <a:p>
            <a:pPr marL="514350" indent="-514350">
              <a:lnSpc>
                <a:spcPct val="150000"/>
              </a:lnSpc>
              <a:buFontTx/>
              <a:buAutoNum type="romanUcParenR"/>
            </a:pPr>
            <a:r>
              <a:rPr lang="es-MX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gobernanza del sistema educativa</a:t>
            </a:r>
          </a:p>
          <a:p>
            <a:pPr marL="514350" indent="-514350">
              <a:buFontTx/>
              <a:buAutoNum type="romanUcParenR"/>
            </a:pPr>
            <a:endParaRPr lang="es-MX" sz="2700" dirty="0">
              <a:solidFill>
                <a:srgbClr val="2BB7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Tx/>
              <a:buAutoNum type="romanUcParenR"/>
            </a:pPr>
            <a:endParaRPr lang="es-MX" sz="2700" dirty="0">
              <a:solidFill>
                <a:srgbClr val="2BB7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AutoNum type="romanUcParenR"/>
            </a:pPr>
            <a:endParaRPr lang="es-MX" sz="2700" dirty="0">
              <a:solidFill>
                <a:srgbClr val="2BB7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4776" t="16528" r="35851" b="16448"/>
          <a:stretch/>
        </p:blipFill>
        <p:spPr>
          <a:xfrm>
            <a:off x="109358" y="2333769"/>
            <a:ext cx="1903295" cy="2442950"/>
          </a:xfrm>
          <a:prstGeom prst="rect">
            <a:avLst/>
          </a:prstGeom>
          <a:ln>
            <a:solidFill>
              <a:srgbClr val="CC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55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83129" y="364268"/>
            <a:ext cx="9025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3200" b="1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Antecedentes </a:t>
            </a:r>
          </a:p>
        </p:txBody>
      </p:sp>
      <p:sp>
        <p:nvSpPr>
          <p:cNvPr id="4" name="Rectángulo 3"/>
          <p:cNvSpPr/>
          <p:nvPr/>
        </p:nvSpPr>
        <p:spPr>
          <a:xfrm rot="5400000">
            <a:off x="-275109" y="634908"/>
            <a:ext cx="1087609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Georgia" panose="02040502050405020303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33158" t="18234" r="33790" b="5228"/>
          <a:stretch/>
        </p:blipFill>
        <p:spPr>
          <a:xfrm>
            <a:off x="192048" y="1961641"/>
            <a:ext cx="2107325" cy="2744892"/>
          </a:xfrm>
          <a:prstGeom prst="rect">
            <a:avLst/>
          </a:prstGeom>
          <a:ln w="3175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33263" t="13181" r="34105" b="9158"/>
          <a:stretch/>
        </p:blipFill>
        <p:spPr>
          <a:xfrm>
            <a:off x="2862481" y="1948172"/>
            <a:ext cx="2069452" cy="2770393"/>
          </a:xfrm>
          <a:prstGeom prst="rect">
            <a:avLst/>
          </a:prstGeom>
          <a:ln w="3175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lecha derecha 12"/>
          <p:cNvSpPr/>
          <p:nvPr/>
        </p:nvSpPr>
        <p:spPr>
          <a:xfrm>
            <a:off x="2448648" y="3004656"/>
            <a:ext cx="336964" cy="421703"/>
          </a:xfrm>
          <a:prstGeom prst="right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/>
          <p:cNvSpPr/>
          <p:nvPr/>
        </p:nvSpPr>
        <p:spPr>
          <a:xfrm>
            <a:off x="699865" y="5452928"/>
            <a:ext cx="8242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MX" sz="2800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</a:t>
            </a:r>
            <a:r>
              <a:rPr lang="es-MX" altLang="es-MX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Escuelas de educación básica </a:t>
            </a:r>
          </a:p>
          <a:p>
            <a:r>
              <a:rPr lang="es-MX" altLang="es-MX" sz="2800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</a:t>
            </a:r>
            <a:r>
              <a:rPr lang="es-MX" altLang="es-MX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Escuelas de educación media superior </a:t>
            </a:r>
            <a:endParaRPr lang="es-MX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5031883" y="2474754"/>
            <a:ext cx="3977194" cy="1895540"/>
          </a:xfrm>
          <a:prstGeom prst="round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s-MX" sz="2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Impulsar el tránsito de la educación especial a la educación inclusiva (discapacidad y aptitudes)</a:t>
            </a:r>
          </a:p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MX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321286" y="5719131"/>
            <a:ext cx="336964" cy="421703"/>
          </a:xfrm>
          <a:prstGeom prst="right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06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a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49561"/>
              </p:ext>
            </p:extLst>
          </p:nvPr>
        </p:nvGraphicFramePr>
        <p:xfrm>
          <a:off x="5228583" y="1465634"/>
          <a:ext cx="3831660" cy="5002401"/>
        </p:xfrm>
        <a:graphic>
          <a:graphicData uri="http://schemas.openxmlformats.org/drawingml/2006/table">
            <a:tbl>
              <a:tblPr/>
              <a:tblGrid>
                <a:gridCol w="2054173"/>
                <a:gridCol w="1777487"/>
              </a:tblGrid>
              <a:tr h="432943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 </a:t>
                      </a:r>
                      <a:r>
                        <a:rPr kumimoji="0" lang="es-MX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entidades </a:t>
                      </a:r>
                      <a:r>
                        <a:rPr kumimoji="0" lang="es-MX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participantes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x-non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 Educación Básica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x-non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 Educación Media Superior</a:t>
                      </a:r>
                      <a:endParaRPr kumimoji="0" lang="es-MX" altLang="x-non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51" marR="9145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139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x-non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Aguascalientes</a:t>
                      </a:r>
                      <a:endParaRPr kumimoji="0" lang="es-MX" altLang="x-non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x-non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Michoacán</a:t>
                      </a:r>
                      <a:endParaRPr kumimoji="0" lang="es-MX" altLang="x-non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1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x-non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Baja California Sur</a:t>
                      </a: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x-non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Nuevo León </a:t>
                      </a:r>
                      <a:endParaRPr kumimoji="0" lang="es-MX" altLang="x-non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6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x-non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Ciudad de México</a:t>
                      </a:r>
                      <a:endParaRPr kumimoji="0" lang="es-MX" altLang="x-non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x-non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Puebla</a:t>
                      </a:r>
                      <a:endParaRPr kumimoji="0" lang="es-MX" altLang="x-non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6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x-non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Campeche</a:t>
                      </a:r>
                      <a:endParaRPr kumimoji="0" lang="es-MX" altLang="x-non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x-non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Querétaro</a:t>
                      </a:r>
                      <a:endParaRPr kumimoji="0" lang="es-MX" altLang="x-non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6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x-non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Chihuahua</a:t>
                      </a:r>
                      <a:endParaRPr kumimoji="0" lang="es-MX" altLang="x-non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x-non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Quintana Roo</a:t>
                      </a: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6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x-non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Coahuila</a:t>
                      </a:r>
                      <a:endParaRPr kumimoji="0" lang="es-MX" altLang="x-non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x-non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Sinaloa</a:t>
                      </a: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6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x-non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Durango</a:t>
                      </a:r>
                      <a:endParaRPr kumimoji="0" lang="es-MX" altLang="x-non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x-non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Sonora</a:t>
                      </a: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6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x-none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Guanajuato</a:t>
                      </a: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MX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Veracruz </a:t>
                      </a:r>
                      <a:endParaRPr kumimoji="0" lang="es-MX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6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x-none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Guerrero</a:t>
                      </a:r>
                      <a:endParaRPr kumimoji="0" lang="es-MX" altLang="x-none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MX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Yucatán </a:t>
                      </a:r>
                      <a:endParaRPr kumimoji="0" lang="es-MX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6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x-non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Hidalgo</a:t>
                      </a: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x-non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Zacatecas </a:t>
                      </a:r>
                      <a:endParaRPr kumimoji="0" lang="es-MX" altLang="x-non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69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x-non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Jalisco</a:t>
                      </a: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x-non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7" marR="3467" marT="346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" name="CuadroTexto 4"/>
          <p:cNvSpPr txBox="1">
            <a:spLocks noChangeArrowheads="1"/>
          </p:cNvSpPr>
          <p:nvPr/>
        </p:nvSpPr>
        <p:spPr bwMode="auto">
          <a:xfrm>
            <a:off x="655983" y="1322823"/>
            <a:ext cx="4292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250 escuelas y planteles </a:t>
            </a:r>
            <a:endParaRPr lang="es-MX" altLang="es-MX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Resultado de imagen para mapa de la republica nombres"/>
          <p:cNvSpPr>
            <a:spLocks noChangeAspect="1" noChangeArrowheads="1"/>
          </p:cNvSpPr>
          <p:nvPr/>
        </p:nvSpPr>
        <p:spPr bwMode="auto">
          <a:xfrm>
            <a:off x="155575" y="-8763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latin typeface="Georgia" panose="02040502050405020303" pitchFamily="18" charset="0"/>
            </a:endParaRPr>
          </a:p>
        </p:txBody>
      </p:sp>
      <p:pic>
        <p:nvPicPr>
          <p:cNvPr id="68" name="Imagen 6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461" t="40821" r="15100" b="39298"/>
          <a:stretch/>
        </p:blipFill>
        <p:spPr>
          <a:xfrm>
            <a:off x="6673754" y="136478"/>
            <a:ext cx="2320120" cy="861316"/>
          </a:xfrm>
          <a:prstGeom prst="rect">
            <a:avLst/>
          </a:prstGeom>
        </p:spPr>
      </p:pic>
      <p:sp>
        <p:nvSpPr>
          <p:cNvPr id="70" name="Rectángulo 69"/>
          <p:cNvSpPr/>
          <p:nvPr/>
        </p:nvSpPr>
        <p:spPr>
          <a:xfrm>
            <a:off x="-54606" y="360393"/>
            <a:ext cx="7684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2800" b="1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Entidades participantes</a:t>
            </a:r>
            <a:endParaRPr lang="es-MX" sz="2800" b="1" dirty="0">
              <a:solidFill>
                <a:srgbClr val="CC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Rectángulo 70"/>
          <p:cNvSpPr/>
          <p:nvPr/>
        </p:nvSpPr>
        <p:spPr>
          <a:xfrm rot="5400000">
            <a:off x="27199" y="632618"/>
            <a:ext cx="615949" cy="525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Georgia" panose="02040502050405020303" pitchFamily="18" charset="0"/>
            </a:endParaRPr>
          </a:p>
        </p:txBody>
      </p:sp>
      <p:sp>
        <p:nvSpPr>
          <p:cNvPr id="72" name="CuadroTexto 4"/>
          <p:cNvSpPr txBox="1">
            <a:spLocks noChangeArrowheads="1"/>
          </p:cNvSpPr>
          <p:nvPr/>
        </p:nvSpPr>
        <p:spPr bwMode="auto">
          <a:xfrm>
            <a:off x="-54606" y="5920986"/>
            <a:ext cx="53602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Descripción: mapa de la república mexicana 21 entidades resaltadas en amarillo las cuales participaran en esta primera fase </a:t>
            </a:r>
            <a:endParaRPr lang="es-MX" altLang="es-MX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32702" y="1924560"/>
            <a:ext cx="4985657" cy="3731341"/>
            <a:chOff x="811163" y="1647383"/>
            <a:chExt cx="6317083" cy="4798142"/>
          </a:xfrm>
        </p:grpSpPr>
        <p:sp>
          <p:nvSpPr>
            <p:cNvPr id="73" name="Freeform 4"/>
            <p:cNvSpPr>
              <a:spLocks noChangeAspect="1"/>
            </p:cNvSpPr>
            <p:nvPr/>
          </p:nvSpPr>
          <p:spPr bwMode="auto">
            <a:xfrm>
              <a:off x="4275599" y="4711578"/>
              <a:ext cx="439872" cy="466778"/>
            </a:xfrm>
            <a:custGeom>
              <a:avLst/>
              <a:gdLst/>
              <a:ahLst/>
              <a:cxnLst>
                <a:cxn ang="0">
                  <a:pos x="13" y="128"/>
                </a:cxn>
                <a:cxn ang="0">
                  <a:pos x="42" y="116"/>
                </a:cxn>
                <a:cxn ang="0">
                  <a:pos x="55" y="93"/>
                </a:cxn>
                <a:cxn ang="0">
                  <a:pos x="82" y="50"/>
                </a:cxn>
                <a:cxn ang="0">
                  <a:pos x="102" y="45"/>
                </a:cxn>
                <a:cxn ang="0">
                  <a:pos x="118" y="36"/>
                </a:cxn>
                <a:cxn ang="0">
                  <a:pos x="129" y="17"/>
                </a:cxn>
                <a:cxn ang="0">
                  <a:pos x="147" y="23"/>
                </a:cxn>
                <a:cxn ang="0">
                  <a:pos x="163" y="27"/>
                </a:cxn>
                <a:cxn ang="0">
                  <a:pos x="177" y="29"/>
                </a:cxn>
                <a:cxn ang="0">
                  <a:pos x="192" y="29"/>
                </a:cxn>
                <a:cxn ang="0">
                  <a:pos x="192" y="3"/>
                </a:cxn>
                <a:cxn ang="0">
                  <a:pos x="210" y="5"/>
                </a:cxn>
                <a:cxn ang="0">
                  <a:pos x="208" y="24"/>
                </a:cxn>
                <a:cxn ang="0">
                  <a:pos x="237" y="35"/>
                </a:cxn>
                <a:cxn ang="0">
                  <a:pos x="243" y="45"/>
                </a:cxn>
                <a:cxn ang="0">
                  <a:pos x="255" y="51"/>
                </a:cxn>
                <a:cxn ang="0">
                  <a:pos x="243" y="81"/>
                </a:cxn>
                <a:cxn ang="0">
                  <a:pos x="235" y="93"/>
                </a:cxn>
                <a:cxn ang="0">
                  <a:pos x="223" y="86"/>
                </a:cxn>
                <a:cxn ang="0">
                  <a:pos x="210" y="104"/>
                </a:cxn>
                <a:cxn ang="0">
                  <a:pos x="195" y="111"/>
                </a:cxn>
                <a:cxn ang="0">
                  <a:pos x="213" y="108"/>
                </a:cxn>
                <a:cxn ang="0">
                  <a:pos x="202" y="128"/>
                </a:cxn>
                <a:cxn ang="0">
                  <a:pos x="208" y="165"/>
                </a:cxn>
                <a:cxn ang="0">
                  <a:pos x="241" y="143"/>
                </a:cxn>
                <a:cxn ang="0">
                  <a:pos x="267" y="120"/>
                </a:cxn>
                <a:cxn ang="0">
                  <a:pos x="282" y="144"/>
                </a:cxn>
                <a:cxn ang="0">
                  <a:pos x="255" y="174"/>
                </a:cxn>
                <a:cxn ang="0">
                  <a:pos x="243" y="174"/>
                </a:cxn>
                <a:cxn ang="0">
                  <a:pos x="243" y="185"/>
                </a:cxn>
                <a:cxn ang="0">
                  <a:pos x="252" y="209"/>
                </a:cxn>
                <a:cxn ang="0">
                  <a:pos x="247" y="227"/>
                </a:cxn>
                <a:cxn ang="0">
                  <a:pos x="238" y="261"/>
                </a:cxn>
                <a:cxn ang="0">
                  <a:pos x="217" y="273"/>
                </a:cxn>
                <a:cxn ang="0">
                  <a:pos x="195" y="275"/>
                </a:cxn>
                <a:cxn ang="0">
                  <a:pos x="178" y="273"/>
                </a:cxn>
                <a:cxn ang="0">
                  <a:pos x="178" y="261"/>
                </a:cxn>
                <a:cxn ang="0">
                  <a:pos x="172" y="245"/>
                </a:cxn>
                <a:cxn ang="0">
                  <a:pos x="144" y="242"/>
                </a:cxn>
                <a:cxn ang="0">
                  <a:pos x="129" y="246"/>
                </a:cxn>
                <a:cxn ang="0">
                  <a:pos x="124" y="218"/>
                </a:cxn>
                <a:cxn ang="0">
                  <a:pos x="106" y="221"/>
                </a:cxn>
                <a:cxn ang="0">
                  <a:pos x="87" y="239"/>
                </a:cxn>
                <a:cxn ang="0">
                  <a:pos x="70" y="230"/>
                </a:cxn>
                <a:cxn ang="0">
                  <a:pos x="66" y="215"/>
                </a:cxn>
                <a:cxn ang="0">
                  <a:pos x="46" y="194"/>
                </a:cxn>
                <a:cxn ang="0">
                  <a:pos x="19" y="185"/>
                </a:cxn>
                <a:cxn ang="0">
                  <a:pos x="10" y="177"/>
                </a:cxn>
              </a:cxnLst>
              <a:rect l="0" t="0" r="r" b="b"/>
              <a:pathLst>
                <a:path w="282" h="276">
                  <a:moveTo>
                    <a:pt x="0" y="167"/>
                  </a:moveTo>
                  <a:lnTo>
                    <a:pt x="7" y="161"/>
                  </a:lnTo>
                  <a:lnTo>
                    <a:pt x="10" y="156"/>
                  </a:lnTo>
                  <a:lnTo>
                    <a:pt x="13" y="128"/>
                  </a:lnTo>
                  <a:lnTo>
                    <a:pt x="19" y="125"/>
                  </a:lnTo>
                  <a:lnTo>
                    <a:pt x="25" y="125"/>
                  </a:lnTo>
                  <a:lnTo>
                    <a:pt x="33" y="122"/>
                  </a:lnTo>
                  <a:lnTo>
                    <a:pt x="42" y="116"/>
                  </a:lnTo>
                  <a:lnTo>
                    <a:pt x="54" y="111"/>
                  </a:lnTo>
                  <a:lnTo>
                    <a:pt x="57" y="108"/>
                  </a:lnTo>
                  <a:lnTo>
                    <a:pt x="55" y="98"/>
                  </a:lnTo>
                  <a:lnTo>
                    <a:pt x="55" y="93"/>
                  </a:lnTo>
                  <a:lnTo>
                    <a:pt x="61" y="89"/>
                  </a:lnTo>
                  <a:lnTo>
                    <a:pt x="61" y="84"/>
                  </a:lnTo>
                  <a:lnTo>
                    <a:pt x="72" y="71"/>
                  </a:lnTo>
                  <a:lnTo>
                    <a:pt x="82" y="50"/>
                  </a:lnTo>
                  <a:lnTo>
                    <a:pt x="85" y="41"/>
                  </a:lnTo>
                  <a:lnTo>
                    <a:pt x="87" y="41"/>
                  </a:lnTo>
                  <a:lnTo>
                    <a:pt x="93" y="45"/>
                  </a:lnTo>
                  <a:lnTo>
                    <a:pt x="102" y="45"/>
                  </a:lnTo>
                  <a:lnTo>
                    <a:pt x="106" y="44"/>
                  </a:lnTo>
                  <a:lnTo>
                    <a:pt x="111" y="38"/>
                  </a:lnTo>
                  <a:lnTo>
                    <a:pt x="115" y="36"/>
                  </a:lnTo>
                  <a:lnTo>
                    <a:pt x="118" y="36"/>
                  </a:lnTo>
                  <a:lnTo>
                    <a:pt x="123" y="35"/>
                  </a:lnTo>
                  <a:lnTo>
                    <a:pt x="124" y="32"/>
                  </a:lnTo>
                  <a:lnTo>
                    <a:pt x="127" y="18"/>
                  </a:lnTo>
                  <a:lnTo>
                    <a:pt x="129" y="17"/>
                  </a:lnTo>
                  <a:lnTo>
                    <a:pt x="133" y="15"/>
                  </a:lnTo>
                  <a:lnTo>
                    <a:pt x="136" y="14"/>
                  </a:lnTo>
                  <a:lnTo>
                    <a:pt x="142" y="15"/>
                  </a:lnTo>
                  <a:lnTo>
                    <a:pt x="147" y="23"/>
                  </a:lnTo>
                  <a:lnTo>
                    <a:pt x="150" y="26"/>
                  </a:lnTo>
                  <a:lnTo>
                    <a:pt x="153" y="26"/>
                  </a:lnTo>
                  <a:lnTo>
                    <a:pt x="159" y="26"/>
                  </a:lnTo>
                  <a:lnTo>
                    <a:pt x="163" y="27"/>
                  </a:lnTo>
                  <a:lnTo>
                    <a:pt x="168" y="29"/>
                  </a:lnTo>
                  <a:lnTo>
                    <a:pt x="169" y="27"/>
                  </a:lnTo>
                  <a:lnTo>
                    <a:pt x="174" y="27"/>
                  </a:lnTo>
                  <a:lnTo>
                    <a:pt x="177" y="29"/>
                  </a:lnTo>
                  <a:lnTo>
                    <a:pt x="180" y="29"/>
                  </a:lnTo>
                  <a:lnTo>
                    <a:pt x="187" y="32"/>
                  </a:lnTo>
                  <a:lnTo>
                    <a:pt x="189" y="30"/>
                  </a:lnTo>
                  <a:lnTo>
                    <a:pt x="192" y="29"/>
                  </a:lnTo>
                  <a:lnTo>
                    <a:pt x="193" y="24"/>
                  </a:lnTo>
                  <a:lnTo>
                    <a:pt x="193" y="14"/>
                  </a:lnTo>
                  <a:lnTo>
                    <a:pt x="190" y="6"/>
                  </a:lnTo>
                  <a:lnTo>
                    <a:pt x="192" y="3"/>
                  </a:lnTo>
                  <a:lnTo>
                    <a:pt x="201" y="2"/>
                  </a:lnTo>
                  <a:lnTo>
                    <a:pt x="204" y="0"/>
                  </a:lnTo>
                  <a:lnTo>
                    <a:pt x="207" y="2"/>
                  </a:lnTo>
                  <a:lnTo>
                    <a:pt x="210" y="5"/>
                  </a:lnTo>
                  <a:lnTo>
                    <a:pt x="211" y="8"/>
                  </a:lnTo>
                  <a:lnTo>
                    <a:pt x="208" y="17"/>
                  </a:lnTo>
                  <a:lnTo>
                    <a:pt x="207" y="21"/>
                  </a:lnTo>
                  <a:lnTo>
                    <a:pt x="208" y="24"/>
                  </a:lnTo>
                  <a:lnTo>
                    <a:pt x="222" y="41"/>
                  </a:lnTo>
                  <a:lnTo>
                    <a:pt x="231" y="36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0" y="35"/>
                  </a:lnTo>
                  <a:lnTo>
                    <a:pt x="238" y="42"/>
                  </a:lnTo>
                  <a:lnTo>
                    <a:pt x="238" y="45"/>
                  </a:lnTo>
                  <a:lnTo>
                    <a:pt x="243" y="45"/>
                  </a:lnTo>
                  <a:lnTo>
                    <a:pt x="247" y="45"/>
                  </a:lnTo>
                  <a:lnTo>
                    <a:pt x="249" y="47"/>
                  </a:lnTo>
                  <a:lnTo>
                    <a:pt x="249" y="48"/>
                  </a:lnTo>
                  <a:lnTo>
                    <a:pt x="255" y="51"/>
                  </a:lnTo>
                  <a:lnTo>
                    <a:pt x="253" y="57"/>
                  </a:lnTo>
                  <a:lnTo>
                    <a:pt x="249" y="68"/>
                  </a:lnTo>
                  <a:lnTo>
                    <a:pt x="244" y="74"/>
                  </a:lnTo>
                  <a:lnTo>
                    <a:pt x="243" y="81"/>
                  </a:lnTo>
                  <a:lnTo>
                    <a:pt x="244" y="93"/>
                  </a:lnTo>
                  <a:lnTo>
                    <a:pt x="243" y="95"/>
                  </a:lnTo>
                  <a:lnTo>
                    <a:pt x="238" y="95"/>
                  </a:lnTo>
                  <a:lnTo>
                    <a:pt x="235" y="93"/>
                  </a:lnTo>
                  <a:lnTo>
                    <a:pt x="231" y="90"/>
                  </a:lnTo>
                  <a:lnTo>
                    <a:pt x="228" y="89"/>
                  </a:lnTo>
                  <a:lnTo>
                    <a:pt x="226" y="87"/>
                  </a:lnTo>
                  <a:lnTo>
                    <a:pt x="223" y="86"/>
                  </a:lnTo>
                  <a:lnTo>
                    <a:pt x="219" y="87"/>
                  </a:lnTo>
                  <a:lnTo>
                    <a:pt x="217" y="89"/>
                  </a:lnTo>
                  <a:lnTo>
                    <a:pt x="213" y="102"/>
                  </a:lnTo>
                  <a:lnTo>
                    <a:pt x="210" y="104"/>
                  </a:lnTo>
                  <a:lnTo>
                    <a:pt x="202" y="104"/>
                  </a:lnTo>
                  <a:lnTo>
                    <a:pt x="198" y="107"/>
                  </a:lnTo>
                  <a:lnTo>
                    <a:pt x="195" y="110"/>
                  </a:lnTo>
                  <a:lnTo>
                    <a:pt x="195" y="111"/>
                  </a:lnTo>
                  <a:lnTo>
                    <a:pt x="198" y="113"/>
                  </a:lnTo>
                  <a:lnTo>
                    <a:pt x="202" y="113"/>
                  </a:lnTo>
                  <a:lnTo>
                    <a:pt x="205" y="113"/>
                  </a:lnTo>
                  <a:lnTo>
                    <a:pt x="213" y="108"/>
                  </a:lnTo>
                  <a:lnTo>
                    <a:pt x="213" y="113"/>
                  </a:lnTo>
                  <a:lnTo>
                    <a:pt x="210" y="119"/>
                  </a:lnTo>
                  <a:lnTo>
                    <a:pt x="202" y="125"/>
                  </a:lnTo>
                  <a:lnTo>
                    <a:pt x="202" y="128"/>
                  </a:lnTo>
                  <a:lnTo>
                    <a:pt x="199" y="134"/>
                  </a:lnTo>
                  <a:lnTo>
                    <a:pt x="202" y="167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3" y="165"/>
                  </a:lnTo>
                  <a:lnTo>
                    <a:pt x="223" y="161"/>
                  </a:lnTo>
                  <a:lnTo>
                    <a:pt x="229" y="155"/>
                  </a:lnTo>
                  <a:lnTo>
                    <a:pt x="241" y="143"/>
                  </a:lnTo>
                  <a:lnTo>
                    <a:pt x="258" y="128"/>
                  </a:lnTo>
                  <a:lnTo>
                    <a:pt x="261" y="123"/>
                  </a:lnTo>
                  <a:lnTo>
                    <a:pt x="265" y="120"/>
                  </a:lnTo>
                  <a:lnTo>
                    <a:pt x="267" y="120"/>
                  </a:lnTo>
                  <a:lnTo>
                    <a:pt x="270" y="119"/>
                  </a:lnTo>
                  <a:lnTo>
                    <a:pt x="274" y="125"/>
                  </a:lnTo>
                  <a:lnTo>
                    <a:pt x="280" y="135"/>
                  </a:lnTo>
                  <a:lnTo>
                    <a:pt x="282" y="144"/>
                  </a:lnTo>
                  <a:lnTo>
                    <a:pt x="277" y="150"/>
                  </a:lnTo>
                  <a:lnTo>
                    <a:pt x="264" y="158"/>
                  </a:lnTo>
                  <a:lnTo>
                    <a:pt x="259" y="162"/>
                  </a:lnTo>
                  <a:lnTo>
                    <a:pt x="255" y="174"/>
                  </a:lnTo>
                  <a:lnTo>
                    <a:pt x="253" y="176"/>
                  </a:lnTo>
                  <a:lnTo>
                    <a:pt x="250" y="176"/>
                  </a:lnTo>
                  <a:lnTo>
                    <a:pt x="246" y="176"/>
                  </a:lnTo>
                  <a:lnTo>
                    <a:pt x="243" y="174"/>
                  </a:lnTo>
                  <a:lnTo>
                    <a:pt x="238" y="174"/>
                  </a:lnTo>
                  <a:lnTo>
                    <a:pt x="235" y="177"/>
                  </a:lnTo>
                  <a:lnTo>
                    <a:pt x="234" y="179"/>
                  </a:lnTo>
                  <a:lnTo>
                    <a:pt x="243" y="185"/>
                  </a:lnTo>
                  <a:lnTo>
                    <a:pt x="243" y="186"/>
                  </a:lnTo>
                  <a:lnTo>
                    <a:pt x="253" y="194"/>
                  </a:lnTo>
                  <a:lnTo>
                    <a:pt x="255" y="203"/>
                  </a:lnTo>
                  <a:lnTo>
                    <a:pt x="252" y="209"/>
                  </a:lnTo>
                  <a:lnTo>
                    <a:pt x="250" y="210"/>
                  </a:lnTo>
                  <a:lnTo>
                    <a:pt x="249" y="213"/>
                  </a:lnTo>
                  <a:lnTo>
                    <a:pt x="250" y="221"/>
                  </a:lnTo>
                  <a:lnTo>
                    <a:pt x="247" y="227"/>
                  </a:lnTo>
                  <a:lnTo>
                    <a:pt x="238" y="236"/>
                  </a:lnTo>
                  <a:lnTo>
                    <a:pt x="235" y="246"/>
                  </a:lnTo>
                  <a:lnTo>
                    <a:pt x="237" y="254"/>
                  </a:lnTo>
                  <a:lnTo>
                    <a:pt x="238" y="261"/>
                  </a:lnTo>
                  <a:lnTo>
                    <a:pt x="235" y="263"/>
                  </a:lnTo>
                  <a:lnTo>
                    <a:pt x="231" y="264"/>
                  </a:lnTo>
                  <a:lnTo>
                    <a:pt x="220" y="270"/>
                  </a:lnTo>
                  <a:lnTo>
                    <a:pt x="217" y="273"/>
                  </a:lnTo>
                  <a:lnTo>
                    <a:pt x="214" y="275"/>
                  </a:lnTo>
                  <a:lnTo>
                    <a:pt x="204" y="276"/>
                  </a:lnTo>
                  <a:lnTo>
                    <a:pt x="201" y="276"/>
                  </a:lnTo>
                  <a:lnTo>
                    <a:pt x="195" y="275"/>
                  </a:lnTo>
                  <a:lnTo>
                    <a:pt x="189" y="276"/>
                  </a:lnTo>
                  <a:lnTo>
                    <a:pt x="183" y="275"/>
                  </a:lnTo>
                  <a:lnTo>
                    <a:pt x="181" y="273"/>
                  </a:lnTo>
                  <a:lnTo>
                    <a:pt x="178" y="273"/>
                  </a:lnTo>
                  <a:lnTo>
                    <a:pt x="181" y="269"/>
                  </a:lnTo>
                  <a:lnTo>
                    <a:pt x="180" y="264"/>
                  </a:lnTo>
                  <a:lnTo>
                    <a:pt x="180" y="263"/>
                  </a:lnTo>
                  <a:lnTo>
                    <a:pt x="178" y="261"/>
                  </a:lnTo>
                  <a:lnTo>
                    <a:pt x="178" y="257"/>
                  </a:lnTo>
                  <a:lnTo>
                    <a:pt x="175" y="255"/>
                  </a:lnTo>
                  <a:lnTo>
                    <a:pt x="174" y="246"/>
                  </a:lnTo>
                  <a:lnTo>
                    <a:pt x="172" y="245"/>
                  </a:lnTo>
                  <a:lnTo>
                    <a:pt x="169" y="242"/>
                  </a:lnTo>
                  <a:lnTo>
                    <a:pt x="157" y="243"/>
                  </a:lnTo>
                  <a:lnTo>
                    <a:pt x="154" y="242"/>
                  </a:lnTo>
                  <a:lnTo>
                    <a:pt x="144" y="242"/>
                  </a:lnTo>
                  <a:lnTo>
                    <a:pt x="142" y="240"/>
                  </a:lnTo>
                  <a:lnTo>
                    <a:pt x="141" y="243"/>
                  </a:lnTo>
                  <a:lnTo>
                    <a:pt x="135" y="246"/>
                  </a:lnTo>
                  <a:lnTo>
                    <a:pt x="129" y="246"/>
                  </a:lnTo>
                  <a:lnTo>
                    <a:pt x="129" y="243"/>
                  </a:lnTo>
                  <a:lnTo>
                    <a:pt x="132" y="230"/>
                  </a:lnTo>
                  <a:lnTo>
                    <a:pt x="129" y="218"/>
                  </a:lnTo>
                  <a:lnTo>
                    <a:pt x="124" y="218"/>
                  </a:lnTo>
                  <a:lnTo>
                    <a:pt x="120" y="216"/>
                  </a:lnTo>
                  <a:lnTo>
                    <a:pt x="117" y="218"/>
                  </a:lnTo>
                  <a:lnTo>
                    <a:pt x="112" y="218"/>
                  </a:lnTo>
                  <a:lnTo>
                    <a:pt x="106" y="221"/>
                  </a:lnTo>
                  <a:lnTo>
                    <a:pt x="100" y="224"/>
                  </a:lnTo>
                  <a:lnTo>
                    <a:pt x="94" y="237"/>
                  </a:lnTo>
                  <a:lnTo>
                    <a:pt x="90" y="239"/>
                  </a:lnTo>
                  <a:lnTo>
                    <a:pt x="87" y="239"/>
                  </a:lnTo>
                  <a:lnTo>
                    <a:pt x="84" y="239"/>
                  </a:lnTo>
                  <a:lnTo>
                    <a:pt x="73" y="237"/>
                  </a:lnTo>
                  <a:lnTo>
                    <a:pt x="72" y="231"/>
                  </a:lnTo>
                  <a:lnTo>
                    <a:pt x="70" y="230"/>
                  </a:lnTo>
                  <a:lnTo>
                    <a:pt x="70" y="225"/>
                  </a:lnTo>
                  <a:lnTo>
                    <a:pt x="67" y="224"/>
                  </a:lnTo>
                  <a:lnTo>
                    <a:pt x="67" y="219"/>
                  </a:lnTo>
                  <a:lnTo>
                    <a:pt x="66" y="215"/>
                  </a:lnTo>
                  <a:lnTo>
                    <a:pt x="60" y="194"/>
                  </a:lnTo>
                  <a:lnTo>
                    <a:pt x="58" y="191"/>
                  </a:lnTo>
                  <a:lnTo>
                    <a:pt x="51" y="194"/>
                  </a:lnTo>
                  <a:lnTo>
                    <a:pt x="46" y="194"/>
                  </a:lnTo>
                  <a:lnTo>
                    <a:pt x="37" y="192"/>
                  </a:lnTo>
                  <a:lnTo>
                    <a:pt x="30" y="186"/>
                  </a:lnTo>
                  <a:lnTo>
                    <a:pt x="22" y="188"/>
                  </a:lnTo>
                  <a:lnTo>
                    <a:pt x="19" y="185"/>
                  </a:lnTo>
                  <a:lnTo>
                    <a:pt x="18" y="182"/>
                  </a:lnTo>
                  <a:lnTo>
                    <a:pt x="18" y="179"/>
                  </a:lnTo>
                  <a:lnTo>
                    <a:pt x="15" y="180"/>
                  </a:lnTo>
                  <a:lnTo>
                    <a:pt x="10" y="177"/>
                  </a:lnTo>
                  <a:lnTo>
                    <a:pt x="0" y="17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74" name="Freeform 5"/>
            <p:cNvSpPr>
              <a:spLocks noChangeAspect="1"/>
            </p:cNvSpPr>
            <p:nvPr/>
          </p:nvSpPr>
          <p:spPr bwMode="auto">
            <a:xfrm>
              <a:off x="3619941" y="4450855"/>
              <a:ext cx="239499" cy="218671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" y="74"/>
                </a:cxn>
                <a:cxn ang="0">
                  <a:pos x="7" y="63"/>
                </a:cxn>
                <a:cxn ang="0">
                  <a:pos x="18" y="56"/>
                </a:cxn>
                <a:cxn ang="0">
                  <a:pos x="33" y="48"/>
                </a:cxn>
                <a:cxn ang="0">
                  <a:pos x="40" y="42"/>
                </a:cxn>
                <a:cxn ang="0">
                  <a:pos x="43" y="39"/>
                </a:cxn>
                <a:cxn ang="0">
                  <a:pos x="51" y="27"/>
                </a:cxn>
                <a:cxn ang="0">
                  <a:pos x="55" y="30"/>
                </a:cxn>
                <a:cxn ang="0">
                  <a:pos x="58" y="30"/>
                </a:cxn>
                <a:cxn ang="0">
                  <a:pos x="66" y="24"/>
                </a:cxn>
                <a:cxn ang="0">
                  <a:pos x="72" y="20"/>
                </a:cxn>
                <a:cxn ang="0">
                  <a:pos x="76" y="18"/>
                </a:cxn>
                <a:cxn ang="0">
                  <a:pos x="84" y="18"/>
                </a:cxn>
                <a:cxn ang="0">
                  <a:pos x="85" y="15"/>
                </a:cxn>
                <a:cxn ang="0">
                  <a:pos x="88" y="12"/>
                </a:cxn>
                <a:cxn ang="0">
                  <a:pos x="96" y="3"/>
                </a:cxn>
                <a:cxn ang="0">
                  <a:pos x="99" y="0"/>
                </a:cxn>
                <a:cxn ang="0">
                  <a:pos x="100" y="2"/>
                </a:cxn>
                <a:cxn ang="0">
                  <a:pos x="109" y="14"/>
                </a:cxn>
                <a:cxn ang="0">
                  <a:pos x="123" y="18"/>
                </a:cxn>
                <a:cxn ang="0">
                  <a:pos x="121" y="23"/>
                </a:cxn>
                <a:cxn ang="0">
                  <a:pos x="124" y="27"/>
                </a:cxn>
                <a:cxn ang="0">
                  <a:pos x="129" y="33"/>
                </a:cxn>
                <a:cxn ang="0">
                  <a:pos x="136" y="41"/>
                </a:cxn>
                <a:cxn ang="0">
                  <a:pos x="139" y="47"/>
                </a:cxn>
                <a:cxn ang="0">
                  <a:pos x="136" y="54"/>
                </a:cxn>
                <a:cxn ang="0">
                  <a:pos x="139" y="59"/>
                </a:cxn>
                <a:cxn ang="0">
                  <a:pos x="147" y="62"/>
                </a:cxn>
                <a:cxn ang="0">
                  <a:pos x="151" y="68"/>
                </a:cxn>
                <a:cxn ang="0">
                  <a:pos x="157" y="71"/>
                </a:cxn>
                <a:cxn ang="0">
                  <a:pos x="154" y="75"/>
                </a:cxn>
                <a:cxn ang="0">
                  <a:pos x="154" y="81"/>
                </a:cxn>
                <a:cxn ang="0">
                  <a:pos x="144" y="87"/>
                </a:cxn>
                <a:cxn ang="0">
                  <a:pos x="130" y="93"/>
                </a:cxn>
                <a:cxn ang="0">
                  <a:pos x="129" y="99"/>
                </a:cxn>
                <a:cxn ang="0">
                  <a:pos x="126" y="102"/>
                </a:cxn>
                <a:cxn ang="0">
                  <a:pos x="103" y="123"/>
                </a:cxn>
                <a:cxn ang="0">
                  <a:pos x="82" y="120"/>
                </a:cxn>
                <a:cxn ang="0">
                  <a:pos x="75" y="117"/>
                </a:cxn>
                <a:cxn ang="0">
                  <a:pos x="54" y="110"/>
                </a:cxn>
                <a:cxn ang="0">
                  <a:pos x="46" y="107"/>
                </a:cxn>
                <a:cxn ang="0">
                  <a:pos x="36" y="107"/>
                </a:cxn>
                <a:cxn ang="0">
                  <a:pos x="30" y="110"/>
                </a:cxn>
                <a:cxn ang="0">
                  <a:pos x="25" y="122"/>
                </a:cxn>
                <a:cxn ang="0">
                  <a:pos x="25" y="129"/>
                </a:cxn>
                <a:cxn ang="0">
                  <a:pos x="18" y="125"/>
                </a:cxn>
                <a:cxn ang="0">
                  <a:pos x="4" y="113"/>
                </a:cxn>
                <a:cxn ang="0">
                  <a:pos x="0" y="105"/>
                </a:cxn>
                <a:cxn ang="0">
                  <a:pos x="0" y="84"/>
                </a:cxn>
              </a:cxnLst>
              <a:rect l="0" t="0" r="r" b="b"/>
              <a:pathLst>
                <a:path w="157" h="129">
                  <a:moveTo>
                    <a:pt x="0" y="84"/>
                  </a:moveTo>
                  <a:lnTo>
                    <a:pt x="1" y="74"/>
                  </a:lnTo>
                  <a:lnTo>
                    <a:pt x="7" y="63"/>
                  </a:lnTo>
                  <a:lnTo>
                    <a:pt x="18" y="56"/>
                  </a:lnTo>
                  <a:lnTo>
                    <a:pt x="33" y="48"/>
                  </a:lnTo>
                  <a:lnTo>
                    <a:pt x="40" y="42"/>
                  </a:lnTo>
                  <a:lnTo>
                    <a:pt x="43" y="39"/>
                  </a:lnTo>
                  <a:lnTo>
                    <a:pt x="51" y="27"/>
                  </a:lnTo>
                  <a:lnTo>
                    <a:pt x="55" y="30"/>
                  </a:lnTo>
                  <a:lnTo>
                    <a:pt x="58" y="30"/>
                  </a:lnTo>
                  <a:lnTo>
                    <a:pt x="66" y="24"/>
                  </a:lnTo>
                  <a:lnTo>
                    <a:pt x="72" y="20"/>
                  </a:lnTo>
                  <a:lnTo>
                    <a:pt x="76" y="18"/>
                  </a:lnTo>
                  <a:lnTo>
                    <a:pt x="84" y="18"/>
                  </a:lnTo>
                  <a:lnTo>
                    <a:pt x="85" y="15"/>
                  </a:lnTo>
                  <a:lnTo>
                    <a:pt x="88" y="12"/>
                  </a:lnTo>
                  <a:lnTo>
                    <a:pt x="96" y="3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9" y="14"/>
                  </a:lnTo>
                  <a:lnTo>
                    <a:pt x="123" y="18"/>
                  </a:lnTo>
                  <a:lnTo>
                    <a:pt x="121" y="23"/>
                  </a:lnTo>
                  <a:lnTo>
                    <a:pt x="124" y="27"/>
                  </a:lnTo>
                  <a:lnTo>
                    <a:pt x="129" y="33"/>
                  </a:lnTo>
                  <a:lnTo>
                    <a:pt x="136" y="41"/>
                  </a:lnTo>
                  <a:lnTo>
                    <a:pt x="139" y="47"/>
                  </a:lnTo>
                  <a:lnTo>
                    <a:pt x="136" y="54"/>
                  </a:lnTo>
                  <a:lnTo>
                    <a:pt x="139" y="59"/>
                  </a:lnTo>
                  <a:lnTo>
                    <a:pt x="147" y="62"/>
                  </a:lnTo>
                  <a:lnTo>
                    <a:pt x="151" y="68"/>
                  </a:lnTo>
                  <a:lnTo>
                    <a:pt x="157" y="71"/>
                  </a:lnTo>
                  <a:lnTo>
                    <a:pt x="154" y="75"/>
                  </a:lnTo>
                  <a:lnTo>
                    <a:pt x="154" y="81"/>
                  </a:lnTo>
                  <a:lnTo>
                    <a:pt x="144" y="87"/>
                  </a:lnTo>
                  <a:lnTo>
                    <a:pt x="130" y="93"/>
                  </a:lnTo>
                  <a:lnTo>
                    <a:pt x="129" y="99"/>
                  </a:lnTo>
                  <a:lnTo>
                    <a:pt x="126" y="102"/>
                  </a:lnTo>
                  <a:lnTo>
                    <a:pt x="103" y="123"/>
                  </a:lnTo>
                  <a:lnTo>
                    <a:pt x="82" y="120"/>
                  </a:lnTo>
                  <a:lnTo>
                    <a:pt x="75" y="117"/>
                  </a:lnTo>
                  <a:lnTo>
                    <a:pt x="54" y="110"/>
                  </a:lnTo>
                  <a:lnTo>
                    <a:pt x="46" y="107"/>
                  </a:lnTo>
                  <a:lnTo>
                    <a:pt x="36" y="107"/>
                  </a:lnTo>
                  <a:lnTo>
                    <a:pt x="30" y="110"/>
                  </a:lnTo>
                  <a:lnTo>
                    <a:pt x="25" y="122"/>
                  </a:lnTo>
                  <a:lnTo>
                    <a:pt x="25" y="129"/>
                  </a:lnTo>
                  <a:lnTo>
                    <a:pt x="18" y="125"/>
                  </a:lnTo>
                  <a:lnTo>
                    <a:pt x="4" y="113"/>
                  </a:lnTo>
                  <a:lnTo>
                    <a:pt x="0" y="105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76" name="Freeform 6"/>
            <p:cNvSpPr>
              <a:spLocks noChangeAspect="1"/>
            </p:cNvSpPr>
            <p:nvPr/>
          </p:nvSpPr>
          <p:spPr bwMode="auto">
            <a:xfrm>
              <a:off x="4402463" y="5199382"/>
              <a:ext cx="79438" cy="123353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3" y="39"/>
                </a:cxn>
                <a:cxn ang="0">
                  <a:pos x="3" y="37"/>
                </a:cxn>
                <a:cxn ang="0">
                  <a:pos x="3" y="34"/>
                </a:cxn>
                <a:cxn ang="0">
                  <a:pos x="4" y="34"/>
                </a:cxn>
                <a:cxn ang="0">
                  <a:pos x="10" y="30"/>
                </a:cxn>
                <a:cxn ang="0">
                  <a:pos x="12" y="27"/>
                </a:cxn>
                <a:cxn ang="0">
                  <a:pos x="13" y="27"/>
                </a:cxn>
                <a:cxn ang="0">
                  <a:pos x="13" y="25"/>
                </a:cxn>
                <a:cxn ang="0">
                  <a:pos x="15" y="22"/>
                </a:cxn>
                <a:cxn ang="0">
                  <a:pos x="15" y="21"/>
                </a:cxn>
                <a:cxn ang="0">
                  <a:pos x="15" y="19"/>
                </a:cxn>
                <a:cxn ang="0">
                  <a:pos x="16" y="18"/>
                </a:cxn>
                <a:cxn ang="0">
                  <a:pos x="15" y="16"/>
                </a:cxn>
                <a:cxn ang="0">
                  <a:pos x="16" y="12"/>
                </a:cxn>
                <a:cxn ang="0">
                  <a:pos x="19" y="10"/>
                </a:cxn>
                <a:cxn ang="0">
                  <a:pos x="21" y="10"/>
                </a:cxn>
                <a:cxn ang="0">
                  <a:pos x="22" y="10"/>
                </a:cxn>
                <a:cxn ang="0">
                  <a:pos x="22" y="7"/>
                </a:cxn>
                <a:cxn ang="0">
                  <a:pos x="24" y="7"/>
                </a:cxn>
                <a:cxn ang="0">
                  <a:pos x="24" y="6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8" y="3"/>
                </a:cxn>
                <a:cxn ang="0">
                  <a:pos x="28" y="4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30" y="9"/>
                </a:cxn>
                <a:cxn ang="0">
                  <a:pos x="31" y="9"/>
                </a:cxn>
                <a:cxn ang="0">
                  <a:pos x="34" y="10"/>
                </a:cxn>
                <a:cxn ang="0">
                  <a:pos x="34" y="12"/>
                </a:cxn>
                <a:cxn ang="0">
                  <a:pos x="36" y="16"/>
                </a:cxn>
                <a:cxn ang="0">
                  <a:pos x="36" y="22"/>
                </a:cxn>
                <a:cxn ang="0">
                  <a:pos x="36" y="24"/>
                </a:cxn>
                <a:cxn ang="0">
                  <a:pos x="46" y="31"/>
                </a:cxn>
                <a:cxn ang="0">
                  <a:pos x="48" y="37"/>
                </a:cxn>
                <a:cxn ang="0">
                  <a:pos x="48" y="46"/>
                </a:cxn>
                <a:cxn ang="0">
                  <a:pos x="51" y="49"/>
                </a:cxn>
                <a:cxn ang="0">
                  <a:pos x="51" y="51"/>
                </a:cxn>
                <a:cxn ang="0">
                  <a:pos x="48" y="52"/>
                </a:cxn>
                <a:cxn ang="0">
                  <a:pos x="48" y="57"/>
                </a:cxn>
                <a:cxn ang="0">
                  <a:pos x="49" y="60"/>
                </a:cxn>
                <a:cxn ang="0">
                  <a:pos x="49" y="61"/>
                </a:cxn>
                <a:cxn ang="0">
                  <a:pos x="45" y="64"/>
                </a:cxn>
                <a:cxn ang="0">
                  <a:pos x="37" y="72"/>
                </a:cxn>
                <a:cxn ang="0">
                  <a:pos x="34" y="73"/>
                </a:cxn>
                <a:cxn ang="0">
                  <a:pos x="30" y="72"/>
                </a:cxn>
                <a:cxn ang="0">
                  <a:pos x="27" y="70"/>
                </a:cxn>
                <a:cxn ang="0">
                  <a:pos x="25" y="70"/>
                </a:cxn>
                <a:cxn ang="0">
                  <a:pos x="16" y="69"/>
                </a:cxn>
                <a:cxn ang="0">
                  <a:pos x="12" y="67"/>
                </a:cxn>
                <a:cxn ang="0">
                  <a:pos x="9" y="67"/>
                </a:cxn>
                <a:cxn ang="0">
                  <a:pos x="7" y="63"/>
                </a:cxn>
                <a:cxn ang="0">
                  <a:pos x="7" y="61"/>
                </a:cxn>
                <a:cxn ang="0">
                  <a:pos x="7" y="58"/>
                </a:cxn>
                <a:cxn ang="0">
                  <a:pos x="9" y="55"/>
                </a:cxn>
                <a:cxn ang="0">
                  <a:pos x="7" y="54"/>
                </a:cxn>
                <a:cxn ang="0">
                  <a:pos x="6" y="54"/>
                </a:cxn>
                <a:cxn ang="0">
                  <a:pos x="3" y="52"/>
                </a:cxn>
                <a:cxn ang="0">
                  <a:pos x="1" y="48"/>
                </a:cxn>
                <a:cxn ang="0">
                  <a:pos x="0" y="42"/>
                </a:cxn>
              </a:cxnLst>
              <a:rect l="0" t="0" r="r" b="b"/>
              <a:pathLst>
                <a:path w="51" h="73">
                  <a:moveTo>
                    <a:pt x="0" y="42"/>
                  </a:moveTo>
                  <a:lnTo>
                    <a:pt x="3" y="39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4" y="34"/>
                  </a:lnTo>
                  <a:lnTo>
                    <a:pt x="10" y="30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3" y="25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5" y="16"/>
                  </a:lnTo>
                  <a:lnTo>
                    <a:pt x="16" y="12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46" y="31"/>
                  </a:lnTo>
                  <a:lnTo>
                    <a:pt x="48" y="37"/>
                  </a:lnTo>
                  <a:lnTo>
                    <a:pt x="48" y="46"/>
                  </a:lnTo>
                  <a:lnTo>
                    <a:pt x="51" y="49"/>
                  </a:lnTo>
                  <a:lnTo>
                    <a:pt x="51" y="51"/>
                  </a:lnTo>
                  <a:lnTo>
                    <a:pt x="48" y="52"/>
                  </a:lnTo>
                  <a:lnTo>
                    <a:pt x="48" y="57"/>
                  </a:lnTo>
                  <a:lnTo>
                    <a:pt x="49" y="60"/>
                  </a:lnTo>
                  <a:lnTo>
                    <a:pt x="49" y="61"/>
                  </a:lnTo>
                  <a:lnTo>
                    <a:pt x="45" y="64"/>
                  </a:lnTo>
                  <a:lnTo>
                    <a:pt x="37" y="72"/>
                  </a:lnTo>
                  <a:lnTo>
                    <a:pt x="34" y="73"/>
                  </a:lnTo>
                  <a:lnTo>
                    <a:pt x="30" y="72"/>
                  </a:lnTo>
                  <a:lnTo>
                    <a:pt x="27" y="70"/>
                  </a:lnTo>
                  <a:lnTo>
                    <a:pt x="25" y="70"/>
                  </a:lnTo>
                  <a:lnTo>
                    <a:pt x="16" y="69"/>
                  </a:lnTo>
                  <a:lnTo>
                    <a:pt x="12" y="67"/>
                  </a:lnTo>
                  <a:lnTo>
                    <a:pt x="9" y="67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7" y="58"/>
                  </a:lnTo>
                  <a:lnTo>
                    <a:pt x="9" y="55"/>
                  </a:lnTo>
                  <a:lnTo>
                    <a:pt x="7" y="54"/>
                  </a:lnTo>
                  <a:lnTo>
                    <a:pt x="6" y="54"/>
                  </a:lnTo>
                  <a:lnTo>
                    <a:pt x="3" y="52"/>
                  </a:lnTo>
                  <a:lnTo>
                    <a:pt x="1" y="4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77" name="Freeform 7"/>
            <p:cNvSpPr>
              <a:spLocks noChangeAspect="1"/>
            </p:cNvSpPr>
            <p:nvPr/>
          </p:nvSpPr>
          <p:spPr bwMode="auto">
            <a:xfrm>
              <a:off x="3817943" y="5384411"/>
              <a:ext cx="824019" cy="616764"/>
            </a:xfrm>
            <a:custGeom>
              <a:avLst/>
              <a:gdLst/>
              <a:ahLst/>
              <a:cxnLst>
                <a:cxn ang="0">
                  <a:pos x="17" y="95"/>
                </a:cxn>
                <a:cxn ang="0">
                  <a:pos x="30" y="92"/>
                </a:cxn>
                <a:cxn ang="0">
                  <a:pos x="36" y="69"/>
                </a:cxn>
                <a:cxn ang="0">
                  <a:pos x="56" y="35"/>
                </a:cxn>
                <a:cxn ang="0">
                  <a:pos x="77" y="44"/>
                </a:cxn>
                <a:cxn ang="0">
                  <a:pos x="90" y="57"/>
                </a:cxn>
                <a:cxn ang="0">
                  <a:pos x="114" y="54"/>
                </a:cxn>
                <a:cxn ang="0">
                  <a:pos x="164" y="63"/>
                </a:cxn>
                <a:cxn ang="0">
                  <a:pos x="177" y="69"/>
                </a:cxn>
                <a:cxn ang="0">
                  <a:pos x="191" y="72"/>
                </a:cxn>
                <a:cxn ang="0">
                  <a:pos x="212" y="78"/>
                </a:cxn>
                <a:cxn ang="0">
                  <a:pos x="201" y="50"/>
                </a:cxn>
                <a:cxn ang="0">
                  <a:pos x="197" y="33"/>
                </a:cxn>
                <a:cxn ang="0">
                  <a:pos x="194" y="23"/>
                </a:cxn>
                <a:cxn ang="0">
                  <a:pos x="197" y="5"/>
                </a:cxn>
                <a:cxn ang="0">
                  <a:pos x="210" y="9"/>
                </a:cxn>
                <a:cxn ang="0">
                  <a:pos x="224" y="8"/>
                </a:cxn>
                <a:cxn ang="0">
                  <a:pos x="233" y="14"/>
                </a:cxn>
                <a:cxn ang="0">
                  <a:pos x="248" y="24"/>
                </a:cxn>
                <a:cxn ang="0">
                  <a:pos x="243" y="45"/>
                </a:cxn>
                <a:cxn ang="0">
                  <a:pos x="237" y="56"/>
                </a:cxn>
                <a:cxn ang="0">
                  <a:pos x="251" y="59"/>
                </a:cxn>
                <a:cxn ang="0">
                  <a:pos x="277" y="41"/>
                </a:cxn>
                <a:cxn ang="0">
                  <a:pos x="298" y="35"/>
                </a:cxn>
                <a:cxn ang="0">
                  <a:pos x="313" y="33"/>
                </a:cxn>
                <a:cxn ang="0">
                  <a:pos x="327" y="20"/>
                </a:cxn>
                <a:cxn ang="0">
                  <a:pos x="334" y="6"/>
                </a:cxn>
                <a:cxn ang="0">
                  <a:pos x="343" y="24"/>
                </a:cxn>
                <a:cxn ang="0">
                  <a:pos x="363" y="51"/>
                </a:cxn>
                <a:cxn ang="0">
                  <a:pos x="384" y="44"/>
                </a:cxn>
                <a:cxn ang="0">
                  <a:pos x="397" y="65"/>
                </a:cxn>
                <a:cxn ang="0">
                  <a:pos x="418" y="84"/>
                </a:cxn>
                <a:cxn ang="0">
                  <a:pos x="438" y="102"/>
                </a:cxn>
                <a:cxn ang="0">
                  <a:pos x="460" y="120"/>
                </a:cxn>
                <a:cxn ang="0">
                  <a:pos x="484" y="140"/>
                </a:cxn>
                <a:cxn ang="0">
                  <a:pos x="487" y="192"/>
                </a:cxn>
                <a:cxn ang="0">
                  <a:pos x="508" y="258"/>
                </a:cxn>
                <a:cxn ang="0">
                  <a:pos x="528" y="276"/>
                </a:cxn>
                <a:cxn ang="0">
                  <a:pos x="513" y="308"/>
                </a:cxn>
                <a:cxn ang="0">
                  <a:pos x="499" y="315"/>
                </a:cxn>
                <a:cxn ang="0">
                  <a:pos x="489" y="339"/>
                </a:cxn>
                <a:cxn ang="0">
                  <a:pos x="472" y="356"/>
                </a:cxn>
                <a:cxn ang="0">
                  <a:pos x="457" y="354"/>
                </a:cxn>
                <a:cxn ang="0">
                  <a:pos x="447" y="341"/>
                </a:cxn>
                <a:cxn ang="0">
                  <a:pos x="433" y="342"/>
                </a:cxn>
                <a:cxn ang="0">
                  <a:pos x="397" y="332"/>
                </a:cxn>
                <a:cxn ang="0">
                  <a:pos x="360" y="323"/>
                </a:cxn>
                <a:cxn ang="0">
                  <a:pos x="313" y="318"/>
                </a:cxn>
                <a:cxn ang="0">
                  <a:pos x="289" y="303"/>
                </a:cxn>
                <a:cxn ang="0">
                  <a:pos x="280" y="294"/>
                </a:cxn>
                <a:cxn ang="0">
                  <a:pos x="254" y="282"/>
                </a:cxn>
                <a:cxn ang="0">
                  <a:pos x="194" y="260"/>
                </a:cxn>
                <a:cxn ang="0">
                  <a:pos x="138" y="239"/>
                </a:cxn>
                <a:cxn ang="0">
                  <a:pos x="119" y="231"/>
                </a:cxn>
                <a:cxn ang="0">
                  <a:pos x="98" y="209"/>
                </a:cxn>
                <a:cxn ang="0">
                  <a:pos x="62" y="191"/>
                </a:cxn>
                <a:cxn ang="0">
                  <a:pos x="62" y="189"/>
                </a:cxn>
                <a:cxn ang="0">
                  <a:pos x="48" y="177"/>
                </a:cxn>
                <a:cxn ang="0">
                  <a:pos x="47" y="176"/>
                </a:cxn>
                <a:cxn ang="0">
                  <a:pos x="39" y="174"/>
                </a:cxn>
                <a:cxn ang="0">
                  <a:pos x="26" y="156"/>
                </a:cxn>
                <a:cxn ang="0">
                  <a:pos x="14" y="143"/>
                </a:cxn>
              </a:cxnLst>
              <a:rect l="0" t="0" r="r" b="b"/>
              <a:pathLst>
                <a:path w="528" h="363">
                  <a:moveTo>
                    <a:pt x="0" y="126"/>
                  </a:moveTo>
                  <a:lnTo>
                    <a:pt x="3" y="116"/>
                  </a:lnTo>
                  <a:lnTo>
                    <a:pt x="3" y="95"/>
                  </a:lnTo>
                  <a:lnTo>
                    <a:pt x="12" y="92"/>
                  </a:lnTo>
                  <a:lnTo>
                    <a:pt x="17" y="95"/>
                  </a:lnTo>
                  <a:lnTo>
                    <a:pt x="21" y="93"/>
                  </a:lnTo>
                  <a:lnTo>
                    <a:pt x="20" y="92"/>
                  </a:lnTo>
                  <a:lnTo>
                    <a:pt x="21" y="92"/>
                  </a:lnTo>
                  <a:lnTo>
                    <a:pt x="26" y="95"/>
                  </a:lnTo>
                  <a:lnTo>
                    <a:pt x="30" y="92"/>
                  </a:lnTo>
                  <a:lnTo>
                    <a:pt x="30" y="89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38" y="78"/>
                  </a:lnTo>
                  <a:lnTo>
                    <a:pt x="36" y="69"/>
                  </a:lnTo>
                  <a:lnTo>
                    <a:pt x="35" y="65"/>
                  </a:lnTo>
                  <a:lnTo>
                    <a:pt x="35" y="48"/>
                  </a:lnTo>
                  <a:lnTo>
                    <a:pt x="38" y="41"/>
                  </a:lnTo>
                  <a:lnTo>
                    <a:pt x="51" y="35"/>
                  </a:lnTo>
                  <a:lnTo>
                    <a:pt x="56" y="35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71" y="38"/>
                  </a:lnTo>
                  <a:lnTo>
                    <a:pt x="74" y="41"/>
                  </a:lnTo>
                  <a:lnTo>
                    <a:pt x="77" y="44"/>
                  </a:lnTo>
                  <a:lnTo>
                    <a:pt x="78" y="47"/>
                  </a:lnTo>
                  <a:lnTo>
                    <a:pt x="86" y="54"/>
                  </a:lnTo>
                  <a:lnTo>
                    <a:pt x="87" y="56"/>
                  </a:lnTo>
                  <a:lnTo>
                    <a:pt x="89" y="56"/>
                  </a:lnTo>
                  <a:lnTo>
                    <a:pt x="90" y="57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99" y="57"/>
                  </a:lnTo>
                  <a:lnTo>
                    <a:pt x="110" y="57"/>
                  </a:lnTo>
                  <a:lnTo>
                    <a:pt x="114" y="54"/>
                  </a:lnTo>
                  <a:lnTo>
                    <a:pt x="132" y="54"/>
                  </a:lnTo>
                  <a:lnTo>
                    <a:pt x="141" y="57"/>
                  </a:lnTo>
                  <a:lnTo>
                    <a:pt x="153" y="60"/>
                  </a:lnTo>
                  <a:lnTo>
                    <a:pt x="161" y="62"/>
                  </a:lnTo>
                  <a:lnTo>
                    <a:pt x="164" y="63"/>
                  </a:lnTo>
                  <a:lnTo>
                    <a:pt x="167" y="62"/>
                  </a:lnTo>
                  <a:lnTo>
                    <a:pt x="170" y="62"/>
                  </a:lnTo>
                  <a:lnTo>
                    <a:pt x="168" y="68"/>
                  </a:lnTo>
                  <a:lnTo>
                    <a:pt x="176" y="71"/>
                  </a:lnTo>
                  <a:lnTo>
                    <a:pt x="177" y="69"/>
                  </a:lnTo>
                  <a:lnTo>
                    <a:pt x="179" y="69"/>
                  </a:lnTo>
                  <a:lnTo>
                    <a:pt x="182" y="69"/>
                  </a:lnTo>
                  <a:lnTo>
                    <a:pt x="183" y="69"/>
                  </a:lnTo>
                  <a:lnTo>
                    <a:pt x="189" y="69"/>
                  </a:lnTo>
                  <a:lnTo>
                    <a:pt x="191" y="72"/>
                  </a:lnTo>
                  <a:lnTo>
                    <a:pt x="198" y="74"/>
                  </a:lnTo>
                  <a:lnTo>
                    <a:pt x="197" y="80"/>
                  </a:lnTo>
                  <a:lnTo>
                    <a:pt x="198" y="81"/>
                  </a:lnTo>
                  <a:lnTo>
                    <a:pt x="204" y="81"/>
                  </a:lnTo>
                  <a:lnTo>
                    <a:pt x="212" y="78"/>
                  </a:lnTo>
                  <a:lnTo>
                    <a:pt x="212" y="75"/>
                  </a:lnTo>
                  <a:lnTo>
                    <a:pt x="212" y="74"/>
                  </a:lnTo>
                  <a:lnTo>
                    <a:pt x="209" y="72"/>
                  </a:lnTo>
                  <a:lnTo>
                    <a:pt x="204" y="66"/>
                  </a:lnTo>
                  <a:lnTo>
                    <a:pt x="201" y="50"/>
                  </a:lnTo>
                  <a:lnTo>
                    <a:pt x="201" y="47"/>
                  </a:lnTo>
                  <a:lnTo>
                    <a:pt x="200" y="44"/>
                  </a:lnTo>
                  <a:lnTo>
                    <a:pt x="198" y="38"/>
                  </a:lnTo>
                  <a:lnTo>
                    <a:pt x="197" y="36"/>
                  </a:lnTo>
                  <a:lnTo>
                    <a:pt x="197" y="33"/>
                  </a:lnTo>
                  <a:lnTo>
                    <a:pt x="198" y="32"/>
                  </a:lnTo>
                  <a:lnTo>
                    <a:pt x="198" y="29"/>
                  </a:lnTo>
                  <a:lnTo>
                    <a:pt x="195" y="29"/>
                  </a:lnTo>
                  <a:lnTo>
                    <a:pt x="194" y="26"/>
                  </a:lnTo>
                  <a:lnTo>
                    <a:pt x="194" y="23"/>
                  </a:lnTo>
                  <a:lnTo>
                    <a:pt x="197" y="21"/>
                  </a:lnTo>
                  <a:lnTo>
                    <a:pt x="195" y="15"/>
                  </a:lnTo>
                  <a:lnTo>
                    <a:pt x="194" y="12"/>
                  </a:lnTo>
                  <a:lnTo>
                    <a:pt x="194" y="8"/>
                  </a:lnTo>
                  <a:lnTo>
                    <a:pt x="197" y="5"/>
                  </a:lnTo>
                  <a:lnTo>
                    <a:pt x="201" y="5"/>
                  </a:lnTo>
                  <a:lnTo>
                    <a:pt x="203" y="9"/>
                  </a:lnTo>
                  <a:lnTo>
                    <a:pt x="204" y="12"/>
                  </a:lnTo>
                  <a:lnTo>
                    <a:pt x="206" y="12"/>
                  </a:lnTo>
                  <a:lnTo>
                    <a:pt x="210" y="9"/>
                  </a:lnTo>
                  <a:lnTo>
                    <a:pt x="212" y="5"/>
                  </a:lnTo>
                  <a:lnTo>
                    <a:pt x="213" y="3"/>
                  </a:lnTo>
                  <a:lnTo>
                    <a:pt x="213" y="6"/>
                  </a:lnTo>
                  <a:lnTo>
                    <a:pt x="222" y="6"/>
                  </a:lnTo>
                  <a:lnTo>
                    <a:pt x="224" y="8"/>
                  </a:lnTo>
                  <a:lnTo>
                    <a:pt x="227" y="5"/>
                  </a:lnTo>
                  <a:lnTo>
                    <a:pt x="227" y="2"/>
                  </a:lnTo>
                  <a:lnTo>
                    <a:pt x="231" y="0"/>
                  </a:lnTo>
                  <a:lnTo>
                    <a:pt x="230" y="5"/>
                  </a:lnTo>
                  <a:lnTo>
                    <a:pt x="233" y="14"/>
                  </a:lnTo>
                  <a:lnTo>
                    <a:pt x="234" y="15"/>
                  </a:lnTo>
                  <a:lnTo>
                    <a:pt x="246" y="20"/>
                  </a:lnTo>
                  <a:lnTo>
                    <a:pt x="249" y="21"/>
                  </a:lnTo>
                  <a:lnTo>
                    <a:pt x="249" y="23"/>
                  </a:lnTo>
                  <a:lnTo>
                    <a:pt x="248" y="24"/>
                  </a:lnTo>
                  <a:lnTo>
                    <a:pt x="246" y="26"/>
                  </a:lnTo>
                  <a:lnTo>
                    <a:pt x="245" y="29"/>
                  </a:lnTo>
                  <a:lnTo>
                    <a:pt x="243" y="32"/>
                  </a:lnTo>
                  <a:lnTo>
                    <a:pt x="243" y="39"/>
                  </a:lnTo>
                  <a:lnTo>
                    <a:pt x="243" y="45"/>
                  </a:lnTo>
                  <a:lnTo>
                    <a:pt x="240" y="48"/>
                  </a:lnTo>
                  <a:lnTo>
                    <a:pt x="239" y="51"/>
                  </a:lnTo>
                  <a:lnTo>
                    <a:pt x="236" y="53"/>
                  </a:lnTo>
                  <a:lnTo>
                    <a:pt x="236" y="54"/>
                  </a:lnTo>
                  <a:lnTo>
                    <a:pt x="237" y="56"/>
                  </a:lnTo>
                  <a:lnTo>
                    <a:pt x="240" y="56"/>
                  </a:lnTo>
                  <a:lnTo>
                    <a:pt x="243" y="53"/>
                  </a:lnTo>
                  <a:lnTo>
                    <a:pt x="249" y="54"/>
                  </a:lnTo>
                  <a:lnTo>
                    <a:pt x="251" y="56"/>
                  </a:lnTo>
                  <a:lnTo>
                    <a:pt x="251" y="59"/>
                  </a:lnTo>
                  <a:lnTo>
                    <a:pt x="251" y="66"/>
                  </a:lnTo>
                  <a:lnTo>
                    <a:pt x="258" y="66"/>
                  </a:lnTo>
                  <a:lnTo>
                    <a:pt x="261" y="63"/>
                  </a:lnTo>
                  <a:lnTo>
                    <a:pt x="271" y="53"/>
                  </a:lnTo>
                  <a:lnTo>
                    <a:pt x="277" y="41"/>
                  </a:lnTo>
                  <a:lnTo>
                    <a:pt x="288" y="39"/>
                  </a:lnTo>
                  <a:lnTo>
                    <a:pt x="291" y="35"/>
                  </a:lnTo>
                  <a:lnTo>
                    <a:pt x="292" y="35"/>
                  </a:lnTo>
                  <a:lnTo>
                    <a:pt x="297" y="38"/>
                  </a:lnTo>
                  <a:lnTo>
                    <a:pt x="298" y="35"/>
                  </a:lnTo>
                  <a:lnTo>
                    <a:pt x="303" y="33"/>
                  </a:lnTo>
                  <a:lnTo>
                    <a:pt x="306" y="35"/>
                  </a:lnTo>
                  <a:lnTo>
                    <a:pt x="307" y="33"/>
                  </a:lnTo>
                  <a:lnTo>
                    <a:pt x="312" y="32"/>
                  </a:lnTo>
                  <a:lnTo>
                    <a:pt x="313" y="33"/>
                  </a:lnTo>
                  <a:lnTo>
                    <a:pt x="315" y="30"/>
                  </a:lnTo>
                  <a:lnTo>
                    <a:pt x="315" y="29"/>
                  </a:lnTo>
                  <a:lnTo>
                    <a:pt x="318" y="27"/>
                  </a:lnTo>
                  <a:lnTo>
                    <a:pt x="321" y="29"/>
                  </a:lnTo>
                  <a:lnTo>
                    <a:pt x="327" y="20"/>
                  </a:lnTo>
                  <a:lnTo>
                    <a:pt x="328" y="17"/>
                  </a:lnTo>
                  <a:lnTo>
                    <a:pt x="331" y="14"/>
                  </a:lnTo>
                  <a:lnTo>
                    <a:pt x="334" y="14"/>
                  </a:lnTo>
                  <a:lnTo>
                    <a:pt x="331" y="9"/>
                  </a:lnTo>
                  <a:lnTo>
                    <a:pt x="334" y="6"/>
                  </a:lnTo>
                  <a:lnTo>
                    <a:pt x="337" y="11"/>
                  </a:lnTo>
                  <a:lnTo>
                    <a:pt x="340" y="12"/>
                  </a:lnTo>
                  <a:lnTo>
                    <a:pt x="340" y="14"/>
                  </a:lnTo>
                  <a:lnTo>
                    <a:pt x="342" y="15"/>
                  </a:lnTo>
                  <a:lnTo>
                    <a:pt x="343" y="24"/>
                  </a:lnTo>
                  <a:lnTo>
                    <a:pt x="352" y="24"/>
                  </a:lnTo>
                  <a:lnTo>
                    <a:pt x="354" y="36"/>
                  </a:lnTo>
                  <a:lnTo>
                    <a:pt x="357" y="47"/>
                  </a:lnTo>
                  <a:lnTo>
                    <a:pt x="360" y="51"/>
                  </a:lnTo>
                  <a:lnTo>
                    <a:pt x="363" y="51"/>
                  </a:lnTo>
                  <a:lnTo>
                    <a:pt x="373" y="50"/>
                  </a:lnTo>
                  <a:lnTo>
                    <a:pt x="376" y="44"/>
                  </a:lnTo>
                  <a:lnTo>
                    <a:pt x="379" y="41"/>
                  </a:lnTo>
                  <a:lnTo>
                    <a:pt x="381" y="41"/>
                  </a:lnTo>
                  <a:lnTo>
                    <a:pt x="384" y="44"/>
                  </a:lnTo>
                  <a:lnTo>
                    <a:pt x="387" y="51"/>
                  </a:lnTo>
                  <a:lnTo>
                    <a:pt x="388" y="53"/>
                  </a:lnTo>
                  <a:lnTo>
                    <a:pt x="393" y="59"/>
                  </a:lnTo>
                  <a:lnTo>
                    <a:pt x="396" y="60"/>
                  </a:lnTo>
                  <a:lnTo>
                    <a:pt x="397" y="65"/>
                  </a:lnTo>
                  <a:lnTo>
                    <a:pt x="397" y="66"/>
                  </a:lnTo>
                  <a:lnTo>
                    <a:pt x="400" y="71"/>
                  </a:lnTo>
                  <a:lnTo>
                    <a:pt x="411" y="83"/>
                  </a:lnTo>
                  <a:lnTo>
                    <a:pt x="415" y="83"/>
                  </a:lnTo>
                  <a:lnTo>
                    <a:pt x="418" y="84"/>
                  </a:lnTo>
                  <a:lnTo>
                    <a:pt x="420" y="87"/>
                  </a:lnTo>
                  <a:lnTo>
                    <a:pt x="421" y="93"/>
                  </a:lnTo>
                  <a:lnTo>
                    <a:pt x="424" y="96"/>
                  </a:lnTo>
                  <a:lnTo>
                    <a:pt x="433" y="99"/>
                  </a:lnTo>
                  <a:lnTo>
                    <a:pt x="438" y="102"/>
                  </a:lnTo>
                  <a:lnTo>
                    <a:pt x="439" y="104"/>
                  </a:lnTo>
                  <a:lnTo>
                    <a:pt x="441" y="110"/>
                  </a:lnTo>
                  <a:lnTo>
                    <a:pt x="451" y="116"/>
                  </a:lnTo>
                  <a:lnTo>
                    <a:pt x="456" y="120"/>
                  </a:lnTo>
                  <a:lnTo>
                    <a:pt x="460" y="120"/>
                  </a:lnTo>
                  <a:lnTo>
                    <a:pt x="469" y="120"/>
                  </a:lnTo>
                  <a:lnTo>
                    <a:pt x="474" y="122"/>
                  </a:lnTo>
                  <a:lnTo>
                    <a:pt x="481" y="131"/>
                  </a:lnTo>
                  <a:lnTo>
                    <a:pt x="484" y="132"/>
                  </a:lnTo>
                  <a:lnTo>
                    <a:pt x="484" y="140"/>
                  </a:lnTo>
                  <a:lnTo>
                    <a:pt x="484" y="150"/>
                  </a:lnTo>
                  <a:lnTo>
                    <a:pt x="478" y="179"/>
                  </a:lnTo>
                  <a:lnTo>
                    <a:pt x="480" y="183"/>
                  </a:lnTo>
                  <a:lnTo>
                    <a:pt x="484" y="188"/>
                  </a:lnTo>
                  <a:lnTo>
                    <a:pt x="487" y="192"/>
                  </a:lnTo>
                  <a:lnTo>
                    <a:pt x="492" y="234"/>
                  </a:lnTo>
                  <a:lnTo>
                    <a:pt x="499" y="237"/>
                  </a:lnTo>
                  <a:lnTo>
                    <a:pt x="504" y="239"/>
                  </a:lnTo>
                  <a:lnTo>
                    <a:pt x="505" y="254"/>
                  </a:lnTo>
                  <a:lnTo>
                    <a:pt x="508" y="258"/>
                  </a:lnTo>
                  <a:lnTo>
                    <a:pt x="513" y="263"/>
                  </a:lnTo>
                  <a:lnTo>
                    <a:pt x="514" y="261"/>
                  </a:lnTo>
                  <a:lnTo>
                    <a:pt x="516" y="263"/>
                  </a:lnTo>
                  <a:lnTo>
                    <a:pt x="526" y="267"/>
                  </a:lnTo>
                  <a:lnTo>
                    <a:pt x="528" y="276"/>
                  </a:lnTo>
                  <a:lnTo>
                    <a:pt x="525" y="281"/>
                  </a:lnTo>
                  <a:lnTo>
                    <a:pt x="522" y="284"/>
                  </a:lnTo>
                  <a:lnTo>
                    <a:pt x="520" y="291"/>
                  </a:lnTo>
                  <a:lnTo>
                    <a:pt x="516" y="303"/>
                  </a:lnTo>
                  <a:lnTo>
                    <a:pt x="513" y="308"/>
                  </a:lnTo>
                  <a:lnTo>
                    <a:pt x="511" y="309"/>
                  </a:lnTo>
                  <a:lnTo>
                    <a:pt x="510" y="314"/>
                  </a:lnTo>
                  <a:lnTo>
                    <a:pt x="504" y="315"/>
                  </a:lnTo>
                  <a:lnTo>
                    <a:pt x="501" y="317"/>
                  </a:lnTo>
                  <a:lnTo>
                    <a:pt x="499" y="315"/>
                  </a:lnTo>
                  <a:lnTo>
                    <a:pt x="493" y="317"/>
                  </a:lnTo>
                  <a:lnTo>
                    <a:pt x="499" y="329"/>
                  </a:lnTo>
                  <a:lnTo>
                    <a:pt x="499" y="330"/>
                  </a:lnTo>
                  <a:lnTo>
                    <a:pt x="493" y="335"/>
                  </a:lnTo>
                  <a:lnTo>
                    <a:pt x="489" y="339"/>
                  </a:lnTo>
                  <a:lnTo>
                    <a:pt x="487" y="341"/>
                  </a:lnTo>
                  <a:lnTo>
                    <a:pt x="484" y="339"/>
                  </a:lnTo>
                  <a:lnTo>
                    <a:pt x="477" y="342"/>
                  </a:lnTo>
                  <a:lnTo>
                    <a:pt x="472" y="348"/>
                  </a:lnTo>
                  <a:lnTo>
                    <a:pt x="472" y="356"/>
                  </a:lnTo>
                  <a:lnTo>
                    <a:pt x="475" y="359"/>
                  </a:lnTo>
                  <a:lnTo>
                    <a:pt x="474" y="362"/>
                  </a:lnTo>
                  <a:lnTo>
                    <a:pt x="469" y="363"/>
                  </a:lnTo>
                  <a:lnTo>
                    <a:pt x="462" y="356"/>
                  </a:lnTo>
                  <a:lnTo>
                    <a:pt x="457" y="354"/>
                  </a:lnTo>
                  <a:lnTo>
                    <a:pt x="454" y="350"/>
                  </a:lnTo>
                  <a:lnTo>
                    <a:pt x="453" y="347"/>
                  </a:lnTo>
                  <a:lnTo>
                    <a:pt x="454" y="345"/>
                  </a:lnTo>
                  <a:lnTo>
                    <a:pt x="453" y="345"/>
                  </a:lnTo>
                  <a:lnTo>
                    <a:pt x="447" y="341"/>
                  </a:lnTo>
                  <a:lnTo>
                    <a:pt x="442" y="339"/>
                  </a:lnTo>
                  <a:lnTo>
                    <a:pt x="436" y="339"/>
                  </a:lnTo>
                  <a:lnTo>
                    <a:pt x="435" y="339"/>
                  </a:lnTo>
                  <a:lnTo>
                    <a:pt x="435" y="341"/>
                  </a:lnTo>
                  <a:lnTo>
                    <a:pt x="433" y="342"/>
                  </a:lnTo>
                  <a:lnTo>
                    <a:pt x="418" y="336"/>
                  </a:lnTo>
                  <a:lnTo>
                    <a:pt x="417" y="336"/>
                  </a:lnTo>
                  <a:lnTo>
                    <a:pt x="417" y="335"/>
                  </a:lnTo>
                  <a:lnTo>
                    <a:pt x="414" y="335"/>
                  </a:lnTo>
                  <a:lnTo>
                    <a:pt x="397" y="332"/>
                  </a:lnTo>
                  <a:lnTo>
                    <a:pt x="388" y="330"/>
                  </a:lnTo>
                  <a:lnTo>
                    <a:pt x="382" y="329"/>
                  </a:lnTo>
                  <a:lnTo>
                    <a:pt x="375" y="329"/>
                  </a:lnTo>
                  <a:lnTo>
                    <a:pt x="367" y="327"/>
                  </a:lnTo>
                  <a:lnTo>
                    <a:pt x="360" y="323"/>
                  </a:lnTo>
                  <a:lnTo>
                    <a:pt x="345" y="320"/>
                  </a:lnTo>
                  <a:lnTo>
                    <a:pt x="340" y="320"/>
                  </a:lnTo>
                  <a:lnTo>
                    <a:pt x="333" y="318"/>
                  </a:lnTo>
                  <a:lnTo>
                    <a:pt x="330" y="320"/>
                  </a:lnTo>
                  <a:lnTo>
                    <a:pt x="313" y="318"/>
                  </a:lnTo>
                  <a:lnTo>
                    <a:pt x="306" y="314"/>
                  </a:lnTo>
                  <a:lnTo>
                    <a:pt x="303" y="312"/>
                  </a:lnTo>
                  <a:lnTo>
                    <a:pt x="295" y="305"/>
                  </a:lnTo>
                  <a:lnTo>
                    <a:pt x="292" y="306"/>
                  </a:lnTo>
                  <a:lnTo>
                    <a:pt x="289" y="303"/>
                  </a:lnTo>
                  <a:lnTo>
                    <a:pt x="289" y="302"/>
                  </a:lnTo>
                  <a:lnTo>
                    <a:pt x="285" y="299"/>
                  </a:lnTo>
                  <a:lnTo>
                    <a:pt x="283" y="299"/>
                  </a:lnTo>
                  <a:lnTo>
                    <a:pt x="282" y="297"/>
                  </a:lnTo>
                  <a:lnTo>
                    <a:pt x="280" y="294"/>
                  </a:lnTo>
                  <a:lnTo>
                    <a:pt x="277" y="291"/>
                  </a:lnTo>
                  <a:lnTo>
                    <a:pt x="274" y="288"/>
                  </a:lnTo>
                  <a:lnTo>
                    <a:pt x="264" y="285"/>
                  </a:lnTo>
                  <a:lnTo>
                    <a:pt x="257" y="282"/>
                  </a:lnTo>
                  <a:lnTo>
                    <a:pt x="254" y="282"/>
                  </a:lnTo>
                  <a:lnTo>
                    <a:pt x="252" y="281"/>
                  </a:lnTo>
                  <a:lnTo>
                    <a:pt x="249" y="282"/>
                  </a:lnTo>
                  <a:lnTo>
                    <a:pt x="227" y="272"/>
                  </a:lnTo>
                  <a:lnTo>
                    <a:pt x="209" y="264"/>
                  </a:lnTo>
                  <a:lnTo>
                    <a:pt x="194" y="260"/>
                  </a:lnTo>
                  <a:lnTo>
                    <a:pt x="186" y="257"/>
                  </a:lnTo>
                  <a:lnTo>
                    <a:pt x="174" y="252"/>
                  </a:lnTo>
                  <a:lnTo>
                    <a:pt x="158" y="246"/>
                  </a:lnTo>
                  <a:lnTo>
                    <a:pt x="150" y="243"/>
                  </a:lnTo>
                  <a:lnTo>
                    <a:pt x="138" y="239"/>
                  </a:lnTo>
                  <a:lnTo>
                    <a:pt x="126" y="234"/>
                  </a:lnTo>
                  <a:lnTo>
                    <a:pt x="125" y="234"/>
                  </a:lnTo>
                  <a:lnTo>
                    <a:pt x="123" y="234"/>
                  </a:lnTo>
                  <a:lnTo>
                    <a:pt x="120" y="231"/>
                  </a:lnTo>
                  <a:lnTo>
                    <a:pt x="119" y="231"/>
                  </a:lnTo>
                  <a:lnTo>
                    <a:pt x="117" y="231"/>
                  </a:lnTo>
                  <a:lnTo>
                    <a:pt x="117" y="225"/>
                  </a:lnTo>
                  <a:lnTo>
                    <a:pt x="114" y="222"/>
                  </a:lnTo>
                  <a:lnTo>
                    <a:pt x="101" y="213"/>
                  </a:lnTo>
                  <a:lnTo>
                    <a:pt x="98" y="209"/>
                  </a:lnTo>
                  <a:lnTo>
                    <a:pt x="86" y="203"/>
                  </a:lnTo>
                  <a:lnTo>
                    <a:pt x="83" y="201"/>
                  </a:lnTo>
                  <a:lnTo>
                    <a:pt x="71" y="195"/>
                  </a:lnTo>
                  <a:lnTo>
                    <a:pt x="60" y="191"/>
                  </a:lnTo>
                  <a:lnTo>
                    <a:pt x="62" y="191"/>
                  </a:lnTo>
                  <a:lnTo>
                    <a:pt x="63" y="191"/>
                  </a:lnTo>
                  <a:lnTo>
                    <a:pt x="62" y="191"/>
                  </a:lnTo>
                  <a:lnTo>
                    <a:pt x="59" y="191"/>
                  </a:lnTo>
                  <a:lnTo>
                    <a:pt x="60" y="189"/>
                  </a:lnTo>
                  <a:lnTo>
                    <a:pt x="62" y="189"/>
                  </a:lnTo>
                  <a:lnTo>
                    <a:pt x="62" y="188"/>
                  </a:lnTo>
                  <a:lnTo>
                    <a:pt x="53" y="177"/>
                  </a:lnTo>
                  <a:lnTo>
                    <a:pt x="51" y="177"/>
                  </a:lnTo>
                  <a:lnTo>
                    <a:pt x="50" y="179"/>
                  </a:lnTo>
                  <a:lnTo>
                    <a:pt x="48" y="177"/>
                  </a:lnTo>
                  <a:lnTo>
                    <a:pt x="47" y="179"/>
                  </a:lnTo>
                  <a:lnTo>
                    <a:pt x="45" y="179"/>
                  </a:lnTo>
                  <a:lnTo>
                    <a:pt x="45" y="177"/>
                  </a:lnTo>
                  <a:lnTo>
                    <a:pt x="47" y="177"/>
                  </a:lnTo>
                  <a:lnTo>
                    <a:pt x="47" y="176"/>
                  </a:lnTo>
                  <a:lnTo>
                    <a:pt x="45" y="176"/>
                  </a:lnTo>
                  <a:lnTo>
                    <a:pt x="45" y="177"/>
                  </a:lnTo>
                  <a:lnTo>
                    <a:pt x="44" y="179"/>
                  </a:lnTo>
                  <a:lnTo>
                    <a:pt x="42" y="176"/>
                  </a:lnTo>
                  <a:lnTo>
                    <a:pt x="39" y="174"/>
                  </a:lnTo>
                  <a:lnTo>
                    <a:pt x="38" y="173"/>
                  </a:lnTo>
                  <a:lnTo>
                    <a:pt x="38" y="171"/>
                  </a:lnTo>
                  <a:lnTo>
                    <a:pt x="32" y="171"/>
                  </a:lnTo>
                  <a:lnTo>
                    <a:pt x="32" y="164"/>
                  </a:lnTo>
                  <a:lnTo>
                    <a:pt x="26" y="156"/>
                  </a:lnTo>
                  <a:lnTo>
                    <a:pt x="23" y="155"/>
                  </a:lnTo>
                  <a:lnTo>
                    <a:pt x="18" y="150"/>
                  </a:lnTo>
                  <a:lnTo>
                    <a:pt x="17" y="146"/>
                  </a:lnTo>
                  <a:lnTo>
                    <a:pt x="15" y="146"/>
                  </a:lnTo>
                  <a:lnTo>
                    <a:pt x="14" y="143"/>
                  </a:lnTo>
                  <a:lnTo>
                    <a:pt x="12" y="140"/>
                  </a:lnTo>
                  <a:lnTo>
                    <a:pt x="6" y="134"/>
                  </a:lnTo>
                  <a:lnTo>
                    <a:pt x="2" y="13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78" name="Freeform 8"/>
            <p:cNvSpPr>
              <a:spLocks noChangeAspect="1"/>
            </p:cNvSpPr>
            <p:nvPr/>
          </p:nvSpPr>
          <p:spPr bwMode="auto">
            <a:xfrm>
              <a:off x="3410083" y="4975104"/>
              <a:ext cx="886858" cy="633585"/>
            </a:xfrm>
            <a:custGeom>
              <a:avLst/>
              <a:gdLst/>
              <a:ahLst/>
              <a:cxnLst>
                <a:cxn ang="0">
                  <a:pos x="24" y="289"/>
                </a:cxn>
                <a:cxn ang="0">
                  <a:pos x="50" y="316"/>
                </a:cxn>
                <a:cxn ang="0">
                  <a:pos x="77" y="325"/>
                </a:cxn>
                <a:cxn ang="0">
                  <a:pos x="116" y="340"/>
                </a:cxn>
                <a:cxn ang="0">
                  <a:pos x="150" y="354"/>
                </a:cxn>
                <a:cxn ang="0">
                  <a:pos x="218" y="373"/>
                </a:cxn>
                <a:cxn ang="0">
                  <a:pos x="240" y="363"/>
                </a:cxn>
                <a:cxn ang="0">
                  <a:pos x="264" y="357"/>
                </a:cxn>
                <a:cxn ang="0">
                  <a:pos x="287" y="336"/>
                </a:cxn>
                <a:cxn ang="0">
                  <a:pos x="296" y="306"/>
                </a:cxn>
                <a:cxn ang="0">
                  <a:pos x="332" y="279"/>
                </a:cxn>
                <a:cxn ang="0">
                  <a:pos x="351" y="298"/>
                </a:cxn>
                <a:cxn ang="0">
                  <a:pos x="402" y="298"/>
                </a:cxn>
                <a:cxn ang="0">
                  <a:pos x="437" y="312"/>
                </a:cxn>
                <a:cxn ang="0">
                  <a:pos x="459" y="315"/>
                </a:cxn>
                <a:cxn ang="0">
                  <a:pos x="470" y="313"/>
                </a:cxn>
                <a:cxn ang="0">
                  <a:pos x="458" y="274"/>
                </a:cxn>
                <a:cxn ang="0">
                  <a:pos x="456" y="256"/>
                </a:cxn>
                <a:cxn ang="0">
                  <a:pos x="467" y="253"/>
                </a:cxn>
                <a:cxn ang="0">
                  <a:pos x="488" y="246"/>
                </a:cxn>
                <a:cxn ang="0">
                  <a:pos x="507" y="222"/>
                </a:cxn>
                <a:cxn ang="0">
                  <a:pos x="522" y="196"/>
                </a:cxn>
                <a:cxn ang="0">
                  <a:pos x="537" y="172"/>
                </a:cxn>
                <a:cxn ang="0">
                  <a:pos x="532" y="148"/>
                </a:cxn>
                <a:cxn ang="0">
                  <a:pos x="535" y="130"/>
                </a:cxn>
                <a:cxn ang="0">
                  <a:pos x="547" y="111"/>
                </a:cxn>
                <a:cxn ang="0">
                  <a:pos x="547" y="97"/>
                </a:cxn>
                <a:cxn ang="0">
                  <a:pos x="556" y="87"/>
                </a:cxn>
                <a:cxn ang="0">
                  <a:pos x="567" y="63"/>
                </a:cxn>
                <a:cxn ang="0">
                  <a:pos x="510" y="58"/>
                </a:cxn>
                <a:cxn ang="0">
                  <a:pos x="479" y="82"/>
                </a:cxn>
                <a:cxn ang="0">
                  <a:pos x="447" y="81"/>
                </a:cxn>
                <a:cxn ang="0">
                  <a:pos x="429" y="75"/>
                </a:cxn>
                <a:cxn ang="0">
                  <a:pos x="405" y="63"/>
                </a:cxn>
                <a:cxn ang="0">
                  <a:pos x="377" y="64"/>
                </a:cxn>
                <a:cxn ang="0">
                  <a:pos x="357" y="18"/>
                </a:cxn>
                <a:cxn ang="0">
                  <a:pos x="336" y="18"/>
                </a:cxn>
                <a:cxn ang="0">
                  <a:pos x="309" y="30"/>
                </a:cxn>
                <a:cxn ang="0">
                  <a:pos x="290" y="4"/>
                </a:cxn>
                <a:cxn ang="0">
                  <a:pos x="245" y="6"/>
                </a:cxn>
                <a:cxn ang="0">
                  <a:pos x="200" y="12"/>
                </a:cxn>
                <a:cxn ang="0">
                  <a:pos x="179" y="21"/>
                </a:cxn>
                <a:cxn ang="0">
                  <a:pos x="158" y="33"/>
                </a:cxn>
                <a:cxn ang="0">
                  <a:pos x="147" y="25"/>
                </a:cxn>
                <a:cxn ang="0">
                  <a:pos x="131" y="36"/>
                </a:cxn>
                <a:cxn ang="0">
                  <a:pos x="143" y="61"/>
                </a:cxn>
                <a:cxn ang="0">
                  <a:pos x="168" y="85"/>
                </a:cxn>
                <a:cxn ang="0">
                  <a:pos x="177" y="112"/>
                </a:cxn>
                <a:cxn ang="0">
                  <a:pos x="183" y="132"/>
                </a:cxn>
                <a:cxn ang="0">
                  <a:pos x="198" y="141"/>
                </a:cxn>
                <a:cxn ang="0">
                  <a:pos x="185" y="159"/>
                </a:cxn>
                <a:cxn ang="0">
                  <a:pos x="165" y="166"/>
                </a:cxn>
                <a:cxn ang="0">
                  <a:pos x="128" y="195"/>
                </a:cxn>
                <a:cxn ang="0">
                  <a:pos x="90" y="198"/>
                </a:cxn>
                <a:cxn ang="0">
                  <a:pos x="57" y="205"/>
                </a:cxn>
                <a:cxn ang="0">
                  <a:pos x="45" y="210"/>
                </a:cxn>
                <a:cxn ang="0">
                  <a:pos x="30" y="232"/>
                </a:cxn>
                <a:cxn ang="0">
                  <a:pos x="0" y="267"/>
                </a:cxn>
              </a:cxnLst>
              <a:rect l="0" t="0" r="r" b="b"/>
              <a:pathLst>
                <a:path w="570" h="373">
                  <a:moveTo>
                    <a:pt x="0" y="267"/>
                  </a:moveTo>
                  <a:lnTo>
                    <a:pt x="2" y="268"/>
                  </a:lnTo>
                  <a:lnTo>
                    <a:pt x="3" y="268"/>
                  </a:lnTo>
                  <a:lnTo>
                    <a:pt x="9" y="273"/>
                  </a:lnTo>
                  <a:lnTo>
                    <a:pt x="17" y="277"/>
                  </a:lnTo>
                  <a:lnTo>
                    <a:pt x="20" y="282"/>
                  </a:lnTo>
                  <a:lnTo>
                    <a:pt x="24" y="289"/>
                  </a:lnTo>
                  <a:lnTo>
                    <a:pt x="26" y="291"/>
                  </a:lnTo>
                  <a:lnTo>
                    <a:pt x="29" y="297"/>
                  </a:lnTo>
                  <a:lnTo>
                    <a:pt x="30" y="304"/>
                  </a:lnTo>
                  <a:lnTo>
                    <a:pt x="33" y="309"/>
                  </a:lnTo>
                  <a:lnTo>
                    <a:pt x="36" y="310"/>
                  </a:lnTo>
                  <a:lnTo>
                    <a:pt x="47" y="316"/>
                  </a:lnTo>
                  <a:lnTo>
                    <a:pt x="50" y="316"/>
                  </a:lnTo>
                  <a:lnTo>
                    <a:pt x="51" y="318"/>
                  </a:lnTo>
                  <a:lnTo>
                    <a:pt x="54" y="318"/>
                  </a:lnTo>
                  <a:lnTo>
                    <a:pt x="59" y="318"/>
                  </a:lnTo>
                  <a:lnTo>
                    <a:pt x="66" y="322"/>
                  </a:lnTo>
                  <a:lnTo>
                    <a:pt x="72" y="324"/>
                  </a:lnTo>
                  <a:lnTo>
                    <a:pt x="72" y="325"/>
                  </a:lnTo>
                  <a:lnTo>
                    <a:pt x="77" y="325"/>
                  </a:lnTo>
                  <a:lnTo>
                    <a:pt x="81" y="327"/>
                  </a:lnTo>
                  <a:lnTo>
                    <a:pt x="86" y="328"/>
                  </a:lnTo>
                  <a:lnTo>
                    <a:pt x="89" y="328"/>
                  </a:lnTo>
                  <a:lnTo>
                    <a:pt x="98" y="331"/>
                  </a:lnTo>
                  <a:lnTo>
                    <a:pt x="107" y="336"/>
                  </a:lnTo>
                  <a:lnTo>
                    <a:pt x="108" y="336"/>
                  </a:lnTo>
                  <a:lnTo>
                    <a:pt x="116" y="340"/>
                  </a:lnTo>
                  <a:lnTo>
                    <a:pt x="122" y="343"/>
                  </a:lnTo>
                  <a:lnTo>
                    <a:pt x="126" y="345"/>
                  </a:lnTo>
                  <a:lnTo>
                    <a:pt x="129" y="346"/>
                  </a:lnTo>
                  <a:lnTo>
                    <a:pt x="140" y="351"/>
                  </a:lnTo>
                  <a:lnTo>
                    <a:pt x="143" y="352"/>
                  </a:lnTo>
                  <a:lnTo>
                    <a:pt x="149" y="352"/>
                  </a:lnTo>
                  <a:lnTo>
                    <a:pt x="150" y="354"/>
                  </a:lnTo>
                  <a:lnTo>
                    <a:pt x="158" y="354"/>
                  </a:lnTo>
                  <a:lnTo>
                    <a:pt x="161" y="355"/>
                  </a:lnTo>
                  <a:lnTo>
                    <a:pt x="170" y="358"/>
                  </a:lnTo>
                  <a:lnTo>
                    <a:pt x="171" y="358"/>
                  </a:lnTo>
                  <a:lnTo>
                    <a:pt x="201" y="366"/>
                  </a:lnTo>
                  <a:lnTo>
                    <a:pt x="210" y="369"/>
                  </a:lnTo>
                  <a:lnTo>
                    <a:pt x="218" y="373"/>
                  </a:lnTo>
                  <a:lnTo>
                    <a:pt x="224" y="373"/>
                  </a:lnTo>
                  <a:lnTo>
                    <a:pt x="230" y="367"/>
                  </a:lnTo>
                  <a:lnTo>
                    <a:pt x="231" y="364"/>
                  </a:lnTo>
                  <a:lnTo>
                    <a:pt x="233" y="364"/>
                  </a:lnTo>
                  <a:lnTo>
                    <a:pt x="237" y="363"/>
                  </a:lnTo>
                  <a:lnTo>
                    <a:pt x="239" y="364"/>
                  </a:lnTo>
                  <a:lnTo>
                    <a:pt x="240" y="363"/>
                  </a:lnTo>
                  <a:lnTo>
                    <a:pt x="245" y="364"/>
                  </a:lnTo>
                  <a:lnTo>
                    <a:pt x="248" y="366"/>
                  </a:lnTo>
                  <a:lnTo>
                    <a:pt x="257" y="370"/>
                  </a:lnTo>
                  <a:lnTo>
                    <a:pt x="258" y="370"/>
                  </a:lnTo>
                  <a:lnTo>
                    <a:pt x="263" y="373"/>
                  </a:lnTo>
                  <a:lnTo>
                    <a:pt x="261" y="367"/>
                  </a:lnTo>
                  <a:lnTo>
                    <a:pt x="264" y="357"/>
                  </a:lnTo>
                  <a:lnTo>
                    <a:pt x="264" y="336"/>
                  </a:lnTo>
                  <a:lnTo>
                    <a:pt x="273" y="333"/>
                  </a:lnTo>
                  <a:lnTo>
                    <a:pt x="278" y="336"/>
                  </a:lnTo>
                  <a:lnTo>
                    <a:pt x="282" y="334"/>
                  </a:lnTo>
                  <a:lnTo>
                    <a:pt x="281" y="333"/>
                  </a:lnTo>
                  <a:lnTo>
                    <a:pt x="282" y="333"/>
                  </a:lnTo>
                  <a:lnTo>
                    <a:pt x="287" y="336"/>
                  </a:lnTo>
                  <a:lnTo>
                    <a:pt x="291" y="333"/>
                  </a:lnTo>
                  <a:lnTo>
                    <a:pt x="291" y="330"/>
                  </a:lnTo>
                  <a:lnTo>
                    <a:pt x="297" y="328"/>
                  </a:lnTo>
                  <a:lnTo>
                    <a:pt x="299" y="325"/>
                  </a:lnTo>
                  <a:lnTo>
                    <a:pt x="299" y="319"/>
                  </a:lnTo>
                  <a:lnTo>
                    <a:pt x="297" y="310"/>
                  </a:lnTo>
                  <a:lnTo>
                    <a:pt x="296" y="306"/>
                  </a:lnTo>
                  <a:lnTo>
                    <a:pt x="296" y="289"/>
                  </a:lnTo>
                  <a:lnTo>
                    <a:pt x="299" y="282"/>
                  </a:lnTo>
                  <a:lnTo>
                    <a:pt x="312" y="276"/>
                  </a:lnTo>
                  <a:lnTo>
                    <a:pt x="317" y="276"/>
                  </a:lnTo>
                  <a:lnTo>
                    <a:pt x="320" y="277"/>
                  </a:lnTo>
                  <a:lnTo>
                    <a:pt x="323" y="280"/>
                  </a:lnTo>
                  <a:lnTo>
                    <a:pt x="332" y="279"/>
                  </a:lnTo>
                  <a:lnTo>
                    <a:pt x="335" y="282"/>
                  </a:lnTo>
                  <a:lnTo>
                    <a:pt x="338" y="285"/>
                  </a:lnTo>
                  <a:lnTo>
                    <a:pt x="339" y="288"/>
                  </a:lnTo>
                  <a:lnTo>
                    <a:pt x="347" y="295"/>
                  </a:lnTo>
                  <a:lnTo>
                    <a:pt x="348" y="297"/>
                  </a:lnTo>
                  <a:lnTo>
                    <a:pt x="350" y="297"/>
                  </a:lnTo>
                  <a:lnTo>
                    <a:pt x="351" y="298"/>
                  </a:lnTo>
                  <a:lnTo>
                    <a:pt x="357" y="298"/>
                  </a:lnTo>
                  <a:lnTo>
                    <a:pt x="359" y="298"/>
                  </a:lnTo>
                  <a:lnTo>
                    <a:pt x="360" y="298"/>
                  </a:lnTo>
                  <a:lnTo>
                    <a:pt x="371" y="298"/>
                  </a:lnTo>
                  <a:lnTo>
                    <a:pt x="375" y="295"/>
                  </a:lnTo>
                  <a:lnTo>
                    <a:pt x="393" y="295"/>
                  </a:lnTo>
                  <a:lnTo>
                    <a:pt x="402" y="298"/>
                  </a:lnTo>
                  <a:lnTo>
                    <a:pt x="414" y="301"/>
                  </a:lnTo>
                  <a:lnTo>
                    <a:pt x="422" y="303"/>
                  </a:lnTo>
                  <a:lnTo>
                    <a:pt x="425" y="304"/>
                  </a:lnTo>
                  <a:lnTo>
                    <a:pt x="428" y="303"/>
                  </a:lnTo>
                  <a:lnTo>
                    <a:pt x="431" y="303"/>
                  </a:lnTo>
                  <a:lnTo>
                    <a:pt x="429" y="309"/>
                  </a:lnTo>
                  <a:lnTo>
                    <a:pt x="437" y="312"/>
                  </a:lnTo>
                  <a:lnTo>
                    <a:pt x="438" y="310"/>
                  </a:lnTo>
                  <a:lnTo>
                    <a:pt x="440" y="310"/>
                  </a:lnTo>
                  <a:lnTo>
                    <a:pt x="443" y="310"/>
                  </a:lnTo>
                  <a:lnTo>
                    <a:pt x="444" y="310"/>
                  </a:lnTo>
                  <a:lnTo>
                    <a:pt x="450" y="310"/>
                  </a:lnTo>
                  <a:lnTo>
                    <a:pt x="452" y="313"/>
                  </a:lnTo>
                  <a:lnTo>
                    <a:pt x="459" y="315"/>
                  </a:lnTo>
                  <a:lnTo>
                    <a:pt x="458" y="321"/>
                  </a:lnTo>
                  <a:lnTo>
                    <a:pt x="459" y="322"/>
                  </a:lnTo>
                  <a:lnTo>
                    <a:pt x="465" y="322"/>
                  </a:lnTo>
                  <a:lnTo>
                    <a:pt x="473" y="319"/>
                  </a:lnTo>
                  <a:lnTo>
                    <a:pt x="473" y="316"/>
                  </a:lnTo>
                  <a:lnTo>
                    <a:pt x="473" y="315"/>
                  </a:lnTo>
                  <a:lnTo>
                    <a:pt x="470" y="313"/>
                  </a:lnTo>
                  <a:lnTo>
                    <a:pt x="465" y="307"/>
                  </a:lnTo>
                  <a:lnTo>
                    <a:pt x="462" y="291"/>
                  </a:lnTo>
                  <a:lnTo>
                    <a:pt x="462" y="288"/>
                  </a:lnTo>
                  <a:lnTo>
                    <a:pt x="461" y="285"/>
                  </a:lnTo>
                  <a:lnTo>
                    <a:pt x="459" y="279"/>
                  </a:lnTo>
                  <a:lnTo>
                    <a:pt x="458" y="277"/>
                  </a:lnTo>
                  <a:lnTo>
                    <a:pt x="458" y="274"/>
                  </a:lnTo>
                  <a:lnTo>
                    <a:pt x="459" y="273"/>
                  </a:lnTo>
                  <a:lnTo>
                    <a:pt x="459" y="270"/>
                  </a:lnTo>
                  <a:lnTo>
                    <a:pt x="456" y="270"/>
                  </a:lnTo>
                  <a:lnTo>
                    <a:pt x="455" y="267"/>
                  </a:lnTo>
                  <a:lnTo>
                    <a:pt x="455" y="264"/>
                  </a:lnTo>
                  <a:lnTo>
                    <a:pt x="458" y="262"/>
                  </a:lnTo>
                  <a:lnTo>
                    <a:pt x="456" y="256"/>
                  </a:lnTo>
                  <a:lnTo>
                    <a:pt x="455" y="253"/>
                  </a:lnTo>
                  <a:lnTo>
                    <a:pt x="455" y="249"/>
                  </a:lnTo>
                  <a:lnTo>
                    <a:pt x="458" y="246"/>
                  </a:lnTo>
                  <a:lnTo>
                    <a:pt x="462" y="246"/>
                  </a:lnTo>
                  <a:lnTo>
                    <a:pt x="464" y="250"/>
                  </a:lnTo>
                  <a:lnTo>
                    <a:pt x="465" y="253"/>
                  </a:lnTo>
                  <a:lnTo>
                    <a:pt x="467" y="253"/>
                  </a:lnTo>
                  <a:lnTo>
                    <a:pt x="471" y="250"/>
                  </a:lnTo>
                  <a:lnTo>
                    <a:pt x="473" y="246"/>
                  </a:lnTo>
                  <a:lnTo>
                    <a:pt x="474" y="244"/>
                  </a:lnTo>
                  <a:lnTo>
                    <a:pt x="474" y="247"/>
                  </a:lnTo>
                  <a:lnTo>
                    <a:pt x="483" y="247"/>
                  </a:lnTo>
                  <a:lnTo>
                    <a:pt x="485" y="249"/>
                  </a:lnTo>
                  <a:lnTo>
                    <a:pt x="488" y="246"/>
                  </a:lnTo>
                  <a:lnTo>
                    <a:pt x="488" y="243"/>
                  </a:lnTo>
                  <a:lnTo>
                    <a:pt x="492" y="241"/>
                  </a:lnTo>
                  <a:lnTo>
                    <a:pt x="494" y="240"/>
                  </a:lnTo>
                  <a:lnTo>
                    <a:pt x="494" y="238"/>
                  </a:lnTo>
                  <a:lnTo>
                    <a:pt x="495" y="235"/>
                  </a:lnTo>
                  <a:lnTo>
                    <a:pt x="497" y="231"/>
                  </a:lnTo>
                  <a:lnTo>
                    <a:pt x="507" y="222"/>
                  </a:lnTo>
                  <a:lnTo>
                    <a:pt x="512" y="211"/>
                  </a:lnTo>
                  <a:lnTo>
                    <a:pt x="515" y="208"/>
                  </a:lnTo>
                  <a:lnTo>
                    <a:pt x="518" y="207"/>
                  </a:lnTo>
                  <a:lnTo>
                    <a:pt x="518" y="205"/>
                  </a:lnTo>
                  <a:lnTo>
                    <a:pt x="516" y="202"/>
                  </a:lnTo>
                  <a:lnTo>
                    <a:pt x="518" y="199"/>
                  </a:lnTo>
                  <a:lnTo>
                    <a:pt x="522" y="196"/>
                  </a:lnTo>
                  <a:lnTo>
                    <a:pt x="522" y="181"/>
                  </a:lnTo>
                  <a:lnTo>
                    <a:pt x="525" y="181"/>
                  </a:lnTo>
                  <a:lnTo>
                    <a:pt x="528" y="178"/>
                  </a:lnTo>
                  <a:lnTo>
                    <a:pt x="526" y="175"/>
                  </a:lnTo>
                  <a:lnTo>
                    <a:pt x="529" y="172"/>
                  </a:lnTo>
                  <a:lnTo>
                    <a:pt x="535" y="174"/>
                  </a:lnTo>
                  <a:lnTo>
                    <a:pt x="537" y="172"/>
                  </a:lnTo>
                  <a:lnTo>
                    <a:pt x="541" y="171"/>
                  </a:lnTo>
                  <a:lnTo>
                    <a:pt x="540" y="162"/>
                  </a:lnTo>
                  <a:lnTo>
                    <a:pt x="537" y="160"/>
                  </a:lnTo>
                  <a:lnTo>
                    <a:pt x="537" y="157"/>
                  </a:lnTo>
                  <a:lnTo>
                    <a:pt x="537" y="156"/>
                  </a:lnTo>
                  <a:lnTo>
                    <a:pt x="534" y="151"/>
                  </a:lnTo>
                  <a:lnTo>
                    <a:pt x="532" y="148"/>
                  </a:lnTo>
                  <a:lnTo>
                    <a:pt x="535" y="147"/>
                  </a:lnTo>
                  <a:lnTo>
                    <a:pt x="534" y="139"/>
                  </a:lnTo>
                  <a:lnTo>
                    <a:pt x="532" y="139"/>
                  </a:lnTo>
                  <a:lnTo>
                    <a:pt x="531" y="136"/>
                  </a:lnTo>
                  <a:lnTo>
                    <a:pt x="529" y="132"/>
                  </a:lnTo>
                  <a:lnTo>
                    <a:pt x="532" y="130"/>
                  </a:lnTo>
                  <a:lnTo>
                    <a:pt x="535" y="130"/>
                  </a:lnTo>
                  <a:lnTo>
                    <a:pt x="537" y="130"/>
                  </a:lnTo>
                  <a:lnTo>
                    <a:pt x="540" y="132"/>
                  </a:lnTo>
                  <a:lnTo>
                    <a:pt x="546" y="126"/>
                  </a:lnTo>
                  <a:lnTo>
                    <a:pt x="546" y="124"/>
                  </a:lnTo>
                  <a:lnTo>
                    <a:pt x="544" y="123"/>
                  </a:lnTo>
                  <a:lnTo>
                    <a:pt x="546" y="111"/>
                  </a:lnTo>
                  <a:lnTo>
                    <a:pt x="547" y="111"/>
                  </a:lnTo>
                  <a:lnTo>
                    <a:pt x="549" y="109"/>
                  </a:lnTo>
                  <a:lnTo>
                    <a:pt x="550" y="106"/>
                  </a:lnTo>
                  <a:lnTo>
                    <a:pt x="552" y="105"/>
                  </a:lnTo>
                  <a:lnTo>
                    <a:pt x="550" y="102"/>
                  </a:lnTo>
                  <a:lnTo>
                    <a:pt x="550" y="100"/>
                  </a:lnTo>
                  <a:lnTo>
                    <a:pt x="549" y="97"/>
                  </a:lnTo>
                  <a:lnTo>
                    <a:pt x="547" y="97"/>
                  </a:lnTo>
                  <a:lnTo>
                    <a:pt x="547" y="90"/>
                  </a:lnTo>
                  <a:lnTo>
                    <a:pt x="544" y="90"/>
                  </a:lnTo>
                  <a:lnTo>
                    <a:pt x="546" y="87"/>
                  </a:lnTo>
                  <a:lnTo>
                    <a:pt x="549" y="85"/>
                  </a:lnTo>
                  <a:lnTo>
                    <a:pt x="550" y="87"/>
                  </a:lnTo>
                  <a:lnTo>
                    <a:pt x="553" y="87"/>
                  </a:lnTo>
                  <a:lnTo>
                    <a:pt x="556" y="87"/>
                  </a:lnTo>
                  <a:lnTo>
                    <a:pt x="562" y="78"/>
                  </a:lnTo>
                  <a:lnTo>
                    <a:pt x="564" y="78"/>
                  </a:lnTo>
                  <a:lnTo>
                    <a:pt x="567" y="79"/>
                  </a:lnTo>
                  <a:lnTo>
                    <a:pt x="567" y="76"/>
                  </a:lnTo>
                  <a:lnTo>
                    <a:pt x="570" y="69"/>
                  </a:lnTo>
                  <a:lnTo>
                    <a:pt x="570" y="64"/>
                  </a:lnTo>
                  <a:lnTo>
                    <a:pt x="567" y="63"/>
                  </a:lnTo>
                  <a:lnTo>
                    <a:pt x="534" y="57"/>
                  </a:lnTo>
                  <a:lnTo>
                    <a:pt x="531" y="54"/>
                  </a:lnTo>
                  <a:lnTo>
                    <a:pt x="516" y="46"/>
                  </a:lnTo>
                  <a:lnTo>
                    <a:pt x="515" y="51"/>
                  </a:lnTo>
                  <a:lnTo>
                    <a:pt x="515" y="55"/>
                  </a:lnTo>
                  <a:lnTo>
                    <a:pt x="512" y="57"/>
                  </a:lnTo>
                  <a:lnTo>
                    <a:pt x="510" y="58"/>
                  </a:lnTo>
                  <a:lnTo>
                    <a:pt x="510" y="60"/>
                  </a:lnTo>
                  <a:lnTo>
                    <a:pt x="506" y="67"/>
                  </a:lnTo>
                  <a:lnTo>
                    <a:pt x="500" y="78"/>
                  </a:lnTo>
                  <a:lnTo>
                    <a:pt x="494" y="81"/>
                  </a:lnTo>
                  <a:lnTo>
                    <a:pt x="485" y="84"/>
                  </a:lnTo>
                  <a:lnTo>
                    <a:pt x="480" y="84"/>
                  </a:lnTo>
                  <a:lnTo>
                    <a:pt x="479" y="82"/>
                  </a:lnTo>
                  <a:lnTo>
                    <a:pt x="476" y="81"/>
                  </a:lnTo>
                  <a:lnTo>
                    <a:pt x="470" y="82"/>
                  </a:lnTo>
                  <a:lnTo>
                    <a:pt x="461" y="82"/>
                  </a:lnTo>
                  <a:lnTo>
                    <a:pt x="456" y="84"/>
                  </a:lnTo>
                  <a:lnTo>
                    <a:pt x="452" y="82"/>
                  </a:lnTo>
                  <a:lnTo>
                    <a:pt x="449" y="82"/>
                  </a:lnTo>
                  <a:lnTo>
                    <a:pt x="447" y="81"/>
                  </a:lnTo>
                  <a:lnTo>
                    <a:pt x="437" y="79"/>
                  </a:lnTo>
                  <a:lnTo>
                    <a:pt x="429" y="84"/>
                  </a:lnTo>
                  <a:lnTo>
                    <a:pt x="428" y="82"/>
                  </a:lnTo>
                  <a:lnTo>
                    <a:pt x="425" y="82"/>
                  </a:lnTo>
                  <a:lnTo>
                    <a:pt x="423" y="82"/>
                  </a:lnTo>
                  <a:lnTo>
                    <a:pt x="425" y="79"/>
                  </a:lnTo>
                  <a:lnTo>
                    <a:pt x="429" y="75"/>
                  </a:lnTo>
                  <a:lnTo>
                    <a:pt x="432" y="72"/>
                  </a:lnTo>
                  <a:lnTo>
                    <a:pt x="429" y="63"/>
                  </a:lnTo>
                  <a:lnTo>
                    <a:pt x="426" y="60"/>
                  </a:lnTo>
                  <a:lnTo>
                    <a:pt x="419" y="58"/>
                  </a:lnTo>
                  <a:lnTo>
                    <a:pt x="411" y="60"/>
                  </a:lnTo>
                  <a:lnTo>
                    <a:pt x="407" y="60"/>
                  </a:lnTo>
                  <a:lnTo>
                    <a:pt x="405" y="63"/>
                  </a:lnTo>
                  <a:lnTo>
                    <a:pt x="396" y="60"/>
                  </a:lnTo>
                  <a:lnTo>
                    <a:pt x="393" y="64"/>
                  </a:lnTo>
                  <a:lnTo>
                    <a:pt x="392" y="66"/>
                  </a:lnTo>
                  <a:lnTo>
                    <a:pt x="387" y="66"/>
                  </a:lnTo>
                  <a:lnTo>
                    <a:pt x="383" y="66"/>
                  </a:lnTo>
                  <a:lnTo>
                    <a:pt x="378" y="66"/>
                  </a:lnTo>
                  <a:lnTo>
                    <a:pt x="377" y="64"/>
                  </a:lnTo>
                  <a:lnTo>
                    <a:pt x="377" y="63"/>
                  </a:lnTo>
                  <a:lnTo>
                    <a:pt x="374" y="64"/>
                  </a:lnTo>
                  <a:lnTo>
                    <a:pt x="372" y="64"/>
                  </a:lnTo>
                  <a:lnTo>
                    <a:pt x="371" y="64"/>
                  </a:lnTo>
                  <a:lnTo>
                    <a:pt x="363" y="60"/>
                  </a:lnTo>
                  <a:lnTo>
                    <a:pt x="360" y="52"/>
                  </a:lnTo>
                  <a:lnTo>
                    <a:pt x="357" y="18"/>
                  </a:lnTo>
                  <a:lnTo>
                    <a:pt x="353" y="18"/>
                  </a:lnTo>
                  <a:lnTo>
                    <a:pt x="351" y="21"/>
                  </a:lnTo>
                  <a:lnTo>
                    <a:pt x="350" y="19"/>
                  </a:lnTo>
                  <a:lnTo>
                    <a:pt x="341" y="15"/>
                  </a:lnTo>
                  <a:lnTo>
                    <a:pt x="339" y="15"/>
                  </a:lnTo>
                  <a:lnTo>
                    <a:pt x="338" y="16"/>
                  </a:lnTo>
                  <a:lnTo>
                    <a:pt x="336" y="18"/>
                  </a:lnTo>
                  <a:lnTo>
                    <a:pt x="333" y="22"/>
                  </a:lnTo>
                  <a:lnTo>
                    <a:pt x="329" y="24"/>
                  </a:lnTo>
                  <a:lnTo>
                    <a:pt x="329" y="28"/>
                  </a:lnTo>
                  <a:lnTo>
                    <a:pt x="321" y="31"/>
                  </a:lnTo>
                  <a:lnTo>
                    <a:pt x="318" y="33"/>
                  </a:lnTo>
                  <a:lnTo>
                    <a:pt x="314" y="30"/>
                  </a:lnTo>
                  <a:lnTo>
                    <a:pt x="309" y="30"/>
                  </a:lnTo>
                  <a:lnTo>
                    <a:pt x="306" y="28"/>
                  </a:lnTo>
                  <a:lnTo>
                    <a:pt x="297" y="27"/>
                  </a:lnTo>
                  <a:lnTo>
                    <a:pt x="296" y="27"/>
                  </a:lnTo>
                  <a:lnTo>
                    <a:pt x="291" y="18"/>
                  </a:lnTo>
                  <a:lnTo>
                    <a:pt x="293" y="13"/>
                  </a:lnTo>
                  <a:lnTo>
                    <a:pt x="290" y="9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1" y="6"/>
                  </a:lnTo>
                  <a:lnTo>
                    <a:pt x="278" y="4"/>
                  </a:lnTo>
                  <a:lnTo>
                    <a:pt x="275" y="0"/>
                  </a:lnTo>
                  <a:lnTo>
                    <a:pt x="267" y="0"/>
                  </a:lnTo>
                  <a:lnTo>
                    <a:pt x="264" y="0"/>
                  </a:lnTo>
                  <a:lnTo>
                    <a:pt x="245" y="6"/>
                  </a:lnTo>
                  <a:lnTo>
                    <a:pt x="239" y="10"/>
                  </a:lnTo>
                  <a:lnTo>
                    <a:pt x="231" y="7"/>
                  </a:lnTo>
                  <a:lnTo>
                    <a:pt x="227" y="7"/>
                  </a:lnTo>
                  <a:lnTo>
                    <a:pt x="222" y="10"/>
                  </a:lnTo>
                  <a:lnTo>
                    <a:pt x="215" y="9"/>
                  </a:lnTo>
                  <a:lnTo>
                    <a:pt x="204" y="12"/>
                  </a:lnTo>
                  <a:lnTo>
                    <a:pt x="200" y="12"/>
                  </a:lnTo>
                  <a:lnTo>
                    <a:pt x="198" y="12"/>
                  </a:lnTo>
                  <a:lnTo>
                    <a:pt x="189" y="13"/>
                  </a:lnTo>
                  <a:lnTo>
                    <a:pt x="188" y="16"/>
                  </a:lnTo>
                  <a:lnTo>
                    <a:pt x="186" y="18"/>
                  </a:lnTo>
                  <a:lnTo>
                    <a:pt x="185" y="18"/>
                  </a:lnTo>
                  <a:lnTo>
                    <a:pt x="183" y="19"/>
                  </a:lnTo>
                  <a:lnTo>
                    <a:pt x="179" y="21"/>
                  </a:lnTo>
                  <a:lnTo>
                    <a:pt x="176" y="24"/>
                  </a:lnTo>
                  <a:lnTo>
                    <a:pt x="168" y="30"/>
                  </a:lnTo>
                  <a:lnTo>
                    <a:pt x="164" y="30"/>
                  </a:lnTo>
                  <a:lnTo>
                    <a:pt x="161" y="30"/>
                  </a:lnTo>
                  <a:lnTo>
                    <a:pt x="161" y="34"/>
                  </a:lnTo>
                  <a:lnTo>
                    <a:pt x="159" y="34"/>
                  </a:lnTo>
                  <a:lnTo>
                    <a:pt x="158" y="33"/>
                  </a:lnTo>
                  <a:lnTo>
                    <a:pt x="156" y="28"/>
                  </a:lnTo>
                  <a:lnTo>
                    <a:pt x="153" y="25"/>
                  </a:lnTo>
                  <a:lnTo>
                    <a:pt x="149" y="24"/>
                  </a:lnTo>
                  <a:lnTo>
                    <a:pt x="144" y="22"/>
                  </a:lnTo>
                  <a:lnTo>
                    <a:pt x="143" y="24"/>
                  </a:lnTo>
                  <a:lnTo>
                    <a:pt x="146" y="25"/>
                  </a:lnTo>
                  <a:lnTo>
                    <a:pt x="147" y="25"/>
                  </a:lnTo>
                  <a:lnTo>
                    <a:pt x="147" y="30"/>
                  </a:lnTo>
                  <a:lnTo>
                    <a:pt x="146" y="30"/>
                  </a:lnTo>
                  <a:lnTo>
                    <a:pt x="143" y="27"/>
                  </a:lnTo>
                  <a:lnTo>
                    <a:pt x="137" y="27"/>
                  </a:lnTo>
                  <a:lnTo>
                    <a:pt x="135" y="25"/>
                  </a:lnTo>
                  <a:lnTo>
                    <a:pt x="132" y="27"/>
                  </a:lnTo>
                  <a:lnTo>
                    <a:pt x="131" y="36"/>
                  </a:lnTo>
                  <a:lnTo>
                    <a:pt x="128" y="43"/>
                  </a:lnTo>
                  <a:lnTo>
                    <a:pt x="129" y="51"/>
                  </a:lnTo>
                  <a:lnTo>
                    <a:pt x="125" y="58"/>
                  </a:lnTo>
                  <a:lnTo>
                    <a:pt x="131" y="61"/>
                  </a:lnTo>
                  <a:lnTo>
                    <a:pt x="134" y="58"/>
                  </a:lnTo>
                  <a:lnTo>
                    <a:pt x="138" y="57"/>
                  </a:lnTo>
                  <a:lnTo>
                    <a:pt x="143" y="61"/>
                  </a:lnTo>
                  <a:lnTo>
                    <a:pt x="147" y="54"/>
                  </a:lnTo>
                  <a:lnTo>
                    <a:pt x="155" y="61"/>
                  </a:lnTo>
                  <a:lnTo>
                    <a:pt x="161" y="63"/>
                  </a:lnTo>
                  <a:lnTo>
                    <a:pt x="167" y="67"/>
                  </a:lnTo>
                  <a:lnTo>
                    <a:pt x="170" y="72"/>
                  </a:lnTo>
                  <a:lnTo>
                    <a:pt x="171" y="78"/>
                  </a:lnTo>
                  <a:lnTo>
                    <a:pt x="168" y="85"/>
                  </a:lnTo>
                  <a:lnTo>
                    <a:pt x="162" y="85"/>
                  </a:lnTo>
                  <a:lnTo>
                    <a:pt x="158" y="91"/>
                  </a:lnTo>
                  <a:lnTo>
                    <a:pt x="159" y="97"/>
                  </a:lnTo>
                  <a:lnTo>
                    <a:pt x="167" y="100"/>
                  </a:lnTo>
                  <a:lnTo>
                    <a:pt x="168" y="106"/>
                  </a:lnTo>
                  <a:lnTo>
                    <a:pt x="171" y="106"/>
                  </a:lnTo>
                  <a:lnTo>
                    <a:pt x="177" y="112"/>
                  </a:lnTo>
                  <a:lnTo>
                    <a:pt x="176" y="118"/>
                  </a:lnTo>
                  <a:lnTo>
                    <a:pt x="177" y="126"/>
                  </a:lnTo>
                  <a:lnTo>
                    <a:pt x="177" y="127"/>
                  </a:lnTo>
                  <a:lnTo>
                    <a:pt x="174" y="130"/>
                  </a:lnTo>
                  <a:lnTo>
                    <a:pt x="174" y="133"/>
                  </a:lnTo>
                  <a:lnTo>
                    <a:pt x="183" y="129"/>
                  </a:lnTo>
                  <a:lnTo>
                    <a:pt x="183" y="132"/>
                  </a:lnTo>
                  <a:lnTo>
                    <a:pt x="189" y="129"/>
                  </a:lnTo>
                  <a:lnTo>
                    <a:pt x="192" y="126"/>
                  </a:lnTo>
                  <a:lnTo>
                    <a:pt x="197" y="127"/>
                  </a:lnTo>
                  <a:lnTo>
                    <a:pt x="200" y="132"/>
                  </a:lnTo>
                  <a:lnTo>
                    <a:pt x="200" y="133"/>
                  </a:lnTo>
                  <a:lnTo>
                    <a:pt x="198" y="135"/>
                  </a:lnTo>
                  <a:lnTo>
                    <a:pt x="198" y="141"/>
                  </a:lnTo>
                  <a:lnTo>
                    <a:pt x="197" y="145"/>
                  </a:lnTo>
                  <a:lnTo>
                    <a:pt x="195" y="145"/>
                  </a:lnTo>
                  <a:lnTo>
                    <a:pt x="194" y="148"/>
                  </a:lnTo>
                  <a:lnTo>
                    <a:pt x="192" y="150"/>
                  </a:lnTo>
                  <a:lnTo>
                    <a:pt x="191" y="154"/>
                  </a:lnTo>
                  <a:lnTo>
                    <a:pt x="188" y="154"/>
                  </a:lnTo>
                  <a:lnTo>
                    <a:pt x="185" y="159"/>
                  </a:lnTo>
                  <a:lnTo>
                    <a:pt x="185" y="162"/>
                  </a:lnTo>
                  <a:lnTo>
                    <a:pt x="185" y="165"/>
                  </a:lnTo>
                  <a:lnTo>
                    <a:pt x="180" y="169"/>
                  </a:lnTo>
                  <a:lnTo>
                    <a:pt x="179" y="166"/>
                  </a:lnTo>
                  <a:lnTo>
                    <a:pt x="176" y="166"/>
                  </a:lnTo>
                  <a:lnTo>
                    <a:pt x="171" y="165"/>
                  </a:lnTo>
                  <a:lnTo>
                    <a:pt x="165" y="166"/>
                  </a:lnTo>
                  <a:lnTo>
                    <a:pt x="164" y="168"/>
                  </a:lnTo>
                  <a:lnTo>
                    <a:pt x="155" y="171"/>
                  </a:lnTo>
                  <a:lnTo>
                    <a:pt x="146" y="178"/>
                  </a:lnTo>
                  <a:lnTo>
                    <a:pt x="141" y="183"/>
                  </a:lnTo>
                  <a:lnTo>
                    <a:pt x="138" y="189"/>
                  </a:lnTo>
                  <a:lnTo>
                    <a:pt x="131" y="192"/>
                  </a:lnTo>
                  <a:lnTo>
                    <a:pt x="128" y="195"/>
                  </a:lnTo>
                  <a:lnTo>
                    <a:pt x="114" y="201"/>
                  </a:lnTo>
                  <a:lnTo>
                    <a:pt x="111" y="201"/>
                  </a:lnTo>
                  <a:lnTo>
                    <a:pt x="111" y="202"/>
                  </a:lnTo>
                  <a:lnTo>
                    <a:pt x="108" y="204"/>
                  </a:lnTo>
                  <a:lnTo>
                    <a:pt x="104" y="208"/>
                  </a:lnTo>
                  <a:lnTo>
                    <a:pt x="96" y="208"/>
                  </a:lnTo>
                  <a:lnTo>
                    <a:pt x="90" y="198"/>
                  </a:lnTo>
                  <a:lnTo>
                    <a:pt x="90" y="196"/>
                  </a:lnTo>
                  <a:lnTo>
                    <a:pt x="84" y="201"/>
                  </a:lnTo>
                  <a:lnTo>
                    <a:pt x="78" y="207"/>
                  </a:lnTo>
                  <a:lnTo>
                    <a:pt x="74" y="207"/>
                  </a:lnTo>
                  <a:lnTo>
                    <a:pt x="60" y="202"/>
                  </a:lnTo>
                  <a:lnTo>
                    <a:pt x="60" y="204"/>
                  </a:lnTo>
                  <a:lnTo>
                    <a:pt x="57" y="205"/>
                  </a:lnTo>
                  <a:lnTo>
                    <a:pt x="57" y="207"/>
                  </a:lnTo>
                  <a:lnTo>
                    <a:pt x="54" y="211"/>
                  </a:lnTo>
                  <a:lnTo>
                    <a:pt x="53" y="213"/>
                  </a:lnTo>
                  <a:lnTo>
                    <a:pt x="50" y="213"/>
                  </a:lnTo>
                  <a:lnTo>
                    <a:pt x="48" y="211"/>
                  </a:lnTo>
                  <a:lnTo>
                    <a:pt x="47" y="211"/>
                  </a:lnTo>
                  <a:lnTo>
                    <a:pt x="45" y="210"/>
                  </a:lnTo>
                  <a:lnTo>
                    <a:pt x="42" y="213"/>
                  </a:lnTo>
                  <a:lnTo>
                    <a:pt x="44" y="214"/>
                  </a:lnTo>
                  <a:lnTo>
                    <a:pt x="44" y="217"/>
                  </a:lnTo>
                  <a:lnTo>
                    <a:pt x="44" y="219"/>
                  </a:lnTo>
                  <a:lnTo>
                    <a:pt x="41" y="222"/>
                  </a:lnTo>
                  <a:lnTo>
                    <a:pt x="33" y="228"/>
                  </a:lnTo>
                  <a:lnTo>
                    <a:pt x="30" y="232"/>
                  </a:lnTo>
                  <a:lnTo>
                    <a:pt x="27" y="237"/>
                  </a:lnTo>
                  <a:lnTo>
                    <a:pt x="15" y="249"/>
                  </a:lnTo>
                  <a:lnTo>
                    <a:pt x="3" y="258"/>
                  </a:lnTo>
                  <a:lnTo>
                    <a:pt x="5" y="262"/>
                  </a:lnTo>
                  <a:lnTo>
                    <a:pt x="3" y="265"/>
                  </a:lnTo>
                  <a:lnTo>
                    <a:pt x="3" y="26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79" name="Freeform 9"/>
            <p:cNvSpPr>
              <a:spLocks noChangeAspect="1"/>
            </p:cNvSpPr>
            <p:nvPr/>
          </p:nvSpPr>
          <p:spPr bwMode="auto">
            <a:xfrm>
              <a:off x="4346738" y="5303111"/>
              <a:ext cx="195630" cy="203252"/>
            </a:xfrm>
            <a:custGeom>
              <a:avLst/>
              <a:gdLst/>
              <a:ahLst/>
              <a:cxnLst>
                <a:cxn ang="0">
                  <a:pos x="3" y="59"/>
                </a:cxn>
                <a:cxn ang="0">
                  <a:pos x="8" y="54"/>
                </a:cxn>
                <a:cxn ang="0">
                  <a:pos x="9" y="48"/>
                </a:cxn>
                <a:cxn ang="0">
                  <a:pos x="18" y="36"/>
                </a:cxn>
                <a:cxn ang="0">
                  <a:pos x="26" y="30"/>
                </a:cxn>
                <a:cxn ang="0">
                  <a:pos x="33" y="24"/>
                </a:cxn>
                <a:cxn ang="0">
                  <a:pos x="35" y="18"/>
                </a:cxn>
                <a:cxn ang="0">
                  <a:pos x="41" y="11"/>
                </a:cxn>
                <a:cxn ang="0">
                  <a:pos x="47" y="6"/>
                </a:cxn>
                <a:cxn ang="0">
                  <a:pos x="60" y="9"/>
                </a:cxn>
                <a:cxn ang="0">
                  <a:pos x="65" y="11"/>
                </a:cxn>
                <a:cxn ang="0">
                  <a:pos x="72" y="11"/>
                </a:cxn>
                <a:cxn ang="0">
                  <a:pos x="84" y="0"/>
                </a:cxn>
                <a:cxn ang="0">
                  <a:pos x="89" y="5"/>
                </a:cxn>
                <a:cxn ang="0">
                  <a:pos x="92" y="11"/>
                </a:cxn>
                <a:cxn ang="0">
                  <a:pos x="95" y="21"/>
                </a:cxn>
                <a:cxn ang="0">
                  <a:pos x="96" y="27"/>
                </a:cxn>
                <a:cxn ang="0">
                  <a:pos x="105" y="35"/>
                </a:cxn>
                <a:cxn ang="0">
                  <a:pos x="113" y="35"/>
                </a:cxn>
                <a:cxn ang="0">
                  <a:pos x="119" y="35"/>
                </a:cxn>
                <a:cxn ang="0">
                  <a:pos x="122" y="29"/>
                </a:cxn>
                <a:cxn ang="0">
                  <a:pos x="125" y="33"/>
                </a:cxn>
                <a:cxn ang="0">
                  <a:pos x="125" y="39"/>
                </a:cxn>
                <a:cxn ang="0">
                  <a:pos x="120" y="45"/>
                </a:cxn>
                <a:cxn ang="0">
                  <a:pos x="114" y="54"/>
                </a:cxn>
                <a:cxn ang="0">
                  <a:pos x="116" y="63"/>
                </a:cxn>
                <a:cxn ang="0">
                  <a:pos x="119" y="65"/>
                </a:cxn>
                <a:cxn ang="0">
                  <a:pos x="123" y="71"/>
                </a:cxn>
                <a:cxn ang="0">
                  <a:pos x="123" y="75"/>
                </a:cxn>
                <a:cxn ang="0">
                  <a:pos x="117" y="77"/>
                </a:cxn>
                <a:cxn ang="0">
                  <a:pos x="114" y="77"/>
                </a:cxn>
                <a:cxn ang="0">
                  <a:pos x="113" y="84"/>
                </a:cxn>
                <a:cxn ang="0">
                  <a:pos x="113" y="92"/>
                </a:cxn>
                <a:cxn ang="0">
                  <a:pos x="108" y="105"/>
                </a:cxn>
                <a:cxn ang="0">
                  <a:pos x="102" y="98"/>
                </a:cxn>
                <a:cxn ang="0">
                  <a:pos x="96" y="95"/>
                </a:cxn>
                <a:cxn ang="0">
                  <a:pos x="92" y="98"/>
                </a:cxn>
                <a:cxn ang="0">
                  <a:pos x="80" y="104"/>
                </a:cxn>
                <a:cxn ang="0">
                  <a:pos x="77" y="110"/>
                </a:cxn>
                <a:cxn ang="0">
                  <a:pos x="71" y="111"/>
                </a:cxn>
                <a:cxn ang="0">
                  <a:pos x="63" y="116"/>
                </a:cxn>
                <a:cxn ang="0">
                  <a:pos x="57" y="114"/>
                </a:cxn>
                <a:cxn ang="0">
                  <a:pos x="56" y="108"/>
                </a:cxn>
                <a:cxn ang="0">
                  <a:pos x="48" y="101"/>
                </a:cxn>
                <a:cxn ang="0">
                  <a:pos x="44" y="92"/>
                </a:cxn>
                <a:cxn ang="0">
                  <a:pos x="39" y="89"/>
                </a:cxn>
                <a:cxn ang="0">
                  <a:pos x="33" y="98"/>
                </a:cxn>
                <a:cxn ang="0">
                  <a:pos x="20" y="99"/>
                </a:cxn>
                <a:cxn ang="0">
                  <a:pos x="14" y="84"/>
                </a:cxn>
                <a:cxn ang="0">
                  <a:pos x="3" y="72"/>
                </a:cxn>
                <a:cxn ang="0">
                  <a:pos x="0" y="62"/>
                </a:cxn>
              </a:cxnLst>
              <a:rect l="0" t="0" r="r" b="b"/>
              <a:pathLst>
                <a:path w="125" h="119">
                  <a:moveTo>
                    <a:pt x="0" y="62"/>
                  </a:moveTo>
                  <a:lnTo>
                    <a:pt x="3" y="59"/>
                  </a:lnTo>
                  <a:lnTo>
                    <a:pt x="5" y="59"/>
                  </a:lnTo>
                  <a:lnTo>
                    <a:pt x="8" y="54"/>
                  </a:lnTo>
                  <a:lnTo>
                    <a:pt x="9" y="51"/>
                  </a:lnTo>
                  <a:lnTo>
                    <a:pt x="9" y="48"/>
                  </a:lnTo>
                  <a:lnTo>
                    <a:pt x="18" y="39"/>
                  </a:lnTo>
                  <a:lnTo>
                    <a:pt x="18" y="36"/>
                  </a:lnTo>
                  <a:lnTo>
                    <a:pt x="20" y="35"/>
                  </a:lnTo>
                  <a:lnTo>
                    <a:pt x="26" y="30"/>
                  </a:lnTo>
                  <a:lnTo>
                    <a:pt x="30" y="27"/>
                  </a:lnTo>
                  <a:lnTo>
                    <a:pt x="33" y="24"/>
                  </a:lnTo>
                  <a:lnTo>
                    <a:pt x="35" y="23"/>
                  </a:lnTo>
                  <a:lnTo>
                    <a:pt x="35" y="18"/>
                  </a:lnTo>
                  <a:lnTo>
                    <a:pt x="38" y="12"/>
                  </a:lnTo>
                  <a:lnTo>
                    <a:pt x="41" y="11"/>
                  </a:lnTo>
                  <a:lnTo>
                    <a:pt x="44" y="6"/>
                  </a:lnTo>
                  <a:lnTo>
                    <a:pt x="47" y="6"/>
                  </a:lnTo>
                  <a:lnTo>
                    <a:pt x="51" y="8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5" y="11"/>
                  </a:lnTo>
                  <a:lnTo>
                    <a:pt x="69" y="12"/>
                  </a:lnTo>
                  <a:lnTo>
                    <a:pt x="72" y="11"/>
                  </a:lnTo>
                  <a:lnTo>
                    <a:pt x="80" y="3"/>
                  </a:lnTo>
                  <a:lnTo>
                    <a:pt x="84" y="0"/>
                  </a:lnTo>
                  <a:lnTo>
                    <a:pt x="87" y="3"/>
                  </a:lnTo>
                  <a:lnTo>
                    <a:pt x="89" y="5"/>
                  </a:lnTo>
                  <a:lnTo>
                    <a:pt x="90" y="6"/>
                  </a:lnTo>
                  <a:lnTo>
                    <a:pt x="92" y="11"/>
                  </a:lnTo>
                  <a:lnTo>
                    <a:pt x="92" y="12"/>
                  </a:lnTo>
                  <a:lnTo>
                    <a:pt x="95" y="21"/>
                  </a:lnTo>
                  <a:lnTo>
                    <a:pt x="98" y="24"/>
                  </a:lnTo>
                  <a:lnTo>
                    <a:pt x="96" y="27"/>
                  </a:lnTo>
                  <a:lnTo>
                    <a:pt x="99" y="33"/>
                  </a:lnTo>
                  <a:lnTo>
                    <a:pt x="105" y="35"/>
                  </a:lnTo>
                  <a:lnTo>
                    <a:pt x="110" y="35"/>
                  </a:lnTo>
                  <a:lnTo>
                    <a:pt x="113" y="35"/>
                  </a:lnTo>
                  <a:lnTo>
                    <a:pt x="116" y="35"/>
                  </a:lnTo>
                  <a:lnTo>
                    <a:pt x="119" y="35"/>
                  </a:lnTo>
                  <a:lnTo>
                    <a:pt x="119" y="33"/>
                  </a:lnTo>
                  <a:lnTo>
                    <a:pt x="122" y="29"/>
                  </a:lnTo>
                  <a:lnTo>
                    <a:pt x="125" y="26"/>
                  </a:lnTo>
                  <a:lnTo>
                    <a:pt x="125" y="33"/>
                  </a:lnTo>
                  <a:lnTo>
                    <a:pt x="125" y="38"/>
                  </a:lnTo>
                  <a:lnTo>
                    <a:pt x="125" y="39"/>
                  </a:lnTo>
                  <a:lnTo>
                    <a:pt x="123" y="42"/>
                  </a:lnTo>
                  <a:lnTo>
                    <a:pt x="120" y="45"/>
                  </a:lnTo>
                  <a:lnTo>
                    <a:pt x="122" y="48"/>
                  </a:lnTo>
                  <a:lnTo>
                    <a:pt x="114" y="54"/>
                  </a:lnTo>
                  <a:lnTo>
                    <a:pt x="114" y="62"/>
                  </a:lnTo>
                  <a:lnTo>
                    <a:pt x="116" y="63"/>
                  </a:lnTo>
                  <a:lnTo>
                    <a:pt x="117" y="63"/>
                  </a:lnTo>
                  <a:lnTo>
                    <a:pt x="119" y="65"/>
                  </a:lnTo>
                  <a:lnTo>
                    <a:pt x="122" y="69"/>
                  </a:lnTo>
                  <a:lnTo>
                    <a:pt x="123" y="71"/>
                  </a:lnTo>
                  <a:lnTo>
                    <a:pt x="123" y="72"/>
                  </a:lnTo>
                  <a:lnTo>
                    <a:pt x="123" y="75"/>
                  </a:lnTo>
                  <a:lnTo>
                    <a:pt x="120" y="75"/>
                  </a:lnTo>
                  <a:lnTo>
                    <a:pt x="117" y="77"/>
                  </a:lnTo>
                  <a:lnTo>
                    <a:pt x="116" y="75"/>
                  </a:lnTo>
                  <a:lnTo>
                    <a:pt x="114" y="77"/>
                  </a:lnTo>
                  <a:lnTo>
                    <a:pt x="114" y="78"/>
                  </a:lnTo>
                  <a:lnTo>
                    <a:pt x="113" y="84"/>
                  </a:lnTo>
                  <a:lnTo>
                    <a:pt x="114" y="89"/>
                  </a:lnTo>
                  <a:lnTo>
                    <a:pt x="113" y="92"/>
                  </a:lnTo>
                  <a:lnTo>
                    <a:pt x="113" y="102"/>
                  </a:lnTo>
                  <a:lnTo>
                    <a:pt x="108" y="105"/>
                  </a:lnTo>
                  <a:lnTo>
                    <a:pt x="107" y="104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6" y="95"/>
                  </a:lnTo>
                  <a:lnTo>
                    <a:pt x="95" y="93"/>
                  </a:lnTo>
                  <a:lnTo>
                    <a:pt x="92" y="98"/>
                  </a:lnTo>
                  <a:lnTo>
                    <a:pt x="86" y="102"/>
                  </a:lnTo>
                  <a:lnTo>
                    <a:pt x="80" y="104"/>
                  </a:lnTo>
                  <a:lnTo>
                    <a:pt x="78" y="110"/>
                  </a:lnTo>
                  <a:lnTo>
                    <a:pt x="77" y="110"/>
                  </a:lnTo>
                  <a:lnTo>
                    <a:pt x="74" y="111"/>
                  </a:lnTo>
                  <a:lnTo>
                    <a:pt x="71" y="111"/>
                  </a:lnTo>
                  <a:lnTo>
                    <a:pt x="63" y="114"/>
                  </a:lnTo>
                  <a:lnTo>
                    <a:pt x="63" y="116"/>
                  </a:lnTo>
                  <a:lnTo>
                    <a:pt x="60" y="119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6" y="108"/>
                  </a:lnTo>
                  <a:lnTo>
                    <a:pt x="53" y="107"/>
                  </a:lnTo>
                  <a:lnTo>
                    <a:pt x="48" y="101"/>
                  </a:lnTo>
                  <a:lnTo>
                    <a:pt x="47" y="99"/>
                  </a:lnTo>
                  <a:lnTo>
                    <a:pt x="44" y="92"/>
                  </a:lnTo>
                  <a:lnTo>
                    <a:pt x="41" y="89"/>
                  </a:lnTo>
                  <a:lnTo>
                    <a:pt x="39" y="89"/>
                  </a:lnTo>
                  <a:lnTo>
                    <a:pt x="36" y="92"/>
                  </a:lnTo>
                  <a:lnTo>
                    <a:pt x="33" y="98"/>
                  </a:lnTo>
                  <a:lnTo>
                    <a:pt x="23" y="99"/>
                  </a:lnTo>
                  <a:lnTo>
                    <a:pt x="20" y="99"/>
                  </a:lnTo>
                  <a:lnTo>
                    <a:pt x="17" y="95"/>
                  </a:lnTo>
                  <a:lnTo>
                    <a:pt x="14" y="84"/>
                  </a:lnTo>
                  <a:lnTo>
                    <a:pt x="12" y="72"/>
                  </a:lnTo>
                  <a:lnTo>
                    <a:pt x="3" y="72"/>
                  </a:lnTo>
                  <a:lnTo>
                    <a:pt x="2" y="63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80" name="Freeform 10"/>
            <p:cNvSpPr>
              <a:spLocks noChangeAspect="1"/>
            </p:cNvSpPr>
            <p:nvPr/>
          </p:nvSpPr>
          <p:spPr bwMode="auto">
            <a:xfrm>
              <a:off x="4441589" y="4872778"/>
              <a:ext cx="499154" cy="742920"/>
            </a:xfrm>
            <a:custGeom>
              <a:avLst/>
              <a:gdLst/>
              <a:ahLst/>
              <a:cxnLst>
                <a:cxn ang="0">
                  <a:pos x="17" y="360"/>
                </a:cxn>
                <a:cxn ang="0">
                  <a:pos x="36" y="345"/>
                </a:cxn>
                <a:cxn ang="0">
                  <a:pos x="53" y="342"/>
                </a:cxn>
                <a:cxn ang="0">
                  <a:pos x="57" y="327"/>
                </a:cxn>
                <a:cxn ang="0">
                  <a:pos x="59" y="315"/>
                </a:cxn>
                <a:cxn ang="0">
                  <a:pos x="60" y="295"/>
                </a:cxn>
                <a:cxn ang="0">
                  <a:pos x="65" y="271"/>
                </a:cxn>
                <a:cxn ang="0">
                  <a:pos x="66" y="228"/>
                </a:cxn>
                <a:cxn ang="0">
                  <a:pos x="87" y="201"/>
                </a:cxn>
                <a:cxn ang="0">
                  <a:pos x="102" y="223"/>
                </a:cxn>
                <a:cxn ang="0">
                  <a:pos x="126" y="246"/>
                </a:cxn>
                <a:cxn ang="0">
                  <a:pos x="147" y="238"/>
                </a:cxn>
                <a:cxn ang="0">
                  <a:pos x="168" y="244"/>
                </a:cxn>
                <a:cxn ang="0">
                  <a:pos x="179" y="228"/>
                </a:cxn>
                <a:cxn ang="0">
                  <a:pos x="204" y="222"/>
                </a:cxn>
                <a:cxn ang="0">
                  <a:pos x="192" y="208"/>
                </a:cxn>
                <a:cxn ang="0">
                  <a:pos x="173" y="204"/>
                </a:cxn>
                <a:cxn ang="0">
                  <a:pos x="164" y="184"/>
                </a:cxn>
                <a:cxn ang="0">
                  <a:pos x="144" y="175"/>
                </a:cxn>
                <a:cxn ang="0">
                  <a:pos x="131" y="156"/>
                </a:cxn>
                <a:cxn ang="0">
                  <a:pos x="144" y="112"/>
                </a:cxn>
                <a:cxn ang="0">
                  <a:pos x="128" y="81"/>
                </a:cxn>
                <a:cxn ang="0">
                  <a:pos x="147" y="78"/>
                </a:cxn>
                <a:cxn ang="0">
                  <a:pos x="174" y="37"/>
                </a:cxn>
                <a:cxn ang="0">
                  <a:pos x="189" y="12"/>
                </a:cxn>
                <a:cxn ang="0">
                  <a:pos x="206" y="0"/>
                </a:cxn>
                <a:cxn ang="0">
                  <a:pos x="218" y="34"/>
                </a:cxn>
                <a:cxn ang="0">
                  <a:pos x="231" y="54"/>
                </a:cxn>
                <a:cxn ang="0">
                  <a:pos x="212" y="58"/>
                </a:cxn>
                <a:cxn ang="0">
                  <a:pos x="221" y="108"/>
                </a:cxn>
                <a:cxn ang="0">
                  <a:pos x="236" y="111"/>
                </a:cxn>
                <a:cxn ang="0">
                  <a:pos x="251" y="99"/>
                </a:cxn>
                <a:cxn ang="0">
                  <a:pos x="282" y="115"/>
                </a:cxn>
                <a:cxn ang="0">
                  <a:pos x="281" y="127"/>
                </a:cxn>
                <a:cxn ang="0">
                  <a:pos x="266" y="144"/>
                </a:cxn>
                <a:cxn ang="0">
                  <a:pos x="249" y="189"/>
                </a:cxn>
                <a:cxn ang="0">
                  <a:pos x="249" y="207"/>
                </a:cxn>
                <a:cxn ang="0">
                  <a:pos x="255" y="225"/>
                </a:cxn>
                <a:cxn ang="0">
                  <a:pos x="276" y="234"/>
                </a:cxn>
                <a:cxn ang="0">
                  <a:pos x="296" y="244"/>
                </a:cxn>
                <a:cxn ang="0">
                  <a:pos x="261" y="258"/>
                </a:cxn>
                <a:cxn ang="0">
                  <a:pos x="251" y="294"/>
                </a:cxn>
                <a:cxn ang="0">
                  <a:pos x="239" y="321"/>
                </a:cxn>
                <a:cxn ang="0">
                  <a:pos x="266" y="330"/>
                </a:cxn>
                <a:cxn ang="0">
                  <a:pos x="273" y="358"/>
                </a:cxn>
                <a:cxn ang="0">
                  <a:pos x="293" y="355"/>
                </a:cxn>
                <a:cxn ang="0">
                  <a:pos x="315" y="363"/>
                </a:cxn>
                <a:cxn ang="0">
                  <a:pos x="303" y="382"/>
                </a:cxn>
                <a:cxn ang="0">
                  <a:pos x="272" y="394"/>
                </a:cxn>
                <a:cxn ang="0">
                  <a:pos x="243" y="396"/>
                </a:cxn>
                <a:cxn ang="0">
                  <a:pos x="221" y="414"/>
                </a:cxn>
                <a:cxn ang="0">
                  <a:pos x="215" y="412"/>
                </a:cxn>
                <a:cxn ang="0">
                  <a:pos x="197" y="375"/>
                </a:cxn>
                <a:cxn ang="0">
                  <a:pos x="168" y="382"/>
                </a:cxn>
                <a:cxn ang="0">
                  <a:pos x="171" y="418"/>
                </a:cxn>
                <a:cxn ang="0">
                  <a:pos x="150" y="421"/>
                </a:cxn>
                <a:cxn ang="0">
                  <a:pos x="116" y="417"/>
                </a:cxn>
                <a:cxn ang="0">
                  <a:pos x="101" y="430"/>
                </a:cxn>
                <a:cxn ang="0">
                  <a:pos x="87" y="430"/>
                </a:cxn>
                <a:cxn ang="0">
                  <a:pos x="56" y="418"/>
                </a:cxn>
                <a:cxn ang="0">
                  <a:pos x="24" y="394"/>
                </a:cxn>
                <a:cxn ang="0">
                  <a:pos x="0" y="369"/>
                </a:cxn>
              </a:cxnLst>
              <a:rect l="0" t="0" r="r" b="b"/>
              <a:pathLst>
                <a:path w="320" h="436">
                  <a:moveTo>
                    <a:pt x="0" y="369"/>
                  </a:moveTo>
                  <a:lnTo>
                    <a:pt x="3" y="366"/>
                  </a:lnTo>
                  <a:lnTo>
                    <a:pt x="3" y="364"/>
                  </a:lnTo>
                  <a:lnTo>
                    <a:pt x="11" y="361"/>
                  </a:lnTo>
                  <a:lnTo>
                    <a:pt x="14" y="361"/>
                  </a:lnTo>
                  <a:lnTo>
                    <a:pt x="17" y="360"/>
                  </a:lnTo>
                  <a:lnTo>
                    <a:pt x="18" y="360"/>
                  </a:lnTo>
                  <a:lnTo>
                    <a:pt x="20" y="354"/>
                  </a:lnTo>
                  <a:lnTo>
                    <a:pt x="26" y="352"/>
                  </a:lnTo>
                  <a:lnTo>
                    <a:pt x="32" y="348"/>
                  </a:lnTo>
                  <a:lnTo>
                    <a:pt x="35" y="343"/>
                  </a:lnTo>
                  <a:lnTo>
                    <a:pt x="36" y="345"/>
                  </a:lnTo>
                  <a:lnTo>
                    <a:pt x="38" y="346"/>
                  </a:lnTo>
                  <a:lnTo>
                    <a:pt x="42" y="348"/>
                  </a:lnTo>
                  <a:lnTo>
                    <a:pt x="47" y="354"/>
                  </a:lnTo>
                  <a:lnTo>
                    <a:pt x="48" y="355"/>
                  </a:lnTo>
                  <a:lnTo>
                    <a:pt x="53" y="352"/>
                  </a:lnTo>
                  <a:lnTo>
                    <a:pt x="53" y="342"/>
                  </a:lnTo>
                  <a:lnTo>
                    <a:pt x="54" y="339"/>
                  </a:lnTo>
                  <a:lnTo>
                    <a:pt x="53" y="334"/>
                  </a:lnTo>
                  <a:lnTo>
                    <a:pt x="54" y="328"/>
                  </a:lnTo>
                  <a:lnTo>
                    <a:pt x="54" y="327"/>
                  </a:lnTo>
                  <a:lnTo>
                    <a:pt x="56" y="325"/>
                  </a:lnTo>
                  <a:lnTo>
                    <a:pt x="57" y="327"/>
                  </a:lnTo>
                  <a:lnTo>
                    <a:pt x="60" y="325"/>
                  </a:lnTo>
                  <a:lnTo>
                    <a:pt x="63" y="325"/>
                  </a:lnTo>
                  <a:lnTo>
                    <a:pt x="63" y="322"/>
                  </a:lnTo>
                  <a:lnTo>
                    <a:pt x="63" y="321"/>
                  </a:lnTo>
                  <a:lnTo>
                    <a:pt x="62" y="319"/>
                  </a:lnTo>
                  <a:lnTo>
                    <a:pt x="59" y="315"/>
                  </a:lnTo>
                  <a:lnTo>
                    <a:pt x="57" y="313"/>
                  </a:lnTo>
                  <a:lnTo>
                    <a:pt x="56" y="313"/>
                  </a:lnTo>
                  <a:lnTo>
                    <a:pt x="54" y="312"/>
                  </a:lnTo>
                  <a:lnTo>
                    <a:pt x="54" y="304"/>
                  </a:lnTo>
                  <a:lnTo>
                    <a:pt x="62" y="298"/>
                  </a:lnTo>
                  <a:lnTo>
                    <a:pt x="60" y="295"/>
                  </a:lnTo>
                  <a:lnTo>
                    <a:pt x="63" y="292"/>
                  </a:lnTo>
                  <a:lnTo>
                    <a:pt x="65" y="289"/>
                  </a:lnTo>
                  <a:lnTo>
                    <a:pt x="65" y="288"/>
                  </a:lnTo>
                  <a:lnTo>
                    <a:pt x="65" y="283"/>
                  </a:lnTo>
                  <a:lnTo>
                    <a:pt x="65" y="276"/>
                  </a:lnTo>
                  <a:lnTo>
                    <a:pt x="65" y="271"/>
                  </a:lnTo>
                  <a:lnTo>
                    <a:pt x="66" y="262"/>
                  </a:lnTo>
                  <a:lnTo>
                    <a:pt x="65" y="250"/>
                  </a:lnTo>
                  <a:lnTo>
                    <a:pt x="66" y="244"/>
                  </a:lnTo>
                  <a:lnTo>
                    <a:pt x="68" y="241"/>
                  </a:lnTo>
                  <a:lnTo>
                    <a:pt x="68" y="234"/>
                  </a:lnTo>
                  <a:lnTo>
                    <a:pt x="66" y="228"/>
                  </a:lnTo>
                  <a:lnTo>
                    <a:pt x="68" y="220"/>
                  </a:lnTo>
                  <a:lnTo>
                    <a:pt x="66" y="211"/>
                  </a:lnTo>
                  <a:lnTo>
                    <a:pt x="66" y="201"/>
                  </a:lnTo>
                  <a:lnTo>
                    <a:pt x="77" y="204"/>
                  </a:lnTo>
                  <a:lnTo>
                    <a:pt x="86" y="199"/>
                  </a:lnTo>
                  <a:lnTo>
                    <a:pt x="87" y="201"/>
                  </a:lnTo>
                  <a:lnTo>
                    <a:pt x="89" y="202"/>
                  </a:lnTo>
                  <a:lnTo>
                    <a:pt x="90" y="207"/>
                  </a:lnTo>
                  <a:lnTo>
                    <a:pt x="92" y="208"/>
                  </a:lnTo>
                  <a:lnTo>
                    <a:pt x="96" y="217"/>
                  </a:lnTo>
                  <a:lnTo>
                    <a:pt x="99" y="220"/>
                  </a:lnTo>
                  <a:lnTo>
                    <a:pt x="102" y="223"/>
                  </a:lnTo>
                  <a:lnTo>
                    <a:pt x="104" y="225"/>
                  </a:lnTo>
                  <a:lnTo>
                    <a:pt x="105" y="229"/>
                  </a:lnTo>
                  <a:lnTo>
                    <a:pt x="111" y="237"/>
                  </a:lnTo>
                  <a:lnTo>
                    <a:pt x="113" y="240"/>
                  </a:lnTo>
                  <a:lnTo>
                    <a:pt x="122" y="244"/>
                  </a:lnTo>
                  <a:lnTo>
                    <a:pt x="126" y="246"/>
                  </a:lnTo>
                  <a:lnTo>
                    <a:pt x="128" y="247"/>
                  </a:lnTo>
                  <a:lnTo>
                    <a:pt x="129" y="250"/>
                  </a:lnTo>
                  <a:lnTo>
                    <a:pt x="137" y="250"/>
                  </a:lnTo>
                  <a:lnTo>
                    <a:pt x="146" y="244"/>
                  </a:lnTo>
                  <a:lnTo>
                    <a:pt x="146" y="241"/>
                  </a:lnTo>
                  <a:lnTo>
                    <a:pt x="147" y="238"/>
                  </a:lnTo>
                  <a:lnTo>
                    <a:pt x="155" y="235"/>
                  </a:lnTo>
                  <a:lnTo>
                    <a:pt x="158" y="237"/>
                  </a:lnTo>
                  <a:lnTo>
                    <a:pt x="158" y="240"/>
                  </a:lnTo>
                  <a:lnTo>
                    <a:pt x="164" y="241"/>
                  </a:lnTo>
                  <a:lnTo>
                    <a:pt x="164" y="244"/>
                  </a:lnTo>
                  <a:lnTo>
                    <a:pt x="168" y="244"/>
                  </a:lnTo>
                  <a:lnTo>
                    <a:pt x="170" y="243"/>
                  </a:lnTo>
                  <a:lnTo>
                    <a:pt x="173" y="238"/>
                  </a:lnTo>
                  <a:lnTo>
                    <a:pt x="176" y="237"/>
                  </a:lnTo>
                  <a:lnTo>
                    <a:pt x="176" y="234"/>
                  </a:lnTo>
                  <a:lnTo>
                    <a:pt x="176" y="229"/>
                  </a:lnTo>
                  <a:lnTo>
                    <a:pt x="179" y="228"/>
                  </a:lnTo>
                  <a:lnTo>
                    <a:pt x="185" y="226"/>
                  </a:lnTo>
                  <a:lnTo>
                    <a:pt x="189" y="229"/>
                  </a:lnTo>
                  <a:lnTo>
                    <a:pt x="192" y="228"/>
                  </a:lnTo>
                  <a:lnTo>
                    <a:pt x="197" y="231"/>
                  </a:lnTo>
                  <a:lnTo>
                    <a:pt x="200" y="228"/>
                  </a:lnTo>
                  <a:lnTo>
                    <a:pt x="204" y="222"/>
                  </a:lnTo>
                  <a:lnTo>
                    <a:pt x="204" y="217"/>
                  </a:lnTo>
                  <a:lnTo>
                    <a:pt x="203" y="216"/>
                  </a:lnTo>
                  <a:lnTo>
                    <a:pt x="200" y="214"/>
                  </a:lnTo>
                  <a:lnTo>
                    <a:pt x="197" y="216"/>
                  </a:lnTo>
                  <a:lnTo>
                    <a:pt x="194" y="214"/>
                  </a:lnTo>
                  <a:lnTo>
                    <a:pt x="192" y="208"/>
                  </a:lnTo>
                  <a:lnTo>
                    <a:pt x="191" y="204"/>
                  </a:lnTo>
                  <a:lnTo>
                    <a:pt x="188" y="202"/>
                  </a:lnTo>
                  <a:lnTo>
                    <a:pt x="183" y="202"/>
                  </a:lnTo>
                  <a:lnTo>
                    <a:pt x="179" y="204"/>
                  </a:lnTo>
                  <a:lnTo>
                    <a:pt x="174" y="204"/>
                  </a:lnTo>
                  <a:lnTo>
                    <a:pt x="173" y="204"/>
                  </a:lnTo>
                  <a:lnTo>
                    <a:pt x="173" y="199"/>
                  </a:lnTo>
                  <a:lnTo>
                    <a:pt x="171" y="196"/>
                  </a:lnTo>
                  <a:lnTo>
                    <a:pt x="173" y="190"/>
                  </a:lnTo>
                  <a:lnTo>
                    <a:pt x="170" y="187"/>
                  </a:lnTo>
                  <a:lnTo>
                    <a:pt x="165" y="187"/>
                  </a:lnTo>
                  <a:lnTo>
                    <a:pt x="164" y="184"/>
                  </a:lnTo>
                  <a:lnTo>
                    <a:pt x="159" y="181"/>
                  </a:lnTo>
                  <a:lnTo>
                    <a:pt x="156" y="181"/>
                  </a:lnTo>
                  <a:lnTo>
                    <a:pt x="155" y="178"/>
                  </a:lnTo>
                  <a:lnTo>
                    <a:pt x="150" y="175"/>
                  </a:lnTo>
                  <a:lnTo>
                    <a:pt x="147" y="177"/>
                  </a:lnTo>
                  <a:lnTo>
                    <a:pt x="144" y="175"/>
                  </a:lnTo>
                  <a:lnTo>
                    <a:pt x="141" y="174"/>
                  </a:lnTo>
                  <a:lnTo>
                    <a:pt x="138" y="172"/>
                  </a:lnTo>
                  <a:lnTo>
                    <a:pt x="134" y="172"/>
                  </a:lnTo>
                  <a:lnTo>
                    <a:pt x="131" y="171"/>
                  </a:lnTo>
                  <a:lnTo>
                    <a:pt x="132" y="163"/>
                  </a:lnTo>
                  <a:lnTo>
                    <a:pt x="131" y="156"/>
                  </a:lnTo>
                  <a:lnTo>
                    <a:pt x="129" y="148"/>
                  </a:lnTo>
                  <a:lnTo>
                    <a:pt x="132" y="138"/>
                  </a:lnTo>
                  <a:lnTo>
                    <a:pt x="141" y="129"/>
                  </a:lnTo>
                  <a:lnTo>
                    <a:pt x="144" y="123"/>
                  </a:lnTo>
                  <a:lnTo>
                    <a:pt x="143" y="115"/>
                  </a:lnTo>
                  <a:lnTo>
                    <a:pt x="144" y="112"/>
                  </a:lnTo>
                  <a:lnTo>
                    <a:pt x="146" y="111"/>
                  </a:lnTo>
                  <a:lnTo>
                    <a:pt x="149" y="105"/>
                  </a:lnTo>
                  <a:lnTo>
                    <a:pt x="147" y="96"/>
                  </a:lnTo>
                  <a:lnTo>
                    <a:pt x="137" y="88"/>
                  </a:lnTo>
                  <a:lnTo>
                    <a:pt x="137" y="87"/>
                  </a:lnTo>
                  <a:lnTo>
                    <a:pt x="128" y="81"/>
                  </a:lnTo>
                  <a:lnTo>
                    <a:pt x="129" y="79"/>
                  </a:lnTo>
                  <a:lnTo>
                    <a:pt x="132" y="76"/>
                  </a:lnTo>
                  <a:lnTo>
                    <a:pt x="137" y="76"/>
                  </a:lnTo>
                  <a:lnTo>
                    <a:pt x="140" y="78"/>
                  </a:lnTo>
                  <a:lnTo>
                    <a:pt x="144" y="78"/>
                  </a:lnTo>
                  <a:lnTo>
                    <a:pt x="147" y="78"/>
                  </a:lnTo>
                  <a:lnTo>
                    <a:pt x="149" y="76"/>
                  </a:lnTo>
                  <a:lnTo>
                    <a:pt x="153" y="64"/>
                  </a:lnTo>
                  <a:lnTo>
                    <a:pt x="158" y="60"/>
                  </a:lnTo>
                  <a:lnTo>
                    <a:pt x="171" y="52"/>
                  </a:lnTo>
                  <a:lnTo>
                    <a:pt x="176" y="46"/>
                  </a:lnTo>
                  <a:lnTo>
                    <a:pt x="174" y="37"/>
                  </a:lnTo>
                  <a:lnTo>
                    <a:pt x="177" y="33"/>
                  </a:lnTo>
                  <a:lnTo>
                    <a:pt x="182" y="22"/>
                  </a:lnTo>
                  <a:lnTo>
                    <a:pt x="177" y="18"/>
                  </a:lnTo>
                  <a:lnTo>
                    <a:pt x="177" y="13"/>
                  </a:lnTo>
                  <a:lnTo>
                    <a:pt x="179" y="13"/>
                  </a:lnTo>
                  <a:lnTo>
                    <a:pt x="189" y="12"/>
                  </a:lnTo>
                  <a:lnTo>
                    <a:pt x="191" y="9"/>
                  </a:lnTo>
                  <a:lnTo>
                    <a:pt x="191" y="1"/>
                  </a:lnTo>
                  <a:lnTo>
                    <a:pt x="192" y="3"/>
                  </a:lnTo>
                  <a:lnTo>
                    <a:pt x="195" y="1"/>
                  </a:lnTo>
                  <a:lnTo>
                    <a:pt x="203" y="1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2" y="9"/>
                  </a:lnTo>
                  <a:lnTo>
                    <a:pt x="209" y="22"/>
                  </a:lnTo>
                  <a:lnTo>
                    <a:pt x="212" y="27"/>
                  </a:lnTo>
                  <a:lnTo>
                    <a:pt x="215" y="28"/>
                  </a:lnTo>
                  <a:lnTo>
                    <a:pt x="218" y="34"/>
                  </a:lnTo>
                  <a:lnTo>
                    <a:pt x="221" y="36"/>
                  </a:lnTo>
                  <a:lnTo>
                    <a:pt x="224" y="34"/>
                  </a:lnTo>
                  <a:lnTo>
                    <a:pt x="228" y="37"/>
                  </a:lnTo>
                  <a:lnTo>
                    <a:pt x="234" y="43"/>
                  </a:lnTo>
                  <a:lnTo>
                    <a:pt x="236" y="51"/>
                  </a:lnTo>
                  <a:lnTo>
                    <a:pt x="231" y="54"/>
                  </a:lnTo>
                  <a:lnTo>
                    <a:pt x="225" y="57"/>
                  </a:lnTo>
                  <a:lnTo>
                    <a:pt x="219" y="61"/>
                  </a:lnTo>
                  <a:lnTo>
                    <a:pt x="218" y="60"/>
                  </a:lnTo>
                  <a:lnTo>
                    <a:pt x="216" y="57"/>
                  </a:lnTo>
                  <a:lnTo>
                    <a:pt x="215" y="57"/>
                  </a:lnTo>
                  <a:lnTo>
                    <a:pt x="212" y="58"/>
                  </a:lnTo>
                  <a:lnTo>
                    <a:pt x="206" y="63"/>
                  </a:lnTo>
                  <a:lnTo>
                    <a:pt x="203" y="100"/>
                  </a:lnTo>
                  <a:lnTo>
                    <a:pt x="209" y="105"/>
                  </a:lnTo>
                  <a:lnTo>
                    <a:pt x="212" y="106"/>
                  </a:lnTo>
                  <a:lnTo>
                    <a:pt x="215" y="108"/>
                  </a:lnTo>
                  <a:lnTo>
                    <a:pt x="221" y="108"/>
                  </a:lnTo>
                  <a:lnTo>
                    <a:pt x="221" y="112"/>
                  </a:lnTo>
                  <a:lnTo>
                    <a:pt x="224" y="118"/>
                  </a:lnTo>
                  <a:lnTo>
                    <a:pt x="225" y="118"/>
                  </a:lnTo>
                  <a:lnTo>
                    <a:pt x="230" y="118"/>
                  </a:lnTo>
                  <a:lnTo>
                    <a:pt x="231" y="115"/>
                  </a:lnTo>
                  <a:lnTo>
                    <a:pt x="236" y="111"/>
                  </a:lnTo>
                  <a:lnTo>
                    <a:pt x="240" y="108"/>
                  </a:lnTo>
                  <a:lnTo>
                    <a:pt x="242" y="105"/>
                  </a:lnTo>
                  <a:lnTo>
                    <a:pt x="243" y="99"/>
                  </a:lnTo>
                  <a:lnTo>
                    <a:pt x="248" y="97"/>
                  </a:lnTo>
                  <a:lnTo>
                    <a:pt x="249" y="99"/>
                  </a:lnTo>
                  <a:lnTo>
                    <a:pt x="251" y="99"/>
                  </a:lnTo>
                  <a:lnTo>
                    <a:pt x="252" y="97"/>
                  </a:lnTo>
                  <a:lnTo>
                    <a:pt x="255" y="97"/>
                  </a:lnTo>
                  <a:lnTo>
                    <a:pt x="258" y="99"/>
                  </a:lnTo>
                  <a:lnTo>
                    <a:pt x="260" y="103"/>
                  </a:lnTo>
                  <a:lnTo>
                    <a:pt x="263" y="105"/>
                  </a:lnTo>
                  <a:lnTo>
                    <a:pt x="282" y="115"/>
                  </a:lnTo>
                  <a:lnTo>
                    <a:pt x="287" y="115"/>
                  </a:lnTo>
                  <a:lnTo>
                    <a:pt x="288" y="115"/>
                  </a:lnTo>
                  <a:lnTo>
                    <a:pt x="287" y="121"/>
                  </a:lnTo>
                  <a:lnTo>
                    <a:pt x="285" y="121"/>
                  </a:lnTo>
                  <a:lnTo>
                    <a:pt x="284" y="123"/>
                  </a:lnTo>
                  <a:lnTo>
                    <a:pt x="281" y="127"/>
                  </a:lnTo>
                  <a:lnTo>
                    <a:pt x="278" y="129"/>
                  </a:lnTo>
                  <a:lnTo>
                    <a:pt x="273" y="133"/>
                  </a:lnTo>
                  <a:lnTo>
                    <a:pt x="272" y="138"/>
                  </a:lnTo>
                  <a:lnTo>
                    <a:pt x="270" y="138"/>
                  </a:lnTo>
                  <a:lnTo>
                    <a:pt x="266" y="141"/>
                  </a:lnTo>
                  <a:lnTo>
                    <a:pt x="266" y="144"/>
                  </a:lnTo>
                  <a:lnTo>
                    <a:pt x="261" y="154"/>
                  </a:lnTo>
                  <a:lnTo>
                    <a:pt x="258" y="166"/>
                  </a:lnTo>
                  <a:lnTo>
                    <a:pt x="257" y="172"/>
                  </a:lnTo>
                  <a:lnTo>
                    <a:pt x="251" y="183"/>
                  </a:lnTo>
                  <a:lnTo>
                    <a:pt x="251" y="187"/>
                  </a:lnTo>
                  <a:lnTo>
                    <a:pt x="249" y="189"/>
                  </a:lnTo>
                  <a:lnTo>
                    <a:pt x="246" y="190"/>
                  </a:lnTo>
                  <a:lnTo>
                    <a:pt x="243" y="196"/>
                  </a:lnTo>
                  <a:lnTo>
                    <a:pt x="242" y="199"/>
                  </a:lnTo>
                  <a:lnTo>
                    <a:pt x="243" y="201"/>
                  </a:lnTo>
                  <a:lnTo>
                    <a:pt x="245" y="202"/>
                  </a:lnTo>
                  <a:lnTo>
                    <a:pt x="249" y="207"/>
                  </a:lnTo>
                  <a:lnTo>
                    <a:pt x="249" y="210"/>
                  </a:lnTo>
                  <a:lnTo>
                    <a:pt x="246" y="214"/>
                  </a:lnTo>
                  <a:lnTo>
                    <a:pt x="245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55" y="225"/>
                  </a:lnTo>
                  <a:lnTo>
                    <a:pt x="257" y="225"/>
                  </a:lnTo>
                  <a:lnTo>
                    <a:pt x="258" y="226"/>
                  </a:lnTo>
                  <a:lnTo>
                    <a:pt x="263" y="228"/>
                  </a:lnTo>
                  <a:lnTo>
                    <a:pt x="269" y="229"/>
                  </a:lnTo>
                  <a:lnTo>
                    <a:pt x="270" y="229"/>
                  </a:lnTo>
                  <a:lnTo>
                    <a:pt x="276" y="234"/>
                  </a:lnTo>
                  <a:lnTo>
                    <a:pt x="284" y="234"/>
                  </a:lnTo>
                  <a:lnTo>
                    <a:pt x="290" y="235"/>
                  </a:lnTo>
                  <a:lnTo>
                    <a:pt x="294" y="237"/>
                  </a:lnTo>
                  <a:lnTo>
                    <a:pt x="296" y="238"/>
                  </a:lnTo>
                  <a:lnTo>
                    <a:pt x="297" y="238"/>
                  </a:lnTo>
                  <a:lnTo>
                    <a:pt x="296" y="244"/>
                  </a:lnTo>
                  <a:lnTo>
                    <a:pt x="293" y="249"/>
                  </a:lnTo>
                  <a:lnTo>
                    <a:pt x="287" y="252"/>
                  </a:lnTo>
                  <a:lnTo>
                    <a:pt x="275" y="255"/>
                  </a:lnTo>
                  <a:lnTo>
                    <a:pt x="270" y="253"/>
                  </a:lnTo>
                  <a:lnTo>
                    <a:pt x="267" y="256"/>
                  </a:lnTo>
                  <a:lnTo>
                    <a:pt x="261" y="258"/>
                  </a:lnTo>
                  <a:lnTo>
                    <a:pt x="260" y="256"/>
                  </a:lnTo>
                  <a:lnTo>
                    <a:pt x="258" y="258"/>
                  </a:lnTo>
                  <a:lnTo>
                    <a:pt x="257" y="261"/>
                  </a:lnTo>
                  <a:lnTo>
                    <a:pt x="255" y="288"/>
                  </a:lnTo>
                  <a:lnTo>
                    <a:pt x="252" y="292"/>
                  </a:lnTo>
                  <a:lnTo>
                    <a:pt x="251" y="294"/>
                  </a:lnTo>
                  <a:lnTo>
                    <a:pt x="246" y="297"/>
                  </a:lnTo>
                  <a:lnTo>
                    <a:pt x="243" y="303"/>
                  </a:lnTo>
                  <a:lnTo>
                    <a:pt x="242" y="304"/>
                  </a:lnTo>
                  <a:lnTo>
                    <a:pt x="240" y="306"/>
                  </a:lnTo>
                  <a:lnTo>
                    <a:pt x="239" y="309"/>
                  </a:lnTo>
                  <a:lnTo>
                    <a:pt x="239" y="321"/>
                  </a:lnTo>
                  <a:lnTo>
                    <a:pt x="243" y="324"/>
                  </a:lnTo>
                  <a:lnTo>
                    <a:pt x="246" y="325"/>
                  </a:lnTo>
                  <a:lnTo>
                    <a:pt x="254" y="325"/>
                  </a:lnTo>
                  <a:lnTo>
                    <a:pt x="255" y="327"/>
                  </a:lnTo>
                  <a:lnTo>
                    <a:pt x="260" y="327"/>
                  </a:lnTo>
                  <a:lnTo>
                    <a:pt x="266" y="330"/>
                  </a:lnTo>
                  <a:lnTo>
                    <a:pt x="269" y="333"/>
                  </a:lnTo>
                  <a:lnTo>
                    <a:pt x="269" y="334"/>
                  </a:lnTo>
                  <a:lnTo>
                    <a:pt x="267" y="340"/>
                  </a:lnTo>
                  <a:lnTo>
                    <a:pt x="269" y="345"/>
                  </a:lnTo>
                  <a:lnTo>
                    <a:pt x="270" y="348"/>
                  </a:lnTo>
                  <a:lnTo>
                    <a:pt x="273" y="358"/>
                  </a:lnTo>
                  <a:lnTo>
                    <a:pt x="282" y="358"/>
                  </a:lnTo>
                  <a:lnTo>
                    <a:pt x="284" y="357"/>
                  </a:lnTo>
                  <a:lnTo>
                    <a:pt x="285" y="357"/>
                  </a:lnTo>
                  <a:lnTo>
                    <a:pt x="287" y="355"/>
                  </a:lnTo>
                  <a:lnTo>
                    <a:pt x="288" y="355"/>
                  </a:lnTo>
                  <a:lnTo>
                    <a:pt x="293" y="355"/>
                  </a:lnTo>
                  <a:lnTo>
                    <a:pt x="297" y="354"/>
                  </a:lnTo>
                  <a:lnTo>
                    <a:pt x="303" y="351"/>
                  </a:lnTo>
                  <a:lnTo>
                    <a:pt x="309" y="349"/>
                  </a:lnTo>
                  <a:lnTo>
                    <a:pt x="311" y="352"/>
                  </a:lnTo>
                  <a:lnTo>
                    <a:pt x="314" y="361"/>
                  </a:lnTo>
                  <a:lnTo>
                    <a:pt x="315" y="363"/>
                  </a:lnTo>
                  <a:lnTo>
                    <a:pt x="320" y="366"/>
                  </a:lnTo>
                  <a:lnTo>
                    <a:pt x="314" y="378"/>
                  </a:lnTo>
                  <a:lnTo>
                    <a:pt x="312" y="378"/>
                  </a:lnTo>
                  <a:lnTo>
                    <a:pt x="309" y="381"/>
                  </a:lnTo>
                  <a:lnTo>
                    <a:pt x="305" y="382"/>
                  </a:lnTo>
                  <a:lnTo>
                    <a:pt x="303" y="382"/>
                  </a:lnTo>
                  <a:lnTo>
                    <a:pt x="296" y="384"/>
                  </a:lnTo>
                  <a:lnTo>
                    <a:pt x="288" y="387"/>
                  </a:lnTo>
                  <a:lnTo>
                    <a:pt x="284" y="391"/>
                  </a:lnTo>
                  <a:lnTo>
                    <a:pt x="279" y="396"/>
                  </a:lnTo>
                  <a:lnTo>
                    <a:pt x="275" y="396"/>
                  </a:lnTo>
                  <a:lnTo>
                    <a:pt x="272" y="394"/>
                  </a:lnTo>
                  <a:lnTo>
                    <a:pt x="266" y="391"/>
                  </a:lnTo>
                  <a:lnTo>
                    <a:pt x="263" y="390"/>
                  </a:lnTo>
                  <a:lnTo>
                    <a:pt x="257" y="391"/>
                  </a:lnTo>
                  <a:lnTo>
                    <a:pt x="255" y="393"/>
                  </a:lnTo>
                  <a:lnTo>
                    <a:pt x="248" y="393"/>
                  </a:lnTo>
                  <a:lnTo>
                    <a:pt x="243" y="396"/>
                  </a:lnTo>
                  <a:lnTo>
                    <a:pt x="239" y="397"/>
                  </a:lnTo>
                  <a:lnTo>
                    <a:pt x="233" y="402"/>
                  </a:lnTo>
                  <a:lnTo>
                    <a:pt x="231" y="403"/>
                  </a:lnTo>
                  <a:lnTo>
                    <a:pt x="227" y="406"/>
                  </a:lnTo>
                  <a:lnTo>
                    <a:pt x="222" y="411"/>
                  </a:lnTo>
                  <a:lnTo>
                    <a:pt x="221" y="414"/>
                  </a:lnTo>
                  <a:lnTo>
                    <a:pt x="221" y="421"/>
                  </a:lnTo>
                  <a:lnTo>
                    <a:pt x="219" y="421"/>
                  </a:lnTo>
                  <a:lnTo>
                    <a:pt x="218" y="417"/>
                  </a:lnTo>
                  <a:lnTo>
                    <a:pt x="219" y="415"/>
                  </a:lnTo>
                  <a:lnTo>
                    <a:pt x="215" y="409"/>
                  </a:lnTo>
                  <a:lnTo>
                    <a:pt x="215" y="412"/>
                  </a:lnTo>
                  <a:lnTo>
                    <a:pt x="215" y="415"/>
                  </a:lnTo>
                  <a:lnTo>
                    <a:pt x="212" y="415"/>
                  </a:lnTo>
                  <a:lnTo>
                    <a:pt x="207" y="412"/>
                  </a:lnTo>
                  <a:lnTo>
                    <a:pt x="204" y="400"/>
                  </a:lnTo>
                  <a:lnTo>
                    <a:pt x="194" y="390"/>
                  </a:lnTo>
                  <a:lnTo>
                    <a:pt x="197" y="375"/>
                  </a:lnTo>
                  <a:lnTo>
                    <a:pt x="195" y="373"/>
                  </a:lnTo>
                  <a:lnTo>
                    <a:pt x="192" y="372"/>
                  </a:lnTo>
                  <a:lnTo>
                    <a:pt x="182" y="373"/>
                  </a:lnTo>
                  <a:lnTo>
                    <a:pt x="179" y="375"/>
                  </a:lnTo>
                  <a:lnTo>
                    <a:pt x="174" y="381"/>
                  </a:lnTo>
                  <a:lnTo>
                    <a:pt x="168" y="382"/>
                  </a:lnTo>
                  <a:lnTo>
                    <a:pt x="161" y="402"/>
                  </a:lnTo>
                  <a:lnTo>
                    <a:pt x="164" y="403"/>
                  </a:lnTo>
                  <a:lnTo>
                    <a:pt x="165" y="411"/>
                  </a:lnTo>
                  <a:lnTo>
                    <a:pt x="168" y="414"/>
                  </a:lnTo>
                  <a:lnTo>
                    <a:pt x="171" y="415"/>
                  </a:lnTo>
                  <a:lnTo>
                    <a:pt x="171" y="418"/>
                  </a:lnTo>
                  <a:lnTo>
                    <a:pt x="171" y="421"/>
                  </a:lnTo>
                  <a:lnTo>
                    <a:pt x="164" y="427"/>
                  </a:lnTo>
                  <a:lnTo>
                    <a:pt x="158" y="427"/>
                  </a:lnTo>
                  <a:lnTo>
                    <a:pt x="156" y="429"/>
                  </a:lnTo>
                  <a:lnTo>
                    <a:pt x="152" y="423"/>
                  </a:lnTo>
                  <a:lnTo>
                    <a:pt x="150" y="421"/>
                  </a:lnTo>
                  <a:lnTo>
                    <a:pt x="140" y="421"/>
                  </a:lnTo>
                  <a:lnTo>
                    <a:pt x="135" y="421"/>
                  </a:lnTo>
                  <a:lnTo>
                    <a:pt x="129" y="417"/>
                  </a:lnTo>
                  <a:lnTo>
                    <a:pt x="126" y="418"/>
                  </a:lnTo>
                  <a:lnTo>
                    <a:pt x="120" y="418"/>
                  </a:lnTo>
                  <a:lnTo>
                    <a:pt x="116" y="417"/>
                  </a:lnTo>
                  <a:lnTo>
                    <a:pt x="113" y="415"/>
                  </a:lnTo>
                  <a:lnTo>
                    <a:pt x="108" y="421"/>
                  </a:lnTo>
                  <a:lnTo>
                    <a:pt x="107" y="435"/>
                  </a:lnTo>
                  <a:lnTo>
                    <a:pt x="105" y="436"/>
                  </a:lnTo>
                  <a:lnTo>
                    <a:pt x="102" y="430"/>
                  </a:lnTo>
                  <a:lnTo>
                    <a:pt x="101" y="430"/>
                  </a:lnTo>
                  <a:lnTo>
                    <a:pt x="102" y="426"/>
                  </a:lnTo>
                  <a:lnTo>
                    <a:pt x="99" y="424"/>
                  </a:lnTo>
                  <a:lnTo>
                    <a:pt x="96" y="429"/>
                  </a:lnTo>
                  <a:lnTo>
                    <a:pt x="93" y="432"/>
                  </a:lnTo>
                  <a:lnTo>
                    <a:pt x="89" y="427"/>
                  </a:lnTo>
                  <a:lnTo>
                    <a:pt x="87" y="430"/>
                  </a:lnTo>
                  <a:lnTo>
                    <a:pt x="84" y="430"/>
                  </a:lnTo>
                  <a:lnTo>
                    <a:pt x="81" y="429"/>
                  </a:lnTo>
                  <a:lnTo>
                    <a:pt x="74" y="420"/>
                  </a:lnTo>
                  <a:lnTo>
                    <a:pt x="69" y="418"/>
                  </a:lnTo>
                  <a:lnTo>
                    <a:pt x="60" y="418"/>
                  </a:lnTo>
                  <a:lnTo>
                    <a:pt x="56" y="418"/>
                  </a:lnTo>
                  <a:lnTo>
                    <a:pt x="51" y="414"/>
                  </a:lnTo>
                  <a:lnTo>
                    <a:pt x="41" y="408"/>
                  </a:lnTo>
                  <a:lnTo>
                    <a:pt x="39" y="402"/>
                  </a:lnTo>
                  <a:lnTo>
                    <a:pt x="38" y="400"/>
                  </a:lnTo>
                  <a:lnTo>
                    <a:pt x="33" y="397"/>
                  </a:lnTo>
                  <a:lnTo>
                    <a:pt x="24" y="394"/>
                  </a:lnTo>
                  <a:lnTo>
                    <a:pt x="21" y="391"/>
                  </a:lnTo>
                  <a:lnTo>
                    <a:pt x="20" y="385"/>
                  </a:lnTo>
                  <a:lnTo>
                    <a:pt x="18" y="382"/>
                  </a:lnTo>
                  <a:lnTo>
                    <a:pt x="15" y="381"/>
                  </a:lnTo>
                  <a:lnTo>
                    <a:pt x="11" y="381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81" name="Freeform 11"/>
            <p:cNvSpPr>
              <a:spLocks noChangeAspect="1"/>
            </p:cNvSpPr>
            <p:nvPr/>
          </p:nvSpPr>
          <p:spPr bwMode="auto">
            <a:xfrm>
              <a:off x="4531697" y="5154527"/>
              <a:ext cx="228828" cy="148584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20" y="14"/>
                </a:cxn>
                <a:cxn ang="0">
                  <a:pos x="32" y="14"/>
                </a:cxn>
                <a:cxn ang="0">
                  <a:pos x="41" y="15"/>
                </a:cxn>
                <a:cxn ang="0">
                  <a:pos x="54" y="12"/>
                </a:cxn>
                <a:cxn ang="0">
                  <a:pos x="68" y="3"/>
                </a:cxn>
                <a:cxn ang="0">
                  <a:pos x="75" y="0"/>
                </a:cxn>
                <a:cxn ang="0">
                  <a:pos x="77" y="9"/>
                </a:cxn>
                <a:cxn ang="0">
                  <a:pos x="84" y="11"/>
                </a:cxn>
                <a:cxn ang="0">
                  <a:pos x="90" y="14"/>
                </a:cxn>
                <a:cxn ang="0">
                  <a:pos x="98" y="15"/>
                </a:cxn>
                <a:cxn ang="0">
                  <a:pos x="102" y="18"/>
                </a:cxn>
                <a:cxn ang="0">
                  <a:pos x="108" y="24"/>
                </a:cxn>
                <a:cxn ang="0">
                  <a:pos x="116" y="27"/>
                </a:cxn>
                <a:cxn ang="0">
                  <a:pos x="116" y="36"/>
                </a:cxn>
                <a:cxn ang="0">
                  <a:pos x="117" y="41"/>
                </a:cxn>
                <a:cxn ang="0">
                  <a:pos x="126" y="39"/>
                </a:cxn>
                <a:cxn ang="0">
                  <a:pos x="134" y="41"/>
                </a:cxn>
                <a:cxn ang="0">
                  <a:pos x="137" y="51"/>
                </a:cxn>
                <a:cxn ang="0">
                  <a:pos x="143" y="51"/>
                </a:cxn>
                <a:cxn ang="0">
                  <a:pos x="147" y="54"/>
                </a:cxn>
                <a:cxn ang="0">
                  <a:pos x="143" y="65"/>
                </a:cxn>
                <a:cxn ang="0">
                  <a:pos x="135" y="65"/>
                </a:cxn>
                <a:cxn ang="0">
                  <a:pos x="128" y="63"/>
                </a:cxn>
                <a:cxn ang="0">
                  <a:pos x="119" y="66"/>
                </a:cxn>
                <a:cxn ang="0">
                  <a:pos x="119" y="74"/>
                </a:cxn>
                <a:cxn ang="0">
                  <a:pos x="113" y="80"/>
                </a:cxn>
                <a:cxn ang="0">
                  <a:pos x="107" y="81"/>
                </a:cxn>
                <a:cxn ang="0">
                  <a:pos x="101" y="77"/>
                </a:cxn>
                <a:cxn ang="0">
                  <a:pos x="98" y="72"/>
                </a:cxn>
                <a:cxn ang="0">
                  <a:pos x="89" y="78"/>
                </a:cxn>
                <a:cxn ang="0">
                  <a:pos x="80" y="87"/>
                </a:cxn>
                <a:cxn ang="0">
                  <a:pos x="71" y="84"/>
                </a:cxn>
                <a:cxn ang="0">
                  <a:pos x="65" y="81"/>
                </a:cxn>
                <a:cxn ang="0">
                  <a:pos x="54" y="74"/>
                </a:cxn>
                <a:cxn ang="0">
                  <a:pos x="47" y="62"/>
                </a:cxn>
                <a:cxn ang="0">
                  <a:pos x="42" y="57"/>
                </a:cxn>
                <a:cxn ang="0">
                  <a:pos x="35" y="45"/>
                </a:cxn>
                <a:cxn ang="0">
                  <a:pos x="32" y="39"/>
                </a:cxn>
                <a:cxn ang="0">
                  <a:pos x="29" y="36"/>
                </a:cxn>
                <a:cxn ang="0">
                  <a:pos x="9" y="38"/>
                </a:cxn>
                <a:cxn ang="0">
                  <a:pos x="6" y="30"/>
                </a:cxn>
                <a:cxn ang="0">
                  <a:pos x="3" y="23"/>
                </a:cxn>
              </a:cxnLst>
              <a:rect l="0" t="0" r="r" b="b"/>
              <a:pathLst>
                <a:path w="147" h="87">
                  <a:moveTo>
                    <a:pt x="0" y="20"/>
                  </a:moveTo>
                  <a:lnTo>
                    <a:pt x="15" y="12"/>
                  </a:lnTo>
                  <a:lnTo>
                    <a:pt x="18" y="12"/>
                  </a:lnTo>
                  <a:lnTo>
                    <a:pt x="20" y="14"/>
                  </a:lnTo>
                  <a:lnTo>
                    <a:pt x="26" y="15"/>
                  </a:lnTo>
                  <a:lnTo>
                    <a:pt x="32" y="14"/>
                  </a:lnTo>
                  <a:lnTo>
                    <a:pt x="38" y="15"/>
                  </a:lnTo>
                  <a:lnTo>
                    <a:pt x="41" y="15"/>
                  </a:lnTo>
                  <a:lnTo>
                    <a:pt x="51" y="14"/>
                  </a:lnTo>
                  <a:lnTo>
                    <a:pt x="54" y="12"/>
                  </a:lnTo>
                  <a:lnTo>
                    <a:pt x="57" y="9"/>
                  </a:lnTo>
                  <a:lnTo>
                    <a:pt x="68" y="3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4" y="8"/>
                  </a:lnTo>
                  <a:lnTo>
                    <a:pt x="77" y="9"/>
                  </a:lnTo>
                  <a:lnTo>
                    <a:pt x="81" y="9"/>
                  </a:lnTo>
                  <a:lnTo>
                    <a:pt x="84" y="11"/>
                  </a:lnTo>
                  <a:lnTo>
                    <a:pt x="87" y="12"/>
                  </a:lnTo>
                  <a:lnTo>
                    <a:pt x="90" y="14"/>
                  </a:lnTo>
                  <a:lnTo>
                    <a:pt x="93" y="12"/>
                  </a:lnTo>
                  <a:lnTo>
                    <a:pt x="98" y="15"/>
                  </a:lnTo>
                  <a:lnTo>
                    <a:pt x="99" y="18"/>
                  </a:lnTo>
                  <a:lnTo>
                    <a:pt x="102" y="18"/>
                  </a:lnTo>
                  <a:lnTo>
                    <a:pt x="107" y="21"/>
                  </a:lnTo>
                  <a:lnTo>
                    <a:pt x="108" y="24"/>
                  </a:lnTo>
                  <a:lnTo>
                    <a:pt x="113" y="24"/>
                  </a:lnTo>
                  <a:lnTo>
                    <a:pt x="116" y="27"/>
                  </a:lnTo>
                  <a:lnTo>
                    <a:pt x="114" y="33"/>
                  </a:lnTo>
                  <a:lnTo>
                    <a:pt x="116" y="36"/>
                  </a:lnTo>
                  <a:lnTo>
                    <a:pt x="116" y="41"/>
                  </a:lnTo>
                  <a:lnTo>
                    <a:pt x="117" y="41"/>
                  </a:lnTo>
                  <a:lnTo>
                    <a:pt x="122" y="41"/>
                  </a:lnTo>
                  <a:lnTo>
                    <a:pt x="126" y="39"/>
                  </a:lnTo>
                  <a:lnTo>
                    <a:pt x="131" y="39"/>
                  </a:lnTo>
                  <a:lnTo>
                    <a:pt x="134" y="41"/>
                  </a:lnTo>
                  <a:lnTo>
                    <a:pt x="135" y="45"/>
                  </a:lnTo>
                  <a:lnTo>
                    <a:pt x="137" y="51"/>
                  </a:lnTo>
                  <a:lnTo>
                    <a:pt x="140" y="53"/>
                  </a:lnTo>
                  <a:lnTo>
                    <a:pt x="143" y="51"/>
                  </a:lnTo>
                  <a:lnTo>
                    <a:pt x="146" y="53"/>
                  </a:lnTo>
                  <a:lnTo>
                    <a:pt x="147" y="54"/>
                  </a:lnTo>
                  <a:lnTo>
                    <a:pt x="147" y="59"/>
                  </a:lnTo>
                  <a:lnTo>
                    <a:pt x="143" y="65"/>
                  </a:lnTo>
                  <a:lnTo>
                    <a:pt x="140" y="68"/>
                  </a:lnTo>
                  <a:lnTo>
                    <a:pt x="135" y="65"/>
                  </a:lnTo>
                  <a:lnTo>
                    <a:pt x="132" y="66"/>
                  </a:lnTo>
                  <a:lnTo>
                    <a:pt x="128" y="63"/>
                  </a:lnTo>
                  <a:lnTo>
                    <a:pt x="122" y="65"/>
                  </a:lnTo>
                  <a:lnTo>
                    <a:pt x="119" y="66"/>
                  </a:lnTo>
                  <a:lnTo>
                    <a:pt x="119" y="71"/>
                  </a:lnTo>
                  <a:lnTo>
                    <a:pt x="119" y="74"/>
                  </a:lnTo>
                  <a:lnTo>
                    <a:pt x="116" y="75"/>
                  </a:lnTo>
                  <a:lnTo>
                    <a:pt x="113" y="80"/>
                  </a:lnTo>
                  <a:lnTo>
                    <a:pt x="111" y="81"/>
                  </a:lnTo>
                  <a:lnTo>
                    <a:pt x="107" y="81"/>
                  </a:lnTo>
                  <a:lnTo>
                    <a:pt x="107" y="78"/>
                  </a:lnTo>
                  <a:lnTo>
                    <a:pt x="101" y="77"/>
                  </a:lnTo>
                  <a:lnTo>
                    <a:pt x="101" y="74"/>
                  </a:lnTo>
                  <a:lnTo>
                    <a:pt x="98" y="72"/>
                  </a:lnTo>
                  <a:lnTo>
                    <a:pt x="90" y="75"/>
                  </a:lnTo>
                  <a:lnTo>
                    <a:pt x="89" y="78"/>
                  </a:lnTo>
                  <a:lnTo>
                    <a:pt x="89" y="81"/>
                  </a:lnTo>
                  <a:lnTo>
                    <a:pt x="80" y="87"/>
                  </a:lnTo>
                  <a:lnTo>
                    <a:pt x="72" y="87"/>
                  </a:lnTo>
                  <a:lnTo>
                    <a:pt x="71" y="84"/>
                  </a:lnTo>
                  <a:lnTo>
                    <a:pt x="69" y="83"/>
                  </a:lnTo>
                  <a:lnTo>
                    <a:pt x="65" y="81"/>
                  </a:lnTo>
                  <a:lnTo>
                    <a:pt x="56" y="77"/>
                  </a:lnTo>
                  <a:lnTo>
                    <a:pt x="54" y="74"/>
                  </a:lnTo>
                  <a:lnTo>
                    <a:pt x="48" y="66"/>
                  </a:lnTo>
                  <a:lnTo>
                    <a:pt x="47" y="62"/>
                  </a:lnTo>
                  <a:lnTo>
                    <a:pt x="45" y="60"/>
                  </a:lnTo>
                  <a:lnTo>
                    <a:pt x="42" y="57"/>
                  </a:lnTo>
                  <a:lnTo>
                    <a:pt x="39" y="54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39"/>
                  </a:lnTo>
                  <a:lnTo>
                    <a:pt x="30" y="38"/>
                  </a:lnTo>
                  <a:lnTo>
                    <a:pt x="29" y="36"/>
                  </a:lnTo>
                  <a:lnTo>
                    <a:pt x="20" y="41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6" y="30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82" name="Freeform 12"/>
            <p:cNvSpPr>
              <a:spLocks noChangeAspect="1"/>
            </p:cNvSpPr>
            <p:nvPr/>
          </p:nvSpPr>
          <p:spPr bwMode="auto">
            <a:xfrm>
              <a:off x="4545925" y="5415249"/>
              <a:ext cx="1064704" cy="769553"/>
            </a:xfrm>
            <a:custGeom>
              <a:avLst/>
              <a:gdLst/>
              <a:ahLst/>
              <a:cxnLst>
                <a:cxn ang="0">
                  <a:pos x="15" y="321"/>
                </a:cxn>
                <a:cxn ang="0">
                  <a:pos x="30" y="297"/>
                </a:cxn>
                <a:cxn ang="0">
                  <a:pos x="51" y="273"/>
                </a:cxn>
                <a:cxn ang="0">
                  <a:pos x="44" y="245"/>
                </a:cxn>
                <a:cxn ang="0">
                  <a:pos x="15" y="170"/>
                </a:cxn>
                <a:cxn ang="0">
                  <a:pos x="20" y="111"/>
                </a:cxn>
                <a:cxn ang="0">
                  <a:pos x="36" y="120"/>
                </a:cxn>
                <a:cxn ang="0">
                  <a:pos x="60" y="101"/>
                </a:cxn>
                <a:cxn ang="0">
                  <a:pos x="95" y="111"/>
                </a:cxn>
                <a:cxn ang="0">
                  <a:pos x="92" y="86"/>
                </a:cxn>
                <a:cxn ang="0">
                  <a:pos x="128" y="59"/>
                </a:cxn>
                <a:cxn ang="0">
                  <a:pos x="146" y="93"/>
                </a:cxn>
                <a:cxn ang="0">
                  <a:pos x="158" y="90"/>
                </a:cxn>
                <a:cxn ang="0">
                  <a:pos x="188" y="75"/>
                </a:cxn>
                <a:cxn ang="0">
                  <a:pos x="219" y="71"/>
                </a:cxn>
                <a:cxn ang="0">
                  <a:pos x="251" y="50"/>
                </a:cxn>
                <a:cxn ang="0">
                  <a:pos x="267" y="32"/>
                </a:cxn>
                <a:cxn ang="0">
                  <a:pos x="287" y="6"/>
                </a:cxn>
                <a:cxn ang="0">
                  <a:pos x="323" y="24"/>
                </a:cxn>
                <a:cxn ang="0">
                  <a:pos x="335" y="54"/>
                </a:cxn>
                <a:cxn ang="0">
                  <a:pos x="348" y="75"/>
                </a:cxn>
                <a:cxn ang="0">
                  <a:pos x="398" y="93"/>
                </a:cxn>
                <a:cxn ang="0">
                  <a:pos x="398" y="168"/>
                </a:cxn>
                <a:cxn ang="0">
                  <a:pos x="459" y="153"/>
                </a:cxn>
                <a:cxn ang="0">
                  <a:pos x="497" y="155"/>
                </a:cxn>
                <a:cxn ang="0">
                  <a:pos x="486" y="164"/>
                </a:cxn>
                <a:cxn ang="0">
                  <a:pos x="530" y="204"/>
                </a:cxn>
                <a:cxn ang="0">
                  <a:pos x="587" y="219"/>
                </a:cxn>
                <a:cxn ang="0">
                  <a:pos x="653" y="354"/>
                </a:cxn>
                <a:cxn ang="0">
                  <a:pos x="615" y="368"/>
                </a:cxn>
                <a:cxn ang="0">
                  <a:pos x="569" y="357"/>
                </a:cxn>
                <a:cxn ang="0">
                  <a:pos x="582" y="339"/>
                </a:cxn>
                <a:cxn ang="0">
                  <a:pos x="563" y="348"/>
                </a:cxn>
                <a:cxn ang="0">
                  <a:pos x="557" y="342"/>
                </a:cxn>
                <a:cxn ang="0">
                  <a:pos x="548" y="332"/>
                </a:cxn>
                <a:cxn ang="0">
                  <a:pos x="528" y="344"/>
                </a:cxn>
                <a:cxn ang="0">
                  <a:pos x="516" y="356"/>
                </a:cxn>
                <a:cxn ang="0">
                  <a:pos x="510" y="366"/>
                </a:cxn>
                <a:cxn ang="0">
                  <a:pos x="498" y="369"/>
                </a:cxn>
                <a:cxn ang="0">
                  <a:pos x="486" y="377"/>
                </a:cxn>
                <a:cxn ang="0">
                  <a:pos x="471" y="395"/>
                </a:cxn>
                <a:cxn ang="0">
                  <a:pos x="443" y="404"/>
                </a:cxn>
                <a:cxn ang="0">
                  <a:pos x="417" y="413"/>
                </a:cxn>
                <a:cxn ang="0">
                  <a:pos x="383" y="429"/>
                </a:cxn>
                <a:cxn ang="0">
                  <a:pos x="368" y="435"/>
                </a:cxn>
                <a:cxn ang="0">
                  <a:pos x="362" y="441"/>
                </a:cxn>
                <a:cxn ang="0">
                  <a:pos x="350" y="446"/>
                </a:cxn>
                <a:cxn ang="0">
                  <a:pos x="332" y="447"/>
                </a:cxn>
                <a:cxn ang="0">
                  <a:pos x="311" y="453"/>
                </a:cxn>
                <a:cxn ang="0">
                  <a:pos x="279" y="444"/>
                </a:cxn>
                <a:cxn ang="0">
                  <a:pos x="230" y="428"/>
                </a:cxn>
                <a:cxn ang="0">
                  <a:pos x="197" y="414"/>
                </a:cxn>
                <a:cxn ang="0">
                  <a:pos x="164" y="411"/>
                </a:cxn>
                <a:cxn ang="0">
                  <a:pos x="125" y="408"/>
                </a:cxn>
                <a:cxn ang="0">
                  <a:pos x="93" y="387"/>
                </a:cxn>
                <a:cxn ang="0">
                  <a:pos x="63" y="372"/>
                </a:cxn>
                <a:cxn ang="0">
                  <a:pos x="23" y="360"/>
                </a:cxn>
              </a:cxnLst>
              <a:rect l="0" t="0" r="r" b="b"/>
              <a:pathLst>
                <a:path w="683" h="453">
                  <a:moveTo>
                    <a:pt x="0" y="345"/>
                  </a:moveTo>
                  <a:lnTo>
                    <a:pt x="5" y="344"/>
                  </a:lnTo>
                  <a:lnTo>
                    <a:pt x="6" y="341"/>
                  </a:lnTo>
                  <a:lnTo>
                    <a:pt x="3" y="338"/>
                  </a:lnTo>
                  <a:lnTo>
                    <a:pt x="3" y="330"/>
                  </a:lnTo>
                  <a:lnTo>
                    <a:pt x="8" y="324"/>
                  </a:lnTo>
                  <a:lnTo>
                    <a:pt x="15" y="321"/>
                  </a:lnTo>
                  <a:lnTo>
                    <a:pt x="18" y="323"/>
                  </a:lnTo>
                  <a:lnTo>
                    <a:pt x="20" y="321"/>
                  </a:lnTo>
                  <a:lnTo>
                    <a:pt x="24" y="317"/>
                  </a:lnTo>
                  <a:lnTo>
                    <a:pt x="30" y="312"/>
                  </a:lnTo>
                  <a:lnTo>
                    <a:pt x="30" y="311"/>
                  </a:lnTo>
                  <a:lnTo>
                    <a:pt x="24" y="299"/>
                  </a:lnTo>
                  <a:lnTo>
                    <a:pt x="30" y="297"/>
                  </a:lnTo>
                  <a:lnTo>
                    <a:pt x="32" y="299"/>
                  </a:lnTo>
                  <a:lnTo>
                    <a:pt x="35" y="297"/>
                  </a:lnTo>
                  <a:lnTo>
                    <a:pt x="41" y="296"/>
                  </a:lnTo>
                  <a:lnTo>
                    <a:pt x="42" y="291"/>
                  </a:lnTo>
                  <a:lnTo>
                    <a:pt x="44" y="290"/>
                  </a:lnTo>
                  <a:lnTo>
                    <a:pt x="47" y="285"/>
                  </a:lnTo>
                  <a:lnTo>
                    <a:pt x="51" y="273"/>
                  </a:lnTo>
                  <a:lnTo>
                    <a:pt x="53" y="266"/>
                  </a:lnTo>
                  <a:lnTo>
                    <a:pt x="56" y="263"/>
                  </a:lnTo>
                  <a:lnTo>
                    <a:pt x="59" y="258"/>
                  </a:lnTo>
                  <a:lnTo>
                    <a:pt x="57" y="249"/>
                  </a:lnTo>
                  <a:lnTo>
                    <a:pt x="47" y="245"/>
                  </a:lnTo>
                  <a:lnTo>
                    <a:pt x="45" y="243"/>
                  </a:lnTo>
                  <a:lnTo>
                    <a:pt x="44" y="245"/>
                  </a:lnTo>
                  <a:lnTo>
                    <a:pt x="39" y="240"/>
                  </a:lnTo>
                  <a:lnTo>
                    <a:pt x="36" y="236"/>
                  </a:lnTo>
                  <a:lnTo>
                    <a:pt x="35" y="221"/>
                  </a:lnTo>
                  <a:lnTo>
                    <a:pt x="30" y="219"/>
                  </a:lnTo>
                  <a:lnTo>
                    <a:pt x="23" y="216"/>
                  </a:lnTo>
                  <a:lnTo>
                    <a:pt x="18" y="174"/>
                  </a:lnTo>
                  <a:lnTo>
                    <a:pt x="15" y="170"/>
                  </a:lnTo>
                  <a:lnTo>
                    <a:pt x="11" y="165"/>
                  </a:lnTo>
                  <a:lnTo>
                    <a:pt x="9" y="161"/>
                  </a:lnTo>
                  <a:lnTo>
                    <a:pt x="15" y="132"/>
                  </a:lnTo>
                  <a:lnTo>
                    <a:pt x="15" y="122"/>
                  </a:lnTo>
                  <a:lnTo>
                    <a:pt x="15" y="114"/>
                  </a:lnTo>
                  <a:lnTo>
                    <a:pt x="18" y="114"/>
                  </a:lnTo>
                  <a:lnTo>
                    <a:pt x="20" y="111"/>
                  </a:lnTo>
                  <a:lnTo>
                    <a:pt x="24" y="116"/>
                  </a:lnTo>
                  <a:lnTo>
                    <a:pt x="27" y="113"/>
                  </a:lnTo>
                  <a:lnTo>
                    <a:pt x="30" y="108"/>
                  </a:lnTo>
                  <a:lnTo>
                    <a:pt x="33" y="110"/>
                  </a:lnTo>
                  <a:lnTo>
                    <a:pt x="32" y="114"/>
                  </a:lnTo>
                  <a:lnTo>
                    <a:pt x="33" y="114"/>
                  </a:lnTo>
                  <a:lnTo>
                    <a:pt x="36" y="120"/>
                  </a:lnTo>
                  <a:lnTo>
                    <a:pt x="38" y="119"/>
                  </a:lnTo>
                  <a:lnTo>
                    <a:pt x="39" y="105"/>
                  </a:lnTo>
                  <a:lnTo>
                    <a:pt x="44" y="99"/>
                  </a:lnTo>
                  <a:lnTo>
                    <a:pt x="47" y="101"/>
                  </a:lnTo>
                  <a:lnTo>
                    <a:pt x="51" y="102"/>
                  </a:lnTo>
                  <a:lnTo>
                    <a:pt x="57" y="102"/>
                  </a:lnTo>
                  <a:lnTo>
                    <a:pt x="60" y="101"/>
                  </a:lnTo>
                  <a:lnTo>
                    <a:pt x="66" y="105"/>
                  </a:lnTo>
                  <a:lnTo>
                    <a:pt x="71" y="105"/>
                  </a:lnTo>
                  <a:lnTo>
                    <a:pt x="81" y="105"/>
                  </a:lnTo>
                  <a:lnTo>
                    <a:pt x="83" y="107"/>
                  </a:lnTo>
                  <a:lnTo>
                    <a:pt x="87" y="113"/>
                  </a:lnTo>
                  <a:lnTo>
                    <a:pt x="89" y="111"/>
                  </a:lnTo>
                  <a:lnTo>
                    <a:pt x="95" y="111"/>
                  </a:lnTo>
                  <a:lnTo>
                    <a:pt x="102" y="105"/>
                  </a:lnTo>
                  <a:lnTo>
                    <a:pt x="102" y="102"/>
                  </a:lnTo>
                  <a:lnTo>
                    <a:pt x="102" y="99"/>
                  </a:lnTo>
                  <a:lnTo>
                    <a:pt x="99" y="98"/>
                  </a:lnTo>
                  <a:lnTo>
                    <a:pt x="96" y="95"/>
                  </a:lnTo>
                  <a:lnTo>
                    <a:pt x="95" y="87"/>
                  </a:lnTo>
                  <a:lnTo>
                    <a:pt x="92" y="86"/>
                  </a:lnTo>
                  <a:lnTo>
                    <a:pt x="99" y="66"/>
                  </a:lnTo>
                  <a:lnTo>
                    <a:pt x="105" y="65"/>
                  </a:lnTo>
                  <a:lnTo>
                    <a:pt x="110" y="59"/>
                  </a:lnTo>
                  <a:lnTo>
                    <a:pt x="113" y="57"/>
                  </a:lnTo>
                  <a:lnTo>
                    <a:pt x="123" y="56"/>
                  </a:lnTo>
                  <a:lnTo>
                    <a:pt x="126" y="57"/>
                  </a:lnTo>
                  <a:lnTo>
                    <a:pt x="128" y="59"/>
                  </a:lnTo>
                  <a:lnTo>
                    <a:pt x="125" y="74"/>
                  </a:lnTo>
                  <a:lnTo>
                    <a:pt x="135" y="84"/>
                  </a:lnTo>
                  <a:lnTo>
                    <a:pt x="138" y="96"/>
                  </a:lnTo>
                  <a:lnTo>
                    <a:pt x="143" y="99"/>
                  </a:lnTo>
                  <a:lnTo>
                    <a:pt x="146" y="99"/>
                  </a:lnTo>
                  <a:lnTo>
                    <a:pt x="146" y="96"/>
                  </a:lnTo>
                  <a:lnTo>
                    <a:pt x="146" y="93"/>
                  </a:lnTo>
                  <a:lnTo>
                    <a:pt x="150" y="99"/>
                  </a:lnTo>
                  <a:lnTo>
                    <a:pt x="149" y="101"/>
                  </a:lnTo>
                  <a:lnTo>
                    <a:pt x="150" y="105"/>
                  </a:lnTo>
                  <a:lnTo>
                    <a:pt x="152" y="105"/>
                  </a:lnTo>
                  <a:lnTo>
                    <a:pt x="152" y="98"/>
                  </a:lnTo>
                  <a:lnTo>
                    <a:pt x="153" y="95"/>
                  </a:lnTo>
                  <a:lnTo>
                    <a:pt x="158" y="90"/>
                  </a:lnTo>
                  <a:lnTo>
                    <a:pt x="162" y="87"/>
                  </a:lnTo>
                  <a:lnTo>
                    <a:pt x="164" y="86"/>
                  </a:lnTo>
                  <a:lnTo>
                    <a:pt x="170" y="81"/>
                  </a:lnTo>
                  <a:lnTo>
                    <a:pt x="174" y="80"/>
                  </a:lnTo>
                  <a:lnTo>
                    <a:pt x="179" y="77"/>
                  </a:lnTo>
                  <a:lnTo>
                    <a:pt x="186" y="77"/>
                  </a:lnTo>
                  <a:lnTo>
                    <a:pt x="188" y="75"/>
                  </a:lnTo>
                  <a:lnTo>
                    <a:pt x="194" y="74"/>
                  </a:lnTo>
                  <a:lnTo>
                    <a:pt x="197" y="75"/>
                  </a:lnTo>
                  <a:lnTo>
                    <a:pt x="203" y="78"/>
                  </a:lnTo>
                  <a:lnTo>
                    <a:pt x="206" y="80"/>
                  </a:lnTo>
                  <a:lnTo>
                    <a:pt x="210" y="80"/>
                  </a:lnTo>
                  <a:lnTo>
                    <a:pt x="215" y="75"/>
                  </a:lnTo>
                  <a:lnTo>
                    <a:pt x="219" y="71"/>
                  </a:lnTo>
                  <a:lnTo>
                    <a:pt x="227" y="68"/>
                  </a:lnTo>
                  <a:lnTo>
                    <a:pt x="234" y="66"/>
                  </a:lnTo>
                  <a:lnTo>
                    <a:pt x="236" y="66"/>
                  </a:lnTo>
                  <a:lnTo>
                    <a:pt x="240" y="65"/>
                  </a:lnTo>
                  <a:lnTo>
                    <a:pt x="243" y="62"/>
                  </a:lnTo>
                  <a:lnTo>
                    <a:pt x="245" y="62"/>
                  </a:lnTo>
                  <a:lnTo>
                    <a:pt x="251" y="50"/>
                  </a:lnTo>
                  <a:lnTo>
                    <a:pt x="252" y="48"/>
                  </a:lnTo>
                  <a:lnTo>
                    <a:pt x="254" y="45"/>
                  </a:lnTo>
                  <a:lnTo>
                    <a:pt x="257" y="41"/>
                  </a:lnTo>
                  <a:lnTo>
                    <a:pt x="261" y="39"/>
                  </a:lnTo>
                  <a:lnTo>
                    <a:pt x="264" y="39"/>
                  </a:lnTo>
                  <a:lnTo>
                    <a:pt x="266" y="36"/>
                  </a:lnTo>
                  <a:lnTo>
                    <a:pt x="267" y="32"/>
                  </a:lnTo>
                  <a:lnTo>
                    <a:pt x="275" y="20"/>
                  </a:lnTo>
                  <a:lnTo>
                    <a:pt x="275" y="15"/>
                  </a:lnTo>
                  <a:lnTo>
                    <a:pt x="273" y="9"/>
                  </a:lnTo>
                  <a:lnTo>
                    <a:pt x="272" y="0"/>
                  </a:lnTo>
                  <a:lnTo>
                    <a:pt x="278" y="0"/>
                  </a:lnTo>
                  <a:lnTo>
                    <a:pt x="281" y="2"/>
                  </a:lnTo>
                  <a:lnTo>
                    <a:pt x="287" y="6"/>
                  </a:lnTo>
                  <a:lnTo>
                    <a:pt x="290" y="8"/>
                  </a:lnTo>
                  <a:lnTo>
                    <a:pt x="299" y="11"/>
                  </a:lnTo>
                  <a:lnTo>
                    <a:pt x="303" y="14"/>
                  </a:lnTo>
                  <a:lnTo>
                    <a:pt x="309" y="17"/>
                  </a:lnTo>
                  <a:lnTo>
                    <a:pt x="312" y="18"/>
                  </a:lnTo>
                  <a:lnTo>
                    <a:pt x="321" y="21"/>
                  </a:lnTo>
                  <a:lnTo>
                    <a:pt x="323" y="24"/>
                  </a:lnTo>
                  <a:lnTo>
                    <a:pt x="327" y="33"/>
                  </a:lnTo>
                  <a:lnTo>
                    <a:pt x="327" y="35"/>
                  </a:lnTo>
                  <a:lnTo>
                    <a:pt x="329" y="36"/>
                  </a:lnTo>
                  <a:lnTo>
                    <a:pt x="330" y="41"/>
                  </a:lnTo>
                  <a:lnTo>
                    <a:pt x="330" y="50"/>
                  </a:lnTo>
                  <a:lnTo>
                    <a:pt x="330" y="51"/>
                  </a:lnTo>
                  <a:lnTo>
                    <a:pt x="335" y="54"/>
                  </a:lnTo>
                  <a:lnTo>
                    <a:pt x="342" y="57"/>
                  </a:lnTo>
                  <a:lnTo>
                    <a:pt x="344" y="60"/>
                  </a:lnTo>
                  <a:lnTo>
                    <a:pt x="344" y="65"/>
                  </a:lnTo>
                  <a:lnTo>
                    <a:pt x="342" y="66"/>
                  </a:lnTo>
                  <a:lnTo>
                    <a:pt x="344" y="68"/>
                  </a:lnTo>
                  <a:lnTo>
                    <a:pt x="345" y="69"/>
                  </a:lnTo>
                  <a:lnTo>
                    <a:pt x="348" y="75"/>
                  </a:lnTo>
                  <a:lnTo>
                    <a:pt x="353" y="75"/>
                  </a:lnTo>
                  <a:lnTo>
                    <a:pt x="360" y="74"/>
                  </a:lnTo>
                  <a:lnTo>
                    <a:pt x="368" y="75"/>
                  </a:lnTo>
                  <a:lnTo>
                    <a:pt x="380" y="74"/>
                  </a:lnTo>
                  <a:lnTo>
                    <a:pt x="384" y="74"/>
                  </a:lnTo>
                  <a:lnTo>
                    <a:pt x="392" y="83"/>
                  </a:lnTo>
                  <a:lnTo>
                    <a:pt x="398" y="93"/>
                  </a:lnTo>
                  <a:lnTo>
                    <a:pt x="399" y="102"/>
                  </a:lnTo>
                  <a:lnTo>
                    <a:pt x="399" y="114"/>
                  </a:lnTo>
                  <a:lnTo>
                    <a:pt x="395" y="122"/>
                  </a:lnTo>
                  <a:lnTo>
                    <a:pt x="386" y="131"/>
                  </a:lnTo>
                  <a:lnTo>
                    <a:pt x="386" y="134"/>
                  </a:lnTo>
                  <a:lnTo>
                    <a:pt x="392" y="158"/>
                  </a:lnTo>
                  <a:lnTo>
                    <a:pt x="398" y="168"/>
                  </a:lnTo>
                  <a:lnTo>
                    <a:pt x="404" y="170"/>
                  </a:lnTo>
                  <a:lnTo>
                    <a:pt x="413" y="171"/>
                  </a:lnTo>
                  <a:lnTo>
                    <a:pt x="420" y="173"/>
                  </a:lnTo>
                  <a:lnTo>
                    <a:pt x="431" y="171"/>
                  </a:lnTo>
                  <a:lnTo>
                    <a:pt x="443" y="162"/>
                  </a:lnTo>
                  <a:lnTo>
                    <a:pt x="447" y="155"/>
                  </a:lnTo>
                  <a:lnTo>
                    <a:pt x="459" y="153"/>
                  </a:lnTo>
                  <a:lnTo>
                    <a:pt x="477" y="143"/>
                  </a:lnTo>
                  <a:lnTo>
                    <a:pt x="479" y="138"/>
                  </a:lnTo>
                  <a:lnTo>
                    <a:pt x="480" y="141"/>
                  </a:lnTo>
                  <a:lnTo>
                    <a:pt x="485" y="141"/>
                  </a:lnTo>
                  <a:lnTo>
                    <a:pt x="491" y="146"/>
                  </a:lnTo>
                  <a:lnTo>
                    <a:pt x="498" y="149"/>
                  </a:lnTo>
                  <a:lnTo>
                    <a:pt x="497" y="155"/>
                  </a:lnTo>
                  <a:lnTo>
                    <a:pt x="494" y="156"/>
                  </a:lnTo>
                  <a:lnTo>
                    <a:pt x="489" y="158"/>
                  </a:lnTo>
                  <a:lnTo>
                    <a:pt x="488" y="158"/>
                  </a:lnTo>
                  <a:lnTo>
                    <a:pt x="486" y="159"/>
                  </a:lnTo>
                  <a:lnTo>
                    <a:pt x="485" y="161"/>
                  </a:lnTo>
                  <a:lnTo>
                    <a:pt x="483" y="161"/>
                  </a:lnTo>
                  <a:lnTo>
                    <a:pt x="486" y="164"/>
                  </a:lnTo>
                  <a:lnTo>
                    <a:pt x="486" y="167"/>
                  </a:lnTo>
                  <a:lnTo>
                    <a:pt x="491" y="171"/>
                  </a:lnTo>
                  <a:lnTo>
                    <a:pt x="497" y="182"/>
                  </a:lnTo>
                  <a:lnTo>
                    <a:pt x="506" y="194"/>
                  </a:lnTo>
                  <a:lnTo>
                    <a:pt x="525" y="203"/>
                  </a:lnTo>
                  <a:lnTo>
                    <a:pt x="527" y="204"/>
                  </a:lnTo>
                  <a:lnTo>
                    <a:pt x="530" y="204"/>
                  </a:lnTo>
                  <a:lnTo>
                    <a:pt x="533" y="204"/>
                  </a:lnTo>
                  <a:lnTo>
                    <a:pt x="534" y="219"/>
                  </a:lnTo>
                  <a:lnTo>
                    <a:pt x="546" y="222"/>
                  </a:lnTo>
                  <a:lnTo>
                    <a:pt x="557" y="221"/>
                  </a:lnTo>
                  <a:lnTo>
                    <a:pt x="566" y="219"/>
                  </a:lnTo>
                  <a:lnTo>
                    <a:pt x="579" y="221"/>
                  </a:lnTo>
                  <a:lnTo>
                    <a:pt x="587" y="219"/>
                  </a:lnTo>
                  <a:lnTo>
                    <a:pt x="611" y="221"/>
                  </a:lnTo>
                  <a:lnTo>
                    <a:pt x="651" y="224"/>
                  </a:lnTo>
                  <a:lnTo>
                    <a:pt x="674" y="222"/>
                  </a:lnTo>
                  <a:lnTo>
                    <a:pt x="683" y="224"/>
                  </a:lnTo>
                  <a:lnTo>
                    <a:pt x="657" y="293"/>
                  </a:lnTo>
                  <a:lnTo>
                    <a:pt x="644" y="332"/>
                  </a:lnTo>
                  <a:lnTo>
                    <a:pt x="653" y="354"/>
                  </a:lnTo>
                  <a:lnTo>
                    <a:pt x="653" y="380"/>
                  </a:lnTo>
                  <a:lnTo>
                    <a:pt x="651" y="380"/>
                  </a:lnTo>
                  <a:lnTo>
                    <a:pt x="645" y="378"/>
                  </a:lnTo>
                  <a:lnTo>
                    <a:pt x="644" y="378"/>
                  </a:lnTo>
                  <a:lnTo>
                    <a:pt x="632" y="374"/>
                  </a:lnTo>
                  <a:lnTo>
                    <a:pt x="629" y="374"/>
                  </a:lnTo>
                  <a:lnTo>
                    <a:pt x="615" y="368"/>
                  </a:lnTo>
                  <a:lnTo>
                    <a:pt x="606" y="365"/>
                  </a:lnTo>
                  <a:lnTo>
                    <a:pt x="593" y="365"/>
                  </a:lnTo>
                  <a:lnTo>
                    <a:pt x="579" y="363"/>
                  </a:lnTo>
                  <a:lnTo>
                    <a:pt x="566" y="362"/>
                  </a:lnTo>
                  <a:lnTo>
                    <a:pt x="564" y="363"/>
                  </a:lnTo>
                  <a:lnTo>
                    <a:pt x="563" y="360"/>
                  </a:lnTo>
                  <a:lnTo>
                    <a:pt x="569" y="357"/>
                  </a:lnTo>
                  <a:lnTo>
                    <a:pt x="573" y="357"/>
                  </a:lnTo>
                  <a:lnTo>
                    <a:pt x="579" y="354"/>
                  </a:lnTo>
                  <a:lnTo>
                    <a:pt x="581" y="353"/>
                  </a:lnTo>
                  <a:lnTo>
                    <a:pt x="582" y="351"/>
                  </a:lnTo>
                  <a:lnTo>
                    <a:pt x="585" y="345"/>
                  </a:lnTo>
                  <a:lnTo>
                    <a:pt x="585" y="344"/>
                  </a:lnTo>
                  <a:lnTo>
                    <a:pt x="582" y="339"/>
                  </a:lnTo>
                  <a:lnTo>
                    <a:pt x="576" y="338"/>
                  </a:lnTo>
                  <a:lnTo>
                    <a:pt x="572" y="338"/>
                  </a:lnTo>
                  <a:lnTo>
                    <a:pt x="567" y="341"/>
                  </a:lnTo>
                  <a:lnTo>
                    <a:pt x="566" y="342"/>
                  </a:lnTo>
                  <a:lnTo>
                    <a:pt x="564" y="345"/>
                  </a:lnTo>
                  <a:lnTo>
                    <a:pt x="564" y="347"/>
                  </a:lnTo>
                  <a:lnTo>
                    <a:pt x="563" y="348"/>
                  </a:lnTo>
                  <a:lnTo>
                    <a:pt x="557" y="348"/>
                  </a:lnTo>
                  <a:lnTo>
                    <a:pt x="554" y="353"/>
                  </a:lnTo>
                  <a:lnTo>
                    <a:pt x="552" y="350"/>
                  </a:lnTo>
                  <a:lnTo>
                    <a:pt x="552" y="348"/>
                  </a:lnTo>
                  <a:lnTo>
                    <a:pt x="557" y="345"/>
                  </a:lnTo>
                  <a:lnTo>
                    <a:pt x="558" y="344"/>
                  </a:lnTo>
                  <a:lnTo>
                    <a:pt x="557" y="342"/>
                  </a:lnTo>
                  <a:lnTo>
                    <a:pt x="554" y="341"/>
                  </a:lnTo>
                  <a:lnTo>
                    <a:pt x="552" y="338"/>
                  </a:lnTo>
                  <a:lnTo>
                    <a:pt x="551" y="338"/>
                  </a:lnTo>
                  <a:lnTo>
                    <a:pt x="551" y="336"/>
                  </a:lnTo>
                  <a:lnTo>
                    <a:pt x="552" y="335"/>
                  </a:lnTo>
                  <a:lnTo>
                    <a:pt x="552" y="333"/>
                  </a:lnTo>
                  <a:lnTo>
                    <a:pt x="548" y="332"/>
                  </a:lnTo>
                  <a:lnTo>
                    <a:pt x="548" y="329"/>
                  </a:lnTo>
                  <a:lnTo>
                    <a:pt x="545" y="327"/>
                  </a:lnTo>
                  <a:lnTo>
                    <a:pt x="543" y="327"/>
                  </a:lnTo>
                  <a:lnTo>
                    <a:pt x="542" y="329"/>
                  </a:lnTo>
                  <a:lnTo>
                    <a:pt x="536" y="330"/>
                  </a:lnTo>
                  <a:lnTo>
                    <a:pt x="531" y="336"/>
                  </a:lnTo>
                  <a:lnTo>
                    <a:pt x="528" y="344"/>
                  </a:lnTo>
                  <a:lnTo>
                    <a:pt x="527" y="345"/>
                  </a:lnTo>
                  <a:lnTo>
                    <a:pt x="522" y="345"/>
                  </a:lnTo>
                  <a:lnTo>
                    <a:pt x="519" y="347"/>
                  </a:lnTo>
                  <a:lnTo>
                    <a:pt x="516" y="350"/>
                  </a:lnTo>
                  <a:lnTo>
                    <a:pt x="515" y="350"/>
                  </a:lnTo>
                  <a:lnTo>
                    <a:pt x="515" y="354"/>
                  </a:lnTo>
                  <a:lnTo>
                    <a:pt x="516" y="356"/>
                  </a:lnTo>
                  <a:lnTo>
                    <a:pt x="519" y="356"/>
                  </a:lnTo>
                  <a:lnTo>
                    <a:pt x="524" y="356"/>
                  </a:lnTo>
                  <a:lnTo>
                    <a:pt x="524" y="357"/>
                  </a:lnTo>
                  <a:lnTo>
                    <a:pt x="524" y="359"/>
                  </a:lnTo>
                  <a:lnTo>
                    <a:pt x="524" y="363"/>
                  </a:lnTo>
                  <a:lnTo>
                    <a:pt x="519" y="365"/>
                  </a:lnTo>
                  <a:lnTo>
                    <a:pt x="510" y="366"/>
                  </a:lnTo>
                  <a:lnTo>
                    <a:pt x="506" y="365"/>
                  </a:lnTo>
                  <a:lnTo>
                    <a:pt x="504" y="365"/>
                  </a:lnTo>
                  <a:lnTo>
                    <a:pt x="504" y="366"/>
                  </a:lnTo>
                  <a:lnTo>
                    <a:pt x="504" y="368"/>
                  </a:lnTo>
                  <a:lnTo>
                    <a:pt x="503" y="369"/>
                  </a:lnTo>
                  <a:lnTo>
                    <a:pt x="500" y="369"/>
                  </a:lnTo>
                  <a:lnTo>
                    <a:pt x="498" y="369"/>
                  </a:lnTo>
                  <a:lnTo>
                    <a:pt x="497" y="369"/>
                  </a:lnTo>
                  <a:lnTo>
                    <a:pt x="497" y="371"/>
                  </a:lnTo>
                  <a:lnTo>
                    <a:pt x="494" y="371"/>
                  </a:lnTo>
                  <a:lnTo>
                    <a:pt x="491" y="372"/>
                  </a:lnTo>
                  <a:lnTo>
                    <a:pt x="489" y="375"/>
                  </a:lnTo>
                  <a:lnTo>
                    <a:pt x="488" y="375"/>
                  </a:lnTo>
                  <a:lnTo>
                    <a:pt x="486" y="377"/>
                  </a:lnTo>
                  <a:lnTo>
                    <a:pt x="486" y="380"/>
                  </a:lnTo>
                  <a:lnTo>
                    <a:pt x="482" y="381"/>
                  </a:lnTo>
                  <a:lnTo>
                    <a:pt x="476" y="384"/>
                  </a:lnTo>
                  <a:lnTo>
                    <a:pt x="473" y="386"/>
                  </a:lnTo>
                  <a:lnTo>
                    <a:pt x="471" y="389"/>
                  </a:lnTo>
                  <a:lnTo>
                    <a:pt x="471" y="392"/>
                  </a:lnTo>
                  <a:lnTo>
                    <a:pt x="471" y="395"/>
                  </a:lnTo>
                  <a:lnTo>
                    <a:pt x="467" y="395"/>
                  </a:lnTo>
                  <a:lnTo>
                    <a:pt x="462" y="398"/>
                  </a:lnTo>
                  <a:lnTo>
                    <a:pt x="461" y="401"/>
                  </a:lnTo>
                  <a:lnTo>
                    <a:pt x="458" y="401"/>
                  </a:lnTo>
                  <a:lnTo>
                    <a:pt x="455" y="401"/>
                  </a:lnTo>
                  <a:lnTo>
                    <a:pt x="452" y="402"/>
                  </a:lnTo>
                  <a:lnTo>
                    <a:pt x="443" y="404"/>
                  </a:lnTo>
                  <a:lnTo>
                    <a:pt x="441" y="405"/>
                  </a:lnTo>
                  <a:lnTo>
                    <a:pt x="437" y="405"/>
                  </a:lnTo>
                  <a:lnTo>
                    <a:pt x="437" y="407"/>
                  </a:lnTo>
                  <a:lnTo>
                    <a:pt x="434" y="407"/>
                  </a:lnTo>
                  <a:lnTo>
                    <a:pt x="431" y="410"/>
                  </a:lnTo>
                  <a:lnTo>
                    <a:pt x="423" y="411"/>
                  </a:lnTo>
                  <a:lnTo>
                    <a:pt x="417" y="413"/>
                  </a:lnTo>
                  <a:lnTo>
                    <a:pt x="414" y="414"/>
                  </a:lnTo>
                  <a:lnTo>
                    <a:pt x="414" y="416"/>
                  </a:lnTo>
                  <a:lnTo>
                    <a:pt x="401" y="420"/>
                  </a:lnTo>
                  <a:lnTo>
                    <a:pt x="399" y="422"/>
                  </a:lnTo>
                  <a:lnTo>
                    <a:pt x="390" y="425"/>
                  </a:lnTo>
                  <a:lnTo>
                    <a:pt x="387" y="428"/>
                  </a:lnTo>
                  <a:lnTo>
                    <a:pt x="383" y="429"/>
                  </a:lnTo>
                  <a:lnTo>
                    <a:pt x="377" y="434"/>
                  </a:lnTo>
                  <a:lnTo>
                    <a:pt x="375" y="434"/>
                  </a:lnTo>
                  <a:lnTo>
                    <a:pt x="374" y="434"/>
                  </a:lnTo>
                  <a:lnTo>
                    <a:pt x="372" y="434"/>
                  </a:lnTo>
                  <a:lnTo>
                    <a:pt x="372" y="437"/>
                  </a:lnTo>
                  <a:lnTo>
                    <a:pt x="369" y="435"/>
                  </a:lnTo>
                  <a:lnTo>
                    <a:pt x="368" y="435"/>
                  </a:lnTo>
                  <a:lnTo>
                    <a:pt x="369" y="437"/>
                  </a:lnTo>
                  <a:lnTo>
                    <a:pt x="368" y="438"/>
                  </a:lnTo>
                  <a:lnTo>
                    <a:pt x="365" y="437"/>
                  </a:lnTo>
                  <a:lnTo>
                    <a:pt x="365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2" y="441"/>
                  </a:lnTo>
                  <a:lnTo>
                    <a:pt x="360" y="440"/>
                  </a:lnTo>
                  <a:lnTo>
                    <a:pt x="360" y="443"/>
                  </a:lnTo>
                  <a:lnTo>
                    <a:pt x="359" y="443"/>
                  </a:lnTo>
                  <a:lnTo>
                    <a:pt x="354" y="444"/>
                  </a:lnTo>
                  <a:lnTo>
                    <a:pt x="353" y="444"/>
                  </a:lnTo>
                  <a:lnTo>
                    <a:pt x="353" y="446"/>
                  </a:lnTo>
                  <a:lnTo>
                    <a:pt x="350" y="446"/>
                  </a:lnTo>
                  <a:lnTo>
                    <a:pt x="348" y="447"/>
                  </a:lnTo>
                  <a:lnTo>
                    <a:pt x="347" y="449"/>
                  </a:lnTo>
                  <a:lnTo>
                    <a:pt x="342" y="447"/>
                  </a:lnTo>
                  <a:lnTo>
                    <a:pt x="341" y="449"/>
                  </a:lnTo>
                  <a:lnTo>
                    <a:pt x="335" y="447"/>
                  </a:lnTo>
                  <a:lnTo>
                    <a:pt x="332" y="449"/>
                  </a:lnTo>
                  <a:lnTo>
                    <a:pt x="332" y="447"/>
                  </a:lnTo>
                  <a:lnTo>
                    <a:pt x="329" y="449"/>
                  </a:lnTo>
                  <a:lnTo>
                    <a:pt x="320" y="447"/>
                  </a:lnTo>
                  <a:lnTo>
                    <a:pt x="317" y="449"/>
                  </a:lnTo>
                  <a:lnTo>
                    <a:pt x="315" y="449"/>
                  </a:lnTo>
                  <a:lnTo>
                    <a:pt x="314" y="450"/>
                  </a:lnTo>
                  <a:lnTo>
                    <a:pt x="312" y="452"/>
                  </a:lnTo>
                  <a:lnTo>
                    <a:pt x="311" y="453"/>
                  </a:lnTo>
                  <a:lnTo>
                    <a:pt x="302" y="452"/>
                  </a:lnTo>
                  <a:lnTo>
                    <a:pt x="300" y="453"/>
                  </a:lnTo>
                  <a:lnTo>
                    <a:pt x="297" y="450"/>
                  </a:lnTo>
                  <a:lnTo>
                    <a:pt x="290" y="449"/>
                  </a:lnTo>
                  <a:lnTo>
                    <a:pt x="285" y="446"/>
                  </a:lnTo>
                  <a:lnTo>
                    <a:pt x="281" y="446"/>
                  </a:lnTo>
                  <a:lnTo>
                    <a:pt x="279" y="444"/>
                  </a:lnTo>
                  <a:lnTo>
                    <a:pt x="263" y="441"/>
                  </a:lnTo>
                  <a:lnTo>
                    <a:pt x="258" y="441"/>
                  </a:lnTo>
                  <a:lnTo>
                    <a:pt x="245" y="435"/>
                  </a:lnTo>
                  <a:lnTo>
                    <a:pt x="240" y="434"/>
                  </a:lnTo>
                  <a:lnTo>
                    <a:pt x="236" y="432"/>
                  </a:lnTo>
                  <a:lnTo>
                    <a:pt x="230" y="429"/>
                  </a:lnTo>
                  <a:lnTo>
                    <a:pt x="230" y="428"/>
                  </a:lnTo>
                  <a:lnTo>
                    <a:pt x="228" y="426"/>
                  </a:lnTo>
                  <a:lnTo>
                    <a:pt x="228" y="425"/>
                  </a:lnTo>
                  <a:lnTo>
                    <a:pt x="227" y="423"/>
                  </a:lnTo>
                  <a:lnTo>
                    <a:pt x="225" y="423"/>
                  </a:lnTo>
                  <a:lnTo>
                    <a:pt x="218" y="419"/>
                  </a:lnTo>
                  <a:lnTo>
                    <a:pt x="210" y="416"/>
                  </a:lnTo>
                  <a:lnTo>
                    <a:pt x="197" y="414"/>
                  </a:lnTo>
                  <a:lnTo>
                    <a:pt x="194" y="414"/>
                  </a:lnTo>
                  <a:lnTo>
                    <a:pt x="191" y="413"/>
                  </a:lnTo>
                  <a:lnTo>
                    <a:pt x="186" y="413"/>
                  </a:lnTo>
                  <a:lnTo>
                    <a:pt x="183" y="414"/>
                  </a:lnTo>
                  <a:lnTo>
                    <a:pt x="176" y="414"/>
                  </a:lnTo>
                  <a:lnTo>
                    <a:pt x="167" y="413"/>
                  </a:lnTo>
                  <a:lnTo>
                    <a:pt x="164" y="411"/>
                  </a:lnTo>
                  <a:lnTo>
                    <a:pt x="159" y="410"/>
                  </a:lnTo>
                  <a:lnTo>
                    <a:pt x="155" y="411"/>
                  </a:lnTo>
                  <a:lnTo>
                    <a:pt x="152" y="411"/>
                  </a:lnTo>
                  <a:lnTo>
                    <a:pt x="143" y="408"/>
                  </a:lnTo>
                  <a:lnTo>
                    <a:pt x="140" y="408"/>
                  </a:lnTo>
                  <a:lnTo>
                    <a:pt x="135" y="410"/>
                  </a:lnTo>
                  <a:lnTo>
                    <a:pt x="125" y="408"/>
                  </a:lnTo>
                  <a:lnTo>
                    <a:pt x="120" y="408"/>
                  </a:lnTo>
                  <a:lnTo>
                    <a:pt x="117" y="405"/>
                  </a:lnTo>
                  <a:lnTo>
                    <a:pt x="107" y="398"/>
                  </a:lnTo>
                  <a:lnTo>
                    <a:pt x="104" y="395"/>
                  </a:lnTo>
                  <a:lnTo>
                    <a:pt x="99" y="392"/>
                  </a:lnTo>
                  <a:lnTo>
                    <a:pt x="95" y="389"/>
                  </a:lnTo>
                  <a:lnTo>
                    <a:pt x="93" y="387"/>
                  </a:lnTo>
                  <a:lnTo>
                    <a:pt x="92" y="387"/>
                  </a:lnTo>
                  <a:lnTo>
                    <a:pt x="90" y="386"/>
                  </a:lnTo>
                  <a:lnTo>
                    <a:pt x="89" y="386"/>
                  </a:lnTo>
                  <a:lnTo>
                    <a:pt x="86" y="383"/>
                  </a:lnTo>
                  <a:lnTo>
                    <a:pt x="78" y="380"/>
                  </a:lnTo>
                  <a:lnTo>
                    <a:pt x="77" y="378"/>
                  </a:lnTo>
                  <a:lnTo>
                    <a:pt x="63" y="372"/>
                  </a:lnTo>
                  <a:lnTo>
                    <a:pt x="59" y="369"/>
                  </a:lnTo>
                  <a:lnTo>
                    <a:pt x="54" y="369"/>
                  </a:lnTo>
                  <a:lnTo>
                    <a:pt x="47" y="366"/>
                  </a:lnTo>
                  <a:lnTo>
                    <a:pt x="41" y="366"/>
                  </a:lnTo>
                  <a:lnTo>
                    <a:pt x="35" y="363"/>
                  </a:lnTo>
                  <a:lnTo>
                    <a:pt x="29" y="363"/>
                  </a:lnTo>
                  <a:lnTo>
                    <a:pt x="23" y="360"/>
                  </a:lnTo>
                  <a:lnTo>
                    <a:pt x="11" y="357"/>
                  </a:lnTo>
                  <a:lnTo>
                    <a:pt x="6" y="354"/>
                  </a:lnTo>
                  <a:lnTo>
                    <a:pt x="8" y="354"/>
                  </a:lnTo>
                  <a:lnTo>
                    <a:pt x="0" y="345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83" name="Freeform 13"/>
            <p:cNvSpPr>
              <a:spLocks noChangeAspect="1"/>
            </p:cNvSpPr>
            <p:nvPr/>
          </p:nvSpPr>
          <p:spPr bwMode="auto">
            <a:xfrm>
              <a:off x="5550161" y="5376001"/>
              <a:ext cx="706641" cy="370058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5" y="111"/>
                </a:cxn>
                <a:cxn ang="0">
                  <a:pos x="5" y="135"/>
                </a:cxn>
                <a:cxn ang="0">
                  <a:pos x="11" y="138"/>
                </a:cxn>
                <a:cxn ang="0">
                  <a:pos x="21" y="148"/>
                </a:cxn>
                <a:cxn ang="0">
                  <a:pos x="38" y="162"/>
                </a:cxn>
                <a:cxn ang="0">
                  <a:pos x="48" y="165"/>
                </a:cxn>
                <a:cxn ang="0">
                  <a:pos x="56" y="180"/>
                </a:cxn>
                <a:cxn ang="0">
                  <a:pos x="65" y="211"/>
                </a:cxn>
                <a:cxn ang="0">
                  <a:pos x="86" y="181"/>
                </a:cxn>
                <a:cxn ang="0">
                  <a:pos x="92" y="177"/>
                </a:cxn>
                <a:cxn ang="0">
                  <a:pos x="101" y="165"/>
                </a:cxn>
                <a:cxn ang="0">
                  <a:pos x="116" y="117"/>
                </a:cxn>
                <a:cxn ang="0">
                  <a:pos x="137" y="120"/>
                </a:cxn>
                <a:cxn ang="0">
                  <a:pos x="152" y="141"/>
                </a:cxn>
                <a:cxn ang="0">
                  <a:pos x="153" y="166"/>
                </a:cxn>
                <a:cxn ang="0">
                  <a:pos x="176" y="186"/>
                </a:cxn>
                <a:cxn ang="0">
                  <a:pos x="195" y="202"/>
                </a:cxn>
                <a:cxn ang="0">
                  <a:pos x="224" y="177"/>
                </a:cxn>
                <a:cxn ang="0">
                  <a:pos x="249" y="144"/>
                </a:cxn>
                <a:cxn ang="0">
                  <a:pos x="264" y="133"/>
                </a:cxn>
                <a:cxn ang="0">
                  <a:pos x="279" y="129"/>
                </a:cxn>
                <a:cxn ang="0">
                  <a:pos x="287" y="117"/>
                </a:cxn>
                <a:cxn ang="0">
                  <a:pos x="300" y="115"/>
                </a:cxn>
                <a:cxn ang="0">
                  <a:pos x="305" y="120"/>
                </a:cxn>
                <a:cxn ang="0">
                  <a:pos x="315" y="124"/>
                </a:cxn>
                <a:cxn ang="0">
                  <a:pos x="327" y="123"/>
                </a:cxn>
                <a:cxn ang="0">
                  <a:pos x="333" y="145"/>
                </a:cxn>
                <a:cxn ang="0">
                  <a:pos x="350" y="150"/>
                </a:cxn>
                <a:cxn ang="0">
                  <a:pos x="350" y="171"/>
                </a:cxn>
                <a:cxn ang="0">
                  <a:pos x="369" y="181"/>
                </a:cxn>
                <a:cxn ang="0">
                  <a:pos x="378" y="189"/>
                </a:cxn>
                <a:cxn ang="0">
                  <a:pos x="395" y="195"/>
                </a:cxn>
                <a:cxn ang="0">
                  <a:pos x="390" y="204"/>
                </a:cxn>
                <a:cxn ang="0">
                  <a:pos x="444" y="94"/>
                </a:cxn>
                <a:cxn ang="0">
                  <a:pos x="387" y="81"/>
                </a:cxn>
                <a:cxn ang="0">
                  <a:pos x="363" y="76"/>
                </a:cxn>
                <a:cxn ang="0">
                  <a:pos x="351" y="102"/>
                </a:cxn>
                <a:cxn ang="0">
                  <a:pos x="317" y="106"/>
                </a:cxn>
                <a:cxn ang="0">
                  <a:pos x="303" y="94"/>
                </a:cxn>
                <a:cxn ang="0">
                  <a:pos x="296" y="90"/>
                </a:cxn>
                <a:cxn ang="0">
                  <a:pos x="288" y="85"/>
                </a:cxn>
                <a:cxn ang="0">
                  <a:pos x="278" y="75"/>
                </a:cxn>
                <a:cxn ang="0">
                  <a:pos x="270" y="51"/>
                </a:cxn>
                <a:cxn ang="0">
                  <a:pos x="231" y="0"/>
                </a:cxn>
                <a:cxn ang="0">
                  <a:pos x="206" y="9"/>
                </a:cxn>
                <a:cxn ang="0">
                  <a:pos x="197" y="10"/>
                </a:cxn>
                <a:cxn ang="0">
                  <a:pos x="197" y="18"/>
                </a:cxn>
                <a:cxn ang="0">
                  <a:pos x="165" y="36"/>
                </a:cxn>
                <a:cxn ang="0">
                  <a:pos x="144" y="37"/>
                </a:cxn>
                <a:cxn ang="0">
                  <a:pos x="138" y="36"/>
                </a:cxn>
                <a:cxn ang="0">
                  <a:pos x="117" y="37"/>
                </a:cxn>
                <a:cxn ang="0">
                  <a:pos x="89" y="39"/>
                </a:cxn>
                <a:cxn ang="0">
                  <a:pos x="48" y="55"/>
                </a:cxn>
                <a:cxn ang="0">
                  <a:pos x="2" y="76"/>
                </a:cxn>
              </a:cxnLst>
              <a:rect l="0" t="0" r="r" b="b"/>
              <a:pathLst>
                <a:path w="453" h="217">
                  <a:moveTo>
                    <a:pt x="2" y="76"/>
                  </a:moveTo>
                  <a:lnTo>
                    <a:pt x="0" y="93"/>
                  </a:lnTo>
                  <a:lnTo>
                    <a:pt x="0" y="97"/>
                  </a:lnTo>
                  <a:lnTo>
                    <a:pt x="3" y="102"/>
                  </a:lnTo>
                  <a:lnTo>
                    <a:pt x="3" y="108"/>
                  </a:lnTo>
                  <a:lnTo>
                    <a:pt x="5" y="111"/>
                  </a:lnTo>
                  <a:lnTo>
                    <a:pt x="8" y="112"/>
                  </a:lnTo>
                  <a:lnTo>
                    <a:pt x="3" y="118"/>
                  </a:lnTo>
                  <a:lnTo>
                    <a:pt x="5" y="135"/>
                  </a:lnTo>
                  <a:lnTo>
                    <a:pt x="8" y="136"/>
                  </a:lnTo>
                  <a:lnTo>
                    <a:pt x="9" y="136"/>
                  </a:lnTo>
                  <a:lnTo>
                    <a:pt x="11" y="138"/>
                  </a:lnTo>
                  <a:lnTo>
                    <a:pt x="14" y="135"/>
                  </a:lnTo>
                  <a:lnTo>
                    <a:pt x="17" y="136"/>
                  </a:lnTo>
                  <a:lnTo>
                    <a:pt x="21" y="148"/>
                  </a:lnTo>
                  <a:lnTo>
                    <a:pt x="27" y="150"/>
                  </a:lnTo>
                  <a:lnTo>
                    <a:pt x="32" y="157"/>
                  </a:lnTo>
                  <a:lnTo>
                    <a:pt x="38" y="162"/>
                  </a:lnTo>
                  <a:lnTo>
                    <a:pt x="41" y="160"/>
                  </a:lnTo>
                  <a:lnTo>
                    <a:pt x="44" y="162"/>
                  </a:lnTo>
                  <a:lnTo>
                    <a:pt x="48" y="165"/>
                  </a:lnTo>
                  <a:lnTo>
                    <a:pt x="51" y="171"/>
                  </a:lnTo>
                  <a:lnTo>
                    <a:pt x="53" y="172"/>
                  </a:lnTo>
                  <a:lnTo>
                    <a:pt x="56" y="180"/>
                  </a:lnTo>
                  <a:lnTo>
                    <a:pt x="59" y="183"/>
                  </a:lnTo>
                  <a:lnTo>
                    <a:pt x="63" y="186"/>
                  </a:lnTo>
                  <a:lnTo>
                    <a:pt x="65" y="211"/>
                  </a:lnTo>
                  <a:lnTo>
                    <a:pt x="69" y="217"/>
                  </a:lnTo>
                  <a:lnTo>
                    <a:pt x="72" y="217"/>
                  </a:lnTo>
                  <a:lnTo>
                    <a:pt x="86" y="181"/>
                  </a:lnTo>
                  <a:lnTo>
                    <a:pt x="89" y="181"/>
                  </a:lnTo>
                  <a:lnTo>
                    <a:pt x="92" y="178"/>
                  </a:lnTo>
                  <a:lnTo>
                    <a:pt x="92" y="177"/>
                  </a:lnTo>
                  <a:lnTo>
                    <a:pt x="95" y="174"/>
                  </a:lnTo>
                  <a:lnTo>
                    <a:pt x="95" y="172"/>
                  </a:lnTo>
                  <a:lnTo>
                    <a:pt x="101" y="165"/>
                  </a:lnTo>
                  <a:lnTo>
                    <a:pt x="104" y="130"/>
                  </a:lnTo>
                  <a:lnTo>
                    <a:pt x="111" y="117"/>
                  </a:lnTo>
                  <a:lnTo>
                    <a:pt x="116" y="117"/>
                  </a:lnTo>
                  <a:lnTo>
                    <a:pt x="117" y="117"/>
                  </a:lnTo>
                  <a:lnTo>
                    <a:pt x="131" y="117"/>
                  </a:lnTo>
                  <a:lnTo>
                    <a:pt x="137" y="120"/>
                  </a:lnTo>
                  <a:lnTo>
                    <a:pt x="144" y="130"/>
                  </a:lnTo>
                  <a:lnTo>
                    <a:pt x="152" y="135"/>
                  </a:lnTo>
                  <a:lnTo>
                    <a:pt x="152" y="141"/>
                  </a:lnTo>
                  <a:lnTo>
                    <a:pt x="150" y="151"/>
                  </a:lnTo>
                  <a:lnTo>
                    <a:pt x="152" y="163"/>
                  </a:lnTo>
                  <a:lnTo>
                    <a:pt x="153" y="166"/>
                  </a:lnTo>
                  <a:lnTo>
                    <a:pt x="158" y="184"/>
                  </a:lnTo>
                  <a:lnTo>
                    <a:pt x="162" y="186"/>
                  </a:lnTo>
                  <a:lnTo>
                    <a:pt x="176" y="186"/>
                  </a:lnTo>
                  <a:lnTo>
                    <a:pt x="182" y="190"/>
                  </a:lnTo>
                  <a:lnTo>
                    <a:pt x="191" y="202"/>
                  </a:lnTo>
                  <a:lnTo>
                    <a:pt x="195" y="202"/>
                  </a:lnTo>
                  <a:lnTo>
                    <a:pt x="203" y="204"/>
                  </a:lnTo>
                  <a:lnTo>
                    <a:pt x="204" y="202"/>
                  </a:lnTo>
                  <a:lnTo>
                    <a:pt x="224" y="177"/>
                  </a:lnTo>
                  <a:lnTo>
                    <a:pt x="246" y="150"/>
                  </a:lnTo>
                  <a:lnTo>
                    <a:pt x="248" y="145"/>
                  </a:lnTo>
                  <a:lnTo>
                    <a:pt x="249" y="144"/>
                  </a:lnTo>
                  <a:lnTo>
                    <a:pt x="252" y="142"/>
                  </a:lnTo>
                  <a:lnTo>
                    <a:pt x="257" y="139"/>
                  </a:lnTo>
                  <a:lnTo>
                    <a:pt x="264" y="133"/>
                  </a:lnTo>
                  <a:lnTo>
                    <a:pt x="269" y="132"/>
                  </a:lnTo>
                  <a:lnTo>
                    <a:pt x="272" y="129"/>
                  </a:lnTo>
                  <a:lnTo>
                    <a:pt x="279" y="129"/>
                  </a:lnTo>
                  <a:lnTo>
                    <a:pt x="281" y="130"/>
                  </a:lnTo>
                  <a:lnTo>
                    <a:pt x="284" y="129"/>
                  </a:lnTo>
                  <a:lnTo>
                    <a:pt x="287" y="117"/>
                  </a:lnTo>
                  <a:lnTo>
                    <a:pt x="290" y="117"/>
                  </a:lnTo>
                  <a:lnTo>
                    <a:pt x="299" y="112"/>
                  </a:lnTo>
                  <a:lnTo>
                    <a:pt x="300" y="115"/>
                  </a:lnTo>
                  <a:lnTo>
                    <a:pt x="302" y="120"/>
                  </a:lnTo>
                  <a:lnTo>
                    <a:pt x="303" y="120"/>
                  </a:lnTo>
                  <a:lnTo>
                    <a:pt x="305" y="120"/>
                  </a:lnTo>
                  <a:lnTo>
                    <a:pt x="308" y="118"/>
                  </a:lnTo>
                  <a:lnTo>
                    <a:pt x="314" y="123"/>
                  </a:lnTo>
                  <a:lnTo>
                    <a:pt x="315" y="124"/>
                  </a:lnTo>
                  <a:lnTo>
                    <a:pt x="320" y="126"/>
                  </a:lnTo>
                  <a:lnTo>
                    <a:pt x="324" y="123"/>
                  </a:lnTo>
                  <a:lnTo>
                    <a:pt x="327" y="123"/>
                  </a:lnTo>
                  <a:lnTo>
                    <a:pt x="329" y="126"/>
                  </a:lnTo>
                  <a:lnTo>
                    <a:pt x="330" y="133"/>
                  </a:lnTo>
                  <a:lnTo>
                    <a:pt x="333" y="145"/>
                  </a:lnTo>
                  <a:lnTo>
                    <a:pt x="336" y="145"/>
                  </a:lnTo>
                  <a:lnTo>
                    <a:pt x="345" y="147"/>
                  </a:lnTo>
                  <a:lnTo>
                    <a:pt x="350" y="150"/>
                  </a:lnTo>
                  <a:lnTo>
                    <a:pt x="354" y="159"/>
                  </a:lnTo>
                  <a:lnTo>
                    <a:pt x="354" y="163"/>
                  </a:lnTo>
                  <a:lnTo>
                    <a:pt x="350" y="171"/>
                  </a:lnTo>
                  <a:lnTo>
                    <a:pt x="350" y="178"/>
                  </a:lnTo>
                  <a:lnTo>
                    <a:pt x="353" y="180"/>
                  </a:lnTo>
                  <a:lnTo>
                    <a:pt x="369" y="181"/>
                  </a:lnTo>
                  <a:lnTo>
                    <a:pt x="377" y="184"/>
                  </a:lnTo>
                  <a:lnTo>
                    <a:pt x="375" y="187"/>
                  </a:lnTo>
                  <a:lnTo>
                    <a:pt x="378" y="189"/>
                  </a:lnTo>
                  <a:lnTo>
                    <a:pt x="389" y="189"/>
                  </a:lnTo>
                  <a:lnTo>
                    <a:pt x="390" y="193"/>
                  </a:lnTo>
                  <a:lnTo>
                    <a:pt x="395" y="195"/>
                  </a:lnTo>
                  <a:lnTo>
                    <a:pt x="393" y="198"/>
                  </a:lnTo>
                  <a:lnTo>
                    <a:pt x="392" y="199"/>
                  </a:lnTo>
                  <a:lnTo>
                    <a:pt x="390" y="204"/>
                  </a:lnTo>
                  <a:lnTo>
                    <a:pt x="453" y="199"/>
                  </a:lnTo>
                  <a:lnTo>
                    <a:pt x="449" y="115"/>
                  </a:lnTo>
                  <a:lnTo>
                    <a:pt x="444" y="94"/>
                  </a:lnTo>
                  <a:lnTo>
                    <a:pt x="420" y="94"/>
                  </a:lnTo>
                  <a:lnTo>
                    <a:pt x="395" y="81"/>
                  </a:lnTo>
                  <a:lnTo>
                    <a:pt x="387" y="81"/>
                  </a:lnTo>
                  <a:lnTo>
                    <a:pt x="381" y="76"/>
                  </a:lnTo>
                  <a:lnTo>
                    <a:pt x="369" y="75"/>
                  </a:lnTo>
                  <a:lnTo>
                    <a:pt x="363" y="76"/>
                  </a:lnTo>
                  <a:lnTo>
                    <a:pt x="359" y="84"/>
                  </a:lnTo>
                  <a:lnTo>
                    <a:pt x="359" y="100"/>
                  </a:lnTo>
                  <a:lnTo>
                    <a:pt x="351" y="102"/>
                  </a:lnTo>
                  <a:lnTo>
                    <a:pt x="351" y="106"/>
                  </a:lnTo>
                  <a:lnTo>
                    <a:pt x="347" y="106"/>
                  </a:lnTo>
                  <a:lnTo>
                    <a:pt x="317" y="106"/>
                  </a:lnTo>
                  <a:lnTo>
                    <a:pt x="314" y="105"/>
                  </a:lnTo>
                  <a:lnTo>
                    <a:pt x="314" y="102"/>
                  </a:lnTo>
                  <a:lnTo>
                    <a:pt x="303" y="94"/>
                  </a:lnTo>
                  <a:lnTo>
                    <a:pt x="302" y="90"/>
                  </a:lnTo>
                  <a:lnTo>
                    <a:pt x="299" y="90"/>
                  </a:lnTo>
                  <a:lnTo>
                    <a:pt x="296" y="90"/>
                  </a:lnTo>
                  <a:lnTo>
                    <a:pt x="291" y="90"/>
                  </a:lnTo>
                  <a:lnTo>
                    <a:pt x="290" y="85"/>
                  </a:lnTo>
                  <a:lnTo>
                    <a:pt x="288" y="85"/>
                  </a:lnTo>
                  <a:lnTo>
                    <a:pt x="284" y="85"/>
                  </a:lnTo>
                  <a:lnTo>
                    <a:pt x="279" y="84"/>
                  </a:lnTo>
                  <a:lnTo>
                    <a:pt x="278" y="75"/>
                  </a:lnTo>
                  <a:lnTo>
                    <a:pt x="272" y="76"/>
                  </a:lnTo>
                  <a:lnTo>
                    <a:pt x="270" y="66"/>
                  </a:lnTo>
                  <a:lnTo>
                    <a:pt x="270" y="51"/>
                  </a:lnTo>
                  <a:lnTo>
                    <a:pt x="269" y="28"/>
                  </a:lnTo>
                  <a:lnTo>
                    <a:pt x="246" y="22"/>
                  </a:lnTo>
                  <a:lnTo>
                    <a:pt x="231" y="0"/>
                  </a:lnTo>
                  <a:lnTo>
                    <a:pt x="230" y="1"/>
                  </a:lnTo>
                  <a:lnTo>
                    <a:pt x="213" y="7"/>
                  </a:lnTo>
                  <a:lnTo>
                    <a:pt x="206" y="9"/>
                  </a:lnTo>
                  <a:lnTo>
                    <a:pt x="201" y="7"/>
                  </a:lnTo>
                  <a:lnTo>
                    <a:pt x="201" y="9"/>
                  </a:lnTo>
                  <a:lnTo>
                    <a:pt x="197" y="10"/>
                  </a:lnTo>
                  <a:lnTo>
                    <a:pt x="198" y="13"/>
                  </a:lnTo>
                  <a:lnTo>
                    <a:pt x="197" y="15"/>
                  </a:lnTo>
                  <a:lnTo>
                    <a:pt x="197" y="18"/>
                  </a:lnTo>
                  <a:lnTo>
                    <a:pt x="186" y="25"/>
                  </a:lnTo>
                  <a:lnTo>
                    <a:pt x="176" y="31"/>
                  </a:lnTo>
                  <a:lnTo>
                    <a:pt x="165" y="36"/>
                  </a:lnTo>
                  <a:lnTo>
                    <a:pt x="159" y="37"/>
                  </a:lnTo>
                  <a:lnTo>
                    <a:pt x="144" y="36"/>
                  </a:lnTo>
                  <a:lnTo>
                    <a:pt x="144" y="37"/>
                  </a:lnTo>
                  <a:lnTo>
                    <a:pt x="143" y="37"/>
                  </a:lnTo>
                  <a:lnTo>
                    <a:pt x="143" y="36"/>
                  </a:lnTo>
                  <a:lnTo>
                    <a:pt x="138" y="36"/>
                  </a:lnTo>
                  <a:lnTo>
                    <a:pt x="138" y="37"/>
                  </a:lnTo>
                  <a:lnTo>
                    <a:pt x="135" y="36"/>
                  </a:lnTo>
                  <a:lnTo>
                    <a:pt x="117" y="37"/>
                  </a:lnTo>
                  <a:lnTo>
                    <a:pt x="99" y="37"/>
                  </a:lnTo>
                  <a:lnTo>
                    <a:pt x="98" y="37"/>
                  </a:lnTo>
                  <a:lnTo>
                    <a:pt x="89" y="39"/>
                  </a:lnTo>
                  <a:lnTo>
                    <a:pt x="71" y="45"/>
                  </a:lnTo>
                  <a:lnTo>
                    <a:pt x="51" y="55"/>
                  </a:lnTo>
                  <a:lnTo>
                    <a:pt x="48" y="55"/>
                  </a:lnTo>
                  <a:lnTo>
                    <a:pt x="38" y="61"/>
                  </a:lnTo>
                  <a:lnTo>
                    <a:pt x="36" y="61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84" name="Freeform 14"/>
            <p:cNvSpPr>
              <a:spLocks noChangeAspect="1"/>
            </p:cNvSpPr>
            <p:nvPr/>
          </p:nvSpPr>
          <p:spPr bwMode="auto">
            <a:xfrm>
              <a:off x="3222752" y="5192373"/>
              <a:ext cx="278625" cy="221474"/>
            </a:xfrm>
            <a:custGeom>
              <a:avLst/>
              <a:gdLst/>
              <a:ahLst/>
              <a:cxnLst>
                <a:cxn ang="0">
                  <a:pos x="12" y="57"/>
                </a:cxn>
                <a:cxn ang="0">
                  <a:pos x="15" y="59"/>
                </a:cxn>
                <a:cxn ang="0">
                  <a:pos x="16" y="62"/>
                </a:cxn>
                <a:cxn ang="0">
                  <a:pos x="18" y="60"/>
                </a:cxn>
                <a:cxn ang="0">
                  <a:pos x="21" y="60"/>
                </a:cxn>
                <a:cxn ang="0">
                  <a:pos x="22" y="60"/>
                </a:cxn>
                <a:cxn ang="0">
                  <a:pos x="24" y="57"/>
                </a:cxn>
                <a:cxn ang="0">
                  <a:pos x="28" y="59"/>
                </a:cxn>
                <a:cxn ang="0">
                  <a:pos x="28" y="63"/>
                </a:cxn>
                <a:cxn ang="0">
                  <a:pos x="31" y="60"/>
                </a:cxn>
                <a:cxn ang="0">
                  <a:pos x="36" y="66"/>
                </a:cxn>
                <a:cxn ang="0">
                  <a:pos x="31" y="71"/>
                </a:cxn>
                <a:cxn ang="0">
                  <a:pos x="36" y="74"/>
                </a:cxn>
                <a:cxn ang="0">
                  <a:pos x="63" y="86"/>
                </a:cxn>
                <a:cxn ang="0">
                  <a:pos x="76" y="93"/>
                </a:cxn>
                <a:cxn ang="0">
                  <a:pos x="87" y="101"/>
                </a:cxn>
                <a:cxn ang="0">
                  <a:pos x="112" y="123"/>
                </a:cxn>
                <a:cxn ang="0">
                  <a:pos x="114" y="126"/>
                </a:cxn>
                <a:cxn ang="0">
                  <a:pos x="121" y="131"/>
                </a:cxn>
                <a:cxn ang="0">
                  <a:pos x="145" y="110"/>
                </a:cxn>
                <a:cxn ang="0">
                  <a:pos x="151" y="101"/>
                </a:cxn>
                <a:cxn ang="0">
                  <a:pos x="162" y="92"/>
                </a:cxn>
                <a:cxn ang="0">
                  <a:pos x="162" y="87"/>
                </a:cxn>
                <a:cxn ang="0">
                  <a:pos x="163" y="83"/>
                </a:cxn>
                <a:cxn ang="0">
                  <a:pos x="166" y="84"/>
                </a:cxn>
                <a:cxn ang="0">
                  <a:pos x="171" y="86"/>
                </a:cxn>
                <a:cxn ang="0">
                  <a:pos x="175" y="80"/>
                </a:cxn>
                <a:cxn ang="0">
                  <a:pos x="178" y="77"/>
                </a:cxn>
                <a:cxn ang="0">
                  <a:pos x="178" y="71"/>
                </a:cxn>
                <a:cxn ang="0">
                  <a:pos x="174" y="60"/>
                </a:cxn>
                <a:cxn ang="0">
                  <a:pos x="177" y="51"/>
                </a:cxn>
                <a:cxn ang="0">
                  <a:pos x="175" y="45"/>
                </a:cxn>
                <a:cxn ang="0">
                  <a:pos x="177" y="32"/>
                </a:cxn>
                <a:cxn ang="0">
                  <a:pos x="163" y="11"/>
                </a:cxn>
                <a:cxn ang="0">
                  <a:pos x="159" y="5"/>
                </a:cxn>
                <a:cxn ang="0">
                  <a:pos x="157" y="0"/>
                </a:cxn>
                <a:cxn ang="0">
                  <a:pos x="154" y="2"/>
                </a:cxn>
                <a:cxn ang="0">
                  <a:pos x="145" y="9"/>
                </a:cxn>
                <a:cxn ang="0">
                  <a:pos x="139" y="12"/>
                </a:cxn>
                <a:cxn ang="0">
                  <a:pos x="132" y="15"/>
                </a:cxn>
                <a:cxn ang="0">
                  <a:pos x="127" y="15"/>
                </a:cxn>
                <a:cxn ang="0">
                  <a:pos x="100" y="9"/>
                </a:cxn>
                <a:cxn ang="0">
                  <a:pos x="94" y="11"/>
                </a:cxn>
                <a:cxn ang="0">
                  <a:pos x="90" y="20"/>
                </a:cxn>
                <a:cxn ang="0">
                  <a:pos x="73" y="30"/>
                </a:cxn>
                <a:cxn ang="0">
                  <a:pos x="70" y="33"/>
                </a:cxn>
                <a:cxn ang="0">
                  <a:pos x="66" y="33"/>
                </a:cxn>
                <a:cxn ang="0">
                  <a:pos x="60" y="35"/>
                </a:cxn>
                <a:cxn ang="0">
                  <a:pos x="55" y="36"/>
                </a:cxn>
                <a:cxn ang="0">
                  <a:pos x="52" y="36"/>
                </a:cxn>
                <a:cxn ang="0">
                  <a:pos x="48" y="32"/>
                </a:cxn>
                <a:cxn ang="0">
                  <a:pos x="45" y="38"/>
                </a:cxn>
                <a:cxn ang="0">
                  <a:pos x="43" y="42"/>
                </a:cxn>
                <a:cxn ang="0">
                  <a:pos x="39" y="41"/>
                </a:cxn>
                <a:cxn ang="0">
                  <a:pos x="30" y="39"/>
                </a:cxn>
                <a:cxn ang="0">
                  <a:pos x="22" y="35"/>
                </a:cxn>
                <a:cxn ang="0">
                  <a:pos x="18" y="36"/>
                </a:cxn>
                <a:cxn ang="0">
                  <a:pos x="0" y="53"/>
                </a:cxn>
              </a:cxnLst>
              <a:rect l="0" t="0" r="r" b="b"/>
              <a:pathLst>
                <a:path w="180" h="131">
                  <a:moveTo>
                    <a:pt x="0" y="53"/>
                  </a:moveTo>
                  <a:lnTo>
                    <a:pt x="12" y="57"/>
                  </a:lnTo>
                  <a:lnTo>
                    <a:pt x="13" y="57"/>
                  </a:lnTo>
                  <a:lnTo>
                    <a:pt x="15" y="59"/>
                  </a:lnTo>
                  <a:lnTo>
                    <a:pt x="15" y="60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21" y="60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2" y="59"/>
                  </a:lnTo>
                  <a:lnTo>
                    <a:pt x="24" y="57"/>
                  </a:lnTo>
                  <a:lnTo>
                    <a:pt x="27" y="57"/>
                  </a:lnTo>
                  <a:lnTo>
                    <a:pt x="28" y="59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4" y="63"/>
                  </a:lnTo>
                  <a:lnTo>
                    <a:pt x="36" y="66"/>
                  </a:lnTo>
                  <a:lnTo>
                    <a:pt x="31" y="69"/>
                  </a:lnTo>
                  <a:lnTo>
                    <a:pt x="31" y="71"/>
                  </a:lnTo>
                  <a:lnTo>
                    <a:pt x="31" y="72"/>
                  </a:lnTo>
                  <a:lnTo>
                    <a:pt x="36" y="74"/>
                  </a:lnTo>
                  <a:lnTo>
                    <a:pt x="46" y="80"/>
                  </a:lnTo>
                  <a:lnTo>
                    <a:pt x="63" y="86"/>
                  </a:lnTo>
                  <a:lnTo>
                    <a:pt x="69" y="89"/>
                  </a:lnTo>
                  <a:lnTo>
                    <a:pt x="76" y="93"/>
                  </a:lnTo>
                  <a:lnTo>
                    <a:pt x="84" y="98"/>
                  </a:lnTo>
                  <a:lnTo>
                    <a:pt x="87" y="101"/>
                  </a:lnTo>
                  <a:lnTo>
                    <a:pt x="108" y="117"/>
                  </a:lnTo>
                  <a:lnTo>
                    <a:pt x="112" y="123"/>
                  </a:lnTo>
                  <a:lnTo>
                    <a:pt x="115" y="125"/>
                  </a:lnTo>
                  <a:lnTo>
                    <a:pt x="114" y="126"/>
                  </a:lnTo>
                  <a:lnTo>
                    <a:pt x="117" y="128"/>
                  </a:lnTo>
                  <a:lnTo>
                    <a:pt x="121" y="131"/>
                  </a:lnTo>
                  <a:lnTo>
                    <a:pt x="133" y="122"/>
                  </a:lnTo>
                  <a:lnTo>
                    <a:pt x="145" y="110"/>
                  </a:lnTo>
                  <a:lnTo>
                    <a:pt x="148" y="105"/>
                  </a:lnTo>
                  <a:lnTo>
                    <a:pt x="151" y="101"/>
                  </a:lnTo>
                  <a:lnTo>
                    <a:pt x="159" y="95"/>
                  </a:lnTo>
                  <a:lnTo>
                    <a:pt x="162" y="92"/>
                  </a:lnTo>
                  <a:lnTo>
                    <a:pt x="162" y="90"/>
                  </a:lnTo>
                  <a:lnTo>
                    <a:pt x="162" y="87"/>
                  </a:lnTo>
                  <a:lnTo>
                    <a:pt x="160" y="86"/>
                  </a:lnTo>
                  <a:lnTo>
                    <a:pt x="163" y="83"/>
                  </a:lnTo>
                  <a:lnTo>
                    <a:pt x="165" y="84"/>
                  </a:lnTo>
                  <a:lnTo>
                    <a:pt x="166" y="84"/>
                  </a:lnTo>
                  <a:lnTo>
                    <a:pt x="168" y="86"/>
                  </a:lnTo>
                  <a:lnTo>
                    <a:pt x="171" y="86"/>
                  </a:lnTo>
                  <a:lnTo>
                    <a:pt x="172" y="84"/>
                  </a:lnTo>
                  <a:lnTo>
                    <a:pt x="175" y="80"/>
                  </a:lnTo>
                  <a:lnTo>
                    <a:pt x="175" y="78"/>
                  </a:lnTo>
                  <a:lnTo>
                    <a:pt x="178" y="77"/>
                  </a:lnTo>
                  <a:lnTo>
                    <a:pt x="178" y="75"/>
                  </a:lnTo>
                  <a:lnTo>
                    <a:pt x="178" y="71"/>
                  </a:lnTo>
                  <a:lnTo>
                    <a:pt x="175" y="66"/>
                  </a:lnTo>
                  <a:lnTo>
                    <a:pt x="174" y="60"/>
                  </a:lnTo>
                  <a:lnTo>
                    <a:pt x="175" y="56"/>
                  </a:lnTo>
                  <a:lnTo>
                    <a:pt x="177" y="51"/>
                  </a:lnTo>
                  <a:lnTo>
                    <a:pt x="177" y="48"/>
                  </a:lnTo>
                  <a:lnTo>
                    <a:pt x="175" y="45"/>
                  </a:lnTo>
                  <a:lnTo>
                    <a:pt x="175" y="38"/>
                  </a:lnTo>
                  <a:lnTo>
                    <a:pt x="177" y="32"/>
                  </a:lnTo>
                  <a:lnTo>
                    <a:pt x="180" y="29"/>
                  </a:lnTo>
                  <a:lnTo>
                    <a:pt x="163" y="11"/>
                  </a:lnTo>
                  <a:lnTo>
                    <a:pt x="162" y="9"/>
                  </a:lnTo>
                  <a:lnTo>
                    <a:pt x="159" y="5"/>
                  </a:lnTo>
                  <a:lnTo>
                    <a:pt x="159" y="2"/>
                  </a:lnTo>
                  <a:lnTo>
                    <a:pt x="157" y="0"/>
                  </a:lnTo>
                  <a:lnTo>
                    <a:pt x="156" y="0"/>
                  </a:lnTo>
                  <a:lnTo>
                    <a:pt x="154" y="2"/>
                  </a:lnTo>
                  <a:lnTo>
                    <a:pt x="147" y="6"/>
                  </a:lnTo>
                  <a:lnTo>
                    <a:pt x="145" y="9"/>
                  </a:lnTo>
                  <a:lnTo>
                    <a:pt x="142" y="12"/>
                  </a:lnTo>
                  <a:lnTo>
                    <a:pt x="139" y="12"/>
                  </a:lnTo>
                  <a:lnTo>
                    <a:pt x="138" y="14"/>
                  </a:lnTo>
                  <a:lnTo>
                    <a:pt x="132" y="15"/>
                  </a:lnTo>
                  <a:lnTo>
                    <a:pt x="130" y="17"/>
                  </a:lnTo>
                  <a:lnTo>
                    <a:pt x="127" y="15"/>
                  </a:lnTo>
                  <a:lnTo>
                    <a:pt x="112" y="12"/>
                  </a:lnTo>
                  <a:lnTo>
                    <a:pt x="100" y="9"/>
                  </a:lnTo>
                  <a:lnTo>
                    <a:pt x="97" y="9"/>
                  </a:lnTo>
                  <a:lnTo>
                    <a:pt x="94" y="11"/>
                  </a:lnTo>
                  <a:lnTo>
                    <a:pt x="93" y="12"/>
                  </a:lnTo>
                  <a:lnTo>
                    <a:pt x="90" y="20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73" y="32"/>
                  </a:lnTo>
                  <a:lnTo>
                    <a:pt x="70" y="33"/>
                  </a:lnTo>
                  <a:lnTo>
                    <a:pt x="69" y="32"/>
                  </a:lnTo>
                  <a:lnTo>
                    <a:pt x="66" y="33"/>
                  </a:lnTo>
                  <a:lnTo>
                    <a:pt x="64" y="35"/>
                  </a:lnTo>
                  <a:lnTo>
                    <a:pt x="60" y="35"/>
                  </a:lnTo>
                  <a:lnTo>
                    <a:pt x="58" y="36"/>
                  </a:lnTo>
                  <a:lnTo>
                    <a:pt x="55" y="36"/>
                  </a:lnTo>
                  <a:lnTo>
                    <a:pt x="54" y="36"/>
                  </a:lnTo>
                  <a:lnTo>
                    <a:pt x="52" y="36"/>
                  </a:lnTo>
                  <a:lnTo>
                    <a:pt x="51" y="35"/>
                  </a:lnTo>
                  <a:lnTo>
                    <a:pt x="48" y="32"/>
                  </a:lnTo>
                  <a:lnTo>
                    <a:pt x="46" y="36"/>
                  </a:lnTo>
                  <a:lnTo>
                    <a:pt x="45" y="38"/>
                  </a:lnTo>
                  <a:lnTo>
                    <a:pt x="45" y="41"/>
                  </a:lnTo>
                  <a:lnTo>
                    <a:pt x="43" y="42"/>
                  </a:lnTo>
                  <a:lnTo>
                    <a:pt x="42" y="42"/>
                  </a:lnTo>
                  <a:lnTo>
                    <a:pt x="39" y="41"/>
                  </a:lnTo>
                  <a:lnTo>
                    <a:pt x="33" y="39"/>
                  </a:lnTo>
                  <a:lnTo>
                    <a:pt x="30" y="39"/>
                  </a:lnTo>
                  <a:lnTo>
                    <a:pt x="25" y="36"/>
                  </a:lnTo>
                  <a:lnTo>
                    <a:pt x="22" y="35"/>
                  </a:lnTo>
                  <a:lnTo>
                    <a:pt x="19" y="35"/>
                  </a:lnTo>
                  <a:lnTo>
                    <a:pt x="18" y="36"/>
                  </a:lnTo>
                  <a:lnTo>
                    <a:pt x="15" y="4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85" name="Freeform 15"/>
            <p:cNvSpPr>
              <a:spLocks noChangeAspect="1"/>
            </p:cNvSpPr>
            <p:nvPr/>
          </p:nvSpPr>
          <p:spPr bwMode="auto">
            <a:xfrm>
              <a:off x="4135694" y="4663919"/>
              <a:ext cx="334350" cy="417717"/>
            </a:xfrm>
            <a:custGeom>
              <a:avLst/>
              <a:gdLst/>
              <a:ahLst/>
              <a:cxnLst>
                <a:cxn ang="0">
                  <a:pos x="3" y="120"/>
                </a:cxn>
                <a:cxn ang="0">
                  <a:pos x="6" y="108"/>
                </a:cxn>
                <a:cxn ang="0">
                  <a:pos x="12" y="108"/>
                </a:cxn>
                <a:cxn ang="0">
                  <a:pos x="20" y="111"/>
                </a:cxn>
                <a:cxn ang="0">
                  <a:pos x="32" y="109"/>
                </a:cxn>
                <a:cxn ang="0">
                  <a:pos x="35" y="99"/>
                </a:cxn>
                <a:cxn ang="0">
                  <a:pos x="38" y="97"/>
                </a:cxn>
                <a:cxn ang="0">
                  <a:pos x="51" y="102"/>
                </a:cxn>
                <a:cxn ang="0">
                  <a:pos x="57" y="105"/>
                </a:cxn>
                <a:cxn ang="0">
                  <a:pos x="63" y="103"/>
                </a:cxn>
                <a:cxn ang="0">
                  <a:pos x="64" y="94"/>
                </a:cxn>
                <a:cxn ang="0">
                  <a:pos x="73" y="70"/>
                </a:cxn>
                <a:cxn ang="0">
                  <a:pos x="82" y="66"/>
                </a:cxn>
                <a:cxn ang="0">
                  <a:pos x="90" y="70"/>
                </a:cxn>
                <a:cxn ang="0">
                  <a:pos x="105" y="70"/>
                </a:cxn>
                <a:cxn ang="0">
                  <a:pos x="114" y="61"/>
                </a:cxn>
                <a:cxn ang="0">
                  <a:pos x="105" y="54"/>
                </a:cxn>
                <a:cxn ang="0">
                  <a:pos x="103" y="40"/>
                </a:cxn>
                <a:cxn ang="0">
                  <a:pos x="100" y="30"/>
                </a:cxn>
                <a:cxn ang="0">
                  <a:pos x="105" y="22"/>
                </a:cxn>
                <a:cxn ang="0">
                  <a:pos x="111" y="13"/>
                </a:cxn>
                <a:cxn ang="0">
                  <a:pos x="129" y="24"/>
                </a:cxn>
                <a:cxn ang="0">
                  <a:pos x="144" y="28"/>
                </a:cxn>
                <a:cxn ang="0">
                  <a:pos x="147" y="27"/>
                </a:cxn>
                <a:cxn ang="0">
                  <a:pos x="153" y="31"/>
                </a:cxn>
                <a:cxn ang="0">
                  <a:pos x="159" y="28"/>
                </a:cxn>
                <a:cxn ang="0">
                  <a:pos x="159" y="15"/>
                </a:cxn>
                <a:cxn ang="0">
                  <a:pos x="166" y="3"/>
                </a:cxn>
                <a:cxn ang="0">
                  <a:pos x="178" y="0"/>
                </a:cxn>
                <a:cxn ang="0">
                  <a:pos x="180" y="4"/>
                </a:cxn>
                <a:cxn ang="0">
                  <a:pos x="189" y="12"/>
                </a:cxn>
                <a:cxn ang="0">
                  <a:pos x="198" y="33"/>
                </a:cxn>
                <a:cxn ang="0">
                  <a:pos x="213" y="63"/>
                </a:cxn>
                <a:cxn ang="0">
                  <a:pos x="205" y="64"/>
                </a:cxn>
                <a:cxn ang="0">
                  <a:pos x="196" y="72"/>
                </a:cxn>
                <a:cxn ang="0">
                  <a:pos x="183" y="73"/>
                </a:cxn>
                <a:cxn ang="0">
                  <a:pos x="175" y="69"/>
                </a:cxn>
                <a:cxn ang="0">
                  <a:pos x="162" y="99"/>
                </a:cxn>
                <a:cxn ang="0">
                  <a:pos x="151" y="117"/>
                </a:cxn>
                <a:cxn ang="0">
                  <a:pos x="145" y="126"/>
                </a:cxn>
                <a:cxn ang="0">
                  <a:pos x="144" y="139"/>
                </a:cxn>
                <a:cxn ang="0">
                  <a:pos x="123" y="150"/>
                </a:cxn>
                <a:cxn ang="0">
                  <a:pos x="109" y="153"/>
                </a:cxn>
                <a:cxn ang="0">
                  <a:pos x="100" y="184"/>
                </a:cxn>
                <a:cxn ang="0">
                  <a:pos x="90" y="195"/>
                </a:cxn>
                <a:cxn ang="0">
                  <a:pos x="100" y="205"/>
                </a:cxn>
                <a:cxn ang="0">
                  <a:pos x="108" y="207"/>
                </a:cxn>
                <a:cxn ang="0">
                  <a:pos x="109" y="213"/>
                </a:cxn>
                <a:cxn ang="0">
                  <a:pos x="103" y="241"/>
                </a:cxn>
                <a:cxn ang="0">
                  <a:pos x="100" y="235"/>
                </a:cxn>
                <a:cxn ang="0">
                  <a:pos x="69" y="240"/>
                </a:cxn>
                <a:cxn ang="0">
                  <a:pos x="51" y="229"/>
                </a:cxn>
                <a:cxn ang="0">
                  <a:pos x="45" y="219"/>
                </a:cxn>
                <a:cxn ang="0">
                  <a:pos x="36" y="208"/>
                </a:cxn>
                <a:cxn ang="0">
                  <a:pos x="20" y="192"/>
                </a:cxn>
                <a:cxn ang="0">
                  <a:pos x="14" y="184"/>
                </a:cxn>
                <a:cxn ang="0">
                  <a:pos x="8" y="157"/>
                </a:cxn>
                <a:cxn ang="0">
                  <a:pos x="0" y="132"/>
                </a:cxn>
              </a:cxnLst>
              <a:rect l="0" t="0" r="r" b="b"/>
              <a:pathLst>
                <a:path w="214" h="246">
                  <a:moveTo>
                    <a:pt x="0" y="132"/>
                  </a:moveTo>
                  <a:lnTo>
                    <a:pt x="3" y="120"/>
                  </a:lnTo>
                  <a:lnTo>
                    <a:pt x="6" y="117"/>
                  </a:lnTo>
                  <a:lnTo>
                    <a:pt x="6" y="108"/>
                  </a:lnTo>
                  <a:lnTo>
                    <a:pt x="11" y="106"/>
                  </a:lnTo>
                  <a:lnTo>
                    <a:pt x="12" y="108"/>
                  </a:lnTo>
                  <a:lnTo>
                    <a:pt x="17" y="108"/>
                  </a:lnTo>
                  <a:lnTo>
                    <a:pt x="20" y="111"/>
                  </a:lnTo>
                  <a:lnTo>
                    <a:pt x="29" y="111"/>
                  </a:lnTo>
                  <a:lnTo>
                    <a:pt x="32" y="109"/>
                  </a:lnTo>
                  <a:lnTo>
                    <a:pt x="33" y="108"/>
                  </a:lnTo>
                  <a:lnTo>
                    <a:pt x="35" y="99"/>
                  </a:lnTo>
                  <a:lnTo>
                    <a:pt x="36" y="97"/>
                  </a:lnTo>
                  <a:lnTo>
                    <a:pt x="38" y="97"/>
                  </a:lnTo>
                  <a:lnTo>
                    <a:pt x="45" y="99"/>
                  </a:lnTo>
                  <a:lnTo>
                    <a:pt x="51" y="102"/>
                  </a:lnTo>
                  <a:lnTo>
                    <a:pt x="54" y="102"/>
                  </a:lnTo>
                  <a:lnTo>
                    <a:pt x="57" y="105"/>
                  </a:lnTo>
                  <a:lnTo>
                    <a:pt x="59" y="105"/>
                  </a:lnTo>
                  <a:lnTo>
                    <a:pt x="63" y="103"/>
                  </a:lnTo>
                  <a:lnTo>
                    <a:pt x="64" y="99"/>
                  </a:lnTo>
                  <a:lnTo>
                    <a:pt x="64" y="94"/>
                  </a:lnTo>
                  <a:lnTo>
                    <a:pt x="66" y="87"/>
                  </a:lnTo>
                  <a:lnTo>
                    <a:pt x="73" y="70"/>
                  </a:lnTo>
                  <a:lnTo>
                    <a:pt x="75" y="66"/>
                  </a:lnTo>
                  <a:lnTo>
                    <a:pt x="82" y="66"/>
                  </a:lnTo>
                  <a:lnTo>
                    <a:pt x="84" y="69"/>
                  </a:lnTo>
                  <a:lnTo>
                    <a:pt x="90" y="70"/>
                  </a:lnTo>
                  <a:lnTo>
                    <a:pt x="96" y="73"/>
                  </a:lnTo>
                  <a:lnTo>
                    <a:pt x="105" y="70"/>
                  </a:lnTo>
                  <a:lnTo>
                    <a:pt x="106" y="66"/>
                  </a:lnTo>
                  <a:lnTo>
                    <a:pt x="114" y="61"/>
                  </a:lnTo>
                  <a:lnTo>
                    <a:pt x="114" y="54"/>
                  </a:lnTo>
                  <a:lnTo>
                    <a:pt x="105" y="54"/>
                  </a:lnTo>
                  <a:lnTo>
                    <a:pt x="103" y="49"/>
                  </a:lnTo>
                  <a:lnTo>
                    <a:pt x="103" y="40"/>
                  </a:lnTo>
                  <a:lnTo>
                    <a:pt x="100" y="39"/>
                  </a:lnTo>
                  <a:lnTo>
                    <a:pt x="100" y="30"/>
                  </a:lnTo>
                  <a:lnTo>
                    <a:pt x="105" y="25"/>
                  </a:lnTo>
                  <a:lnTo>
                    <a:pt x="105" y="22"/>
                  </a:lnTo>
                  <a:lnTo>
                    <a:pt x="108" y="15"/>
                  </a:lnTo>
                  <a:lnTo>
                    <a:pt x="111" y="13"/>
                  </a:lnTo>
                  <a:lnTo>
                    <a:pt x="120" y="18"/>
                  </a:lnTo>
                  <a:lnTo>
                    <a:pt x="129" y="24"/>
                  </a:lnTo>
                  <a:lnTo>
                    <a:pt x="138" y="30"/>
                  </a:lnTo>
                  <a:lnTo>
                    <a:pt x="144" y="28"/>
                  </a:lnTo>
                  <a:lnTo>
                    <a:pt x="145" y="27"/>
                  </a:lnTo>
                  <a:lnTo>
                    <a:pt x="147" y="27"/>
                  </a:lnTo>
                  <a:lnTo>
                    <a:pt x="151" y="28"/>
                  </a:lnTo>
                  <a:lnTo>
                    <a:pt x="153" y="31"/>
                  </a:lnTo>
                  <a:lnTo>
                    <a:pt x="157" y="31"/>
                  </a:lnTo>
                  <a:lnTo>
                    <a:pt x="159" y="28"/>
                  </a:lnTo>
                  <a:lnTo>
                    <a:pt x="160" y="18"/>
                  </a:lnTo>
                  <a:lnTo>
                    <a:pt x="159" y="15"/>
                  </a:lnTo>
                  <a:lnTo>
                    <a:pt x="160" y="12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78" y="3"/>
                  </a:lnTo>
                  <a:lnTo>
                    <a:pt x="180" y="4"/>
                  </a:lnTo>
                  <a:lnTo>
                    <a:pt x="187" y="0"/>
                  </a:lnTo>
                  <a:lnTo>
                    <a:pt x="189" y="12"/>
                  </a:lnTo>
                  <a:lnTo>
                    <a:pt x="190" y="15"/>
                  </a:lnTo>
                  <a:lnTo>
                    <a:pt x="198" y="33"/>
                  </a:lnTo>
                  <a:lnTo>
                    <a:pt x="214" y="60"/>
                  </a:lnTo>
                  <a:lnTo>
                    <a:pt x="213" y="63"/>
                  </a:lnTo>
                  <a:lnTo>
                    <a:pt x="208" y="64"/>
                  </a:lnTo>
                  <a:lnTo>
                    <a:pt x="205" y="64"/>
                  </a:lnTo>
                  <a:lnTo>
                    <a:pt x="201" y="66"/>
                  </a:lnTo>
                  <a:lnTo>
                    <a:pt x="196" y="72"/>
                  </a:lnTo>
                  <a:lnTo>
                    <a:pt x="192" y="73"/>
                  </a:lnTo>
                  <a:lnTo>
                    <a:pt x="183" y="73"/>
                  </a:lnTo>
                  <a:lnTo>
                    <a:pt x="177" y="69"/>
                  </a:lnTo>
                  <a:lnTo>
                    <a:pt x="175" y="69"/>
                  </a:lnTo>
                  <a:lnTo>
                    <a:pt x="172" y="78"/>
                  </a:lnTo>
                  <a:lnTo>
                    <a:pt x="162" y="99"/>
                  </a:lnTo>
                  <a:lnTo>
                    <a:pt x="151" y="112"/>
                  </a:lnTo>
                  <a:lnTo>
                    <a:pt x="151" y="117"/>
                  </a:lnTo>
                  <a:lnTo>
                    <a:pt x="145" y="121"/>
                  </a:lnTo>
                  <a:lnTo>
                    <a:pt x="145" y="126"/>
                  </a:lnTo>
                  <a:lnTo>
                    <a:pt x="147" y="136"/>
                  </a:lnTo>
                  <a:lnTo>
                    <a:pt x="144" y="139"/>
                  </a:lnTo>
                  <a:lnTo>
                    <a:pt x="132" y="144"/>
                  </a:lnTo>
                  <a:lnTo>
                    <a:pt x="123" y="150"/>
                  </a:lnTo>
                  <a:lnTo>
                    <a:pt x="115" y="153"/>
                  </a:lnTo>
                  <a:lnTo>
                    <a:pt x="109" y="153"/>
                  </a:lnTo>
                  <a:lnTo>
                    <a:pt x="103" y="156"/>
                  </a:lnTo>
                  <a:lnTo>
                    <a:pt x="100" y="184"/>
                  </a:lnTo>
                  <a:lnTo>
                    <a:pt x="97" y="189"/>
                  </a:lnTo>
                  <a:lnTo>
                    <a:pt x="90" y="195"/>
                  </a:lnTo>
                  <a:lnTo>
                    <a:pt x="90" y="198"/>
                  </a:lnTo>
                  <a:lnTo>
                    <a:pt x="100" y="205"/>
                  </a:lnTo>
                  <a:lnTo>
                    <a:pt x="105" y="208"/>
                  </a:lnTo>
                  <a:lnTo>
                    <a:pt x="108" y="207"/>
                  </a:lnTo>
                  <a:lnTo>
                    <a:pt x="108" y="210"/>
                  </a:lnTo>
                  <a:lnTo>
                    <a:pt x="109" y="213"/>
                  </a:lnTo>
                  <a:lnTo>
                    <a:pt x="105" y="241"/>
                  </a:lnTo>
                  <a:lnTo>
                    <a:pt x="103" y="241"/>
                  </a:lnTo>
                  <a:lnTo>
                    <a:pt x="102" y="237"/>
                  </a:lnTo>
                  <a:lnTo>
                    <a:pt x="100" y="235"/>
                  </a:lnTo>
                  <a:lnTo>
                    <a:pt x="102" y="246"/>
                  </a:lnTo>
                  <a:lnTo>
                    <a:pt x="69" y="240"/>
                  </a:lnTo>
                  <a:lnTo>
                    <a:pt x="66" y="237"/>
                  </a:lnTo>
                  <a:lnTo>
                    <a:pt x="51" y="229"/>
                  </a:lnTo>
                  <a:lnTo>
                    <a:pt x="47" y="225"/>
                  </a:lnTo>
                  <a:lnTo>
                    <a:pt x="45" y="219"/>
                  </a:lnTo>
                  <a:lnTo>
                    <a:pt x="36" y="211"/>
                  </a:lnTo>
                  <a:lnTo>
                    <a:pt x="36" y="208"/>
                  </a:lnTo>
                  <a:lnTo>
                    <a:pt x="24" y="198"/>
                  </a:lnTo>
                  <a:lnTo>
                    <a:pt x="20" y="192"/>
                  </a:lnTo>
                  <a:lnTo>
                    <a:pt x="17" y="190"/>
                  </a:lnTo>
                  <a:lnTo>
                    <a:pt x="14" y="184"/>
                  </a:lnTo>
                  <a:lnTo>
                    <a:pt x="12" y="159"/>
                  </a:lnTo>
                  <a:lnTo>
                    <a:pt x="8" y="157"/>
                  </a:lnTo>
                  <a:lnTo>
                    <a:pt x="2" y="14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86" name="Freeform 16"/>
            <p:cNvSpPr>
              <a:spLocks noChangeAspect="1"/>
            </p:cNvSpPr>
            <p:nvPr/>
          </p:nvSpPr>
          <p:spPr bwMode="auto">
            <a:xfrm>
              <a:off x="4177191" y="5025567"/>
              <a:ext cx="379404" cy="470983"/>
            </a:xfrm>
            <a:custGeom>
              <a:avLst/>
              <a:gdLst/>
              <a:ahLst/>
              <a:cxnLst>
                <a:cxn ang="0">
                  <a:pos x="19" y="232"/>
                </a:cxn>
                <a:cxn ang="0">
                  <a:pos x="13" y="243"/>
                </a:cxn>
                <a:cxn ang="0">
                  <a:pos x="6" y="264"/>
                </a:cxn>
                <a:cxn ang="0">
                  <a:pos x="19" y="265"/>
                </a:cxn>
                <a:cxn ang="0">
                  <a:pos x="31" y="274"/>
                </a:cxn>
                <a:cxn ang="0">
                  <a:pos x="62" y="246"/>
                </a:cxn>
                <a:cxn ang="0">
                  <a:pos x="77" y="244"/>
                </a:cxn>
                <a:cxn ang="0">
                  <a:pos x="88" y="238"/>
                </a:cxn>
                <a:cxn ang="0">
                  <a:pos x="104" y="225"/>
                </a:cxn>
                <a:cxn ang="0">
                  <a:pos x="110" y="225"/>
                </a:cxn>
                <a:cxn ang="0">
                  <a:pos x="119" y="211"/>
                </a:cxn>
                <a:cxn ang="0">
                  <a:pos x="140" y="190"/>
                </a:cxn>
                <a:cxn ang="0">
                  <a:pos x="151" y="174"/>
                </a:cxn>
                <a:cxn ang="0">
                  <a:pos x="154" y="157"/>
                </a:cxn>
                <a:cxn ang="0">
                  <a:pos x="145" y="144"/>
                </a:cxn>
                <a:cxn ang="0">
                  <a:pos x="155" y="132"/>
                </a:cxn>
                <a:cxn ang="0">
                  <a:pos x="160" y="123"/>
                </a:cxn>
                <a:cxn ang="0">
                  <a:pos x="164" y="112"/>
                </a:cxn>
                <a:cxn ang="0">
                  <a:pos x="169" y="108"/>
                </a:cxn>
                <a:cxn ang="0">
                  <a:pos x="172" y="109"/>
                </a:cxn>
                <a:cxn ang="0">
                  <a:pos x="179" y="114"/>
                </a:cxn>
                <a:cxn ang="0">
                  <a:pos x="193" y="139"/>
                </a:cxn>
                <a:cxn ang="0">
                  <a:pos x="193" y="159"/>
                </a:cxn>
                <a:cxn ang="0">
                  <a:pos x="200" y="169"/>
                </a:cxn>
                <a:cxn ang="0">
                  <a:pos x="206" y="190"/>
                </a:cxn>
                <a:cxn ang="0">
                  <a:pos x="226" y="198"/>
                </a:cxn>
                <a:cxn ang="0">
                  <a:pos x="235" y="184"/>
                </a:cxn>
                <a:cxn ang="0">
                  <a:pos x="238" y="147"/>
                </a:cxn>
                <a:cxn ang="0">
                  <a:pos x="236" y="112"/>
                </a:cxn>
                <a:cxn ang="0">
                  <a:pos x="242" y="88"/>
                </a:cxn>
                <a:cxn ang="0">
                  <a:pos x="242" y="72"/>
                </a:cxn>
                <a:cxn ang="0">
                  <a:pos x="221" y="58"/>
                </a:cxn>
                <a:cxn ang="0">
                  <a:pos x="199" y="61"/>
                </a:cxn>
                <a:cxn ang="0">
                  <a:pos x="188" y="33"/>
                </a:cxn>
                <a:cxn ang="0">
                  <a:pos x="164" y="39"/>
                </a:cxn>
                <a:cxn ang="0">
                  <a:pos x="137" y="52"/>
                </a:cxn>
                <a:cxn ang="0">
                  <a:pos x="131" y="34"/>
                </a:cxn>
                <a:cxn ang="0">
                  <a:pos x="110" y="9"/>
                </a:cxn>
                <a:cxn ang="0">
                  <a:pos x="79" y="28"/>
                </a:cxn>
                <a:cxn ang="0">
                  <a:pos x="79" y="34"/>
                </a:cxn>
                <a:cxn ang="0">
                  <a:pos x="71" y="48"/>
                </a:cxn>
                <a:cxn ang="0">
                  <a:pos x="55" y="57"/>
                </a:cxn>
                <a:cxn ang="0">
                  <a:pos x="59" y="70"/>
                </a:cxn>
                <a:cxn ang="0">
                  <a:pos x="56" y="81"/>
                </a:cxn>
                <a:cxn ang="0">
                  <a:pos x="49" y="102"/>
                </a:cxn>
                <a:cxn ang="0">
                  <a:pos x="40" y="106"/>
                </a:cxn>
                <a:cxn ang="0">
                  <a:pos x="43" y="121"/>
                </a:cxn>
                <a:cxn ang="0">
                  <a:pos x="50" y="141"/>
                </a:cxn>
                <a:cxn ang="0">
                  <a:pos x="37" y="148"/>
                </a:cxn>
                <a:cxn ang="0">
                  <a:pos x="25" y="172"/>
                </a:cxn>
                <a:cxn ang="0">
                  <a:pos x="16" y="192"/>
                </a:cxn>
                <a:cxn ang="0">
                  <a:pos x="1" y="211"/>
                </a:cxn>
              </a:cxnLst>
              <a:rect l="0" t="0" r="r" b="b"/>
              <a:pathLst>
                <a:path w="245" h="277">
                  <a:moveTo>
                    <a:pt x="0" y="216"/>
                  </a:moveTo>
                  <a:lnTo>
                    <a:pt x="3" y="225"/>
                  </a:lnTo>
                  <a:lnTo>
                    <a:pt x="4" y="226"/>
                  </a:lnTo>
                  <a:lnTo>
                    <a:pt x="16" y="231"/>
                  </a:lnTo>
                  <a:lnTo>
                    <a:pt x="19" y="232"/>
                  </a:lnTo>
                  <a:lnTo>
                    <a:pt x="19" y="234"/>
                  </a:lnTo>
                  <a:lnTo>
                    <a:pt x="18" y="235"/>
                  </a:lnTo>
                  <a:lnTo>
                    <a:pt x="16" y="237"/>
                  </a:lnTo>
                  <a:lnTo>
                    <a:pt x="15" y="240"/>
                  </a:lnTo>
                  <a:lnTo>
                    <a:pt x="13" y="243"/>
                  </a:lnTo>
                  <a:lnTo>
                    <a:pt x="13" y="250"/>
                  </a:lnTo>
                  <a:lnTo>
                    <a:pt x="13" y="256"/>
                  </a:lnTo>
                  <a:lnTo>
                    <a:pt x="10" y="259"/>
                  </a:lnTo>
                  <a:lnTo>
                    <a:pt x="9" y="262"/>
                  </a:lnTo>
                  <a:lnTo>
                    <a:pt x="6" y="264"/>
                  </a:lnTo>
                  <a:lnTo>
                    <a:pt x="6" y="265"/>
                  </a:lnTo>
                  <a:lnTo>
                    <a:pt x="7" y="267"/>
                  </a:lnTo>
                  <a:lnTo>
                    <a:pt x="10" y="267"/>
                  </a:lnTo>
                  <a:lnTo>
                    <a:pt x="13" y="264"/>
                  </a:lnTo>
                  <a:lnTo>
                    <a:pt x="19" y="265"/>
                  </a:lnTo>
                  <a:lnTo>
                    <a:pt x="21" y="267"/>
                  </a:lnTo>
                  <a:lnTo>
                    <a:pt x="21" y="270"/>
                  </a:lnTo>
                  <a:lnTo>
                    <a:pt x="21" y="277"/>
                  </a:lnTo>
                  <a:lnTo>
                    <a:pt x="28" y="277"/>
                  </a:lnTo>
                  <a:lnTo>
                    <a:pt x="31" y="274"/>
                  </a:lnTo>
                  <a:lnTo>
                    <a:pt x="41" y="264"/>
                  </a:lnTo>
                  <a:lnTo>
                    <a:pt x="47" y="252"/>
                  </a:lnTo>
                  <a:lnTo>
                    <a:pt x="58" y="250"/>
                  </a:lnTo>
                  <a:lnTo>
                    <a:pt x="61" y="246"/>
                  </a:lnTo>
                  <a:lnTo>
                    <a:pt x="62" y="246"/>
                  </a:lnTo>
                  <a:lnTo>
                    <a:pt x="67" y="249"/>
                  </a:lnTo>
                  <a:lnTo>
                    <a:pt x="68" y="246"/>
                  </a:lnTo>
                  <a:lnTo>
                    <a:pt x="73" y="244"/>
                  </a:lnTo>
                  <a:lnTo>
                    <a:pt x="76" y="246"/>
                  </a:lnTo>
                  <a:lnTo>
                    <a:pt x="77" y="244"/>
                  </a:lnTo>
                  <a:lnTo>
                    <a:pt x="82" y="243"/>
                  </a:lnTo>
                  <a:lnTo>
                    <a:pt x="83" y="244"/>
                  </a:lnTo>
                  <a:lnTo>
                    <a:pt x="85" y="241"/>
                  </a:lnTo>
                  <a:lnTo>
                    <a:pt x="85" y="240"/>
                  </a:lnTo>
                  <a:lnTo>
                    <a:pt x="88" y="238"/>
                  </a:lnTo>
                  <a:lnTo>
                    <a:pt x="91" y="240"/>
                  </a:lnTo>
                  <a:lnTo>
                    <a:pt x="97" y="231"/>
                  </a:lnTo>
                  <a:lnTo>
                    <a:pt x="98" y="228"/>
                  </a:lnTo>
                  <a:lnTo>
                    <a:pt x="101" y="225"/>
                  </a:lnTo>
                  <a:lnTo>
                    <a:pt x="104" y="225"/>
                  </a:lnTo>
                  <a:lnTo>
                    <a:pt x="101" y="220"/>
                  </a:lnTo>
                  <a:lnTo>
                    <a:pt x="104" y="217"/>
                  </a:lnTo>
                  <a:lnTo>
                    <a:pt x="107" y="222"/>
                  </a:lnTo>
                  <a:lnTo>
                    <a:pt x="110" y="223"/>
                  </a:lnTo>
                  <a:lnTo>
                    <a:pt x="110" y="225"/>
                  </a:lnTo>
                  <a:lnTo>
                    <a:pt x="113" y="222"/>
                  </a:lnTo>
                  <a:lnTo>
                    <a:pt x="115" y="222"/>
                  </a:lnTo>
                  <a:lnTo>
                    <a:pt x="118" y="217"/>
                  </a:lnTo>
                  <a:lnTo>
                    <a:pt x="119" y="214"/>
                  </a:lnTo>
                  <a:lnTo>
                    <a:pt x="119" y="211"/>
                  </a:lnTo>
                  <a:lnTo>
                    <a:pt x="128" y="202"/>
                  </a:lnTo>
                  <a:lnTo>
                    <a:pt x="128" y="199"/>
                  </a:lnTo>
                  <a:lnTo>
                    <a:pt x="130" y="198"/>
                  </a:lnTo>
                  <a:lnTo>
                    <a:pt x="136" y="193"/>
                  </a:lnTo>
                  <a:lnTo>
                    <a:pt x="140" y="190"/>
                  </a:lnTo>
                  <a:lnTo>
                    <a:pt x="143" y="187"/>
                  </a:lnTo>
                  <a:lnTo>
                    <a:pt x="145" y="186"/>
                  </a:lnTo>
                  <a:lnTo>
                    <a:pt x="145" y="181"/>
                  </a:lnTo>
                  <a:lnTo>
                    <a:pt x="148" y="175"/>
                  </a:lnTo>
                  <a:lnTo>
                    <a:pt x="151" y="174"/>
                  </a:lnTo>
                  <a:lnTo>
                    <a:pt x="154" y="169"/>
                  </a:lnTo>
                  <a:lnTo>
                    <a:pt x="152" y="165"/>
                  </a:lnTo>
                  <a:lnTo>
                    <a:pt x="152" y="163"/>
                  </a:lnTo>
                  <a:lnTo>
                    <a:pt x="152" y="160"/>
                  </a:lnTo>
                  <a:lnTo>
                    <a:pt x="154" y="157"/>
                  </a:lnTo>
                  <a:lnTo>
                    <a:pt x="152" y="156"/>
                  </a:lnTo>
                  <a:lnTo>
                    <a:pt x="151" y="156"/>
                  </a:lnTo>
                  <a:lnTo>
                    <a:pt x="148" y="154"/>
                  </a:lnTo>
                  <a:lnTo>
                    <a:pt x="146" y="150"/>
                  </a:lnTo>
                  <a:lnTo>
                    <a:pt x="145" y="144"/>
                  </a:lnTo>
                  <a:lnTo>
                    <a:pt x="148" y="141"/>
                  </a:lnTo>
                  <a:lnTo>
                    <a:pt x="148" y="139"/>
                  </a:lnTo>
                  <a:lnTo>
                    <a:pt x="148" y="136"/>
                  </a:lnTo>
                  <a:lnTo>
                    <a:pt x="149" y="136"/>
                  </a:lnTo>
                  <a:lnTo>
                    <a:pt x="155" y="132"/>
                  </a:lnTo>
                  <a:lnTo>
                    <a:pt x="157" y="129"/>
                  </a:lnTo>
                  <a:lnTo>
                    <a:pt x="158" y="129"/>
                  </a:lnTo>
                  <a:lnTo>
                    <a:pt x="158" y="127"/>
                  </a:lnTo>
                  <a:lnTo>
                    <a:pt x="160" y="124"/>
                  </a:lnTo>
                  <a:lnTo>
                    <a:pt x="160" y="123"/>
                  </a:lnTo>
                  <a:lnTo>
                    <a:pt x="160" y="121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1" y="114"/>
                  </a:lnTo>
                  <a:lnTo>
                    <a:pt x="164" y="112"/>
                  </a:lnTo>
                  <a:lnTo>
                    <a:pt x="166" y="112"/>
                  </a:lnTo>
                  <a:lnTo>
                    <a:pt x="167" y="112"/>
                  </a:lnTo>
                  <a:lnTo>
                    <a:pt x="167" y="109"/>
                  </a:lnTo>
                  <a:lnTo>
                    <a:pt x="169" y="109"/>
                  </a:lnTo>
                  <a:lnTo>
                    <a:pt x="169" y="108"/>
                  </a:lnTo>
                  <a:lnTo>
                    <a:pt x="172" y="102"/>
                  </a:lnTo>
                  <a:lnTo>
                    <a:pt x="173" y="102"/>
                  </a:lnTo>
                  <a:lnTo>
                    <a:pt x="173" y="105"/>
                  </a:lnTo>
                  <a:lnTo>
                    <a:pt x="173" y="106"/>
                  </a:lnTo>
                  <a:lnTo>
                    <a:pt x="172" y="109"/>
                  </a:lnTo>
                  <a:lnTo>
                    <a:pt x="173" y="111"/>
                  </a:lnTo>
                  <a:lnTo>
                    <a:pt x="175" y="111"/>
                  </a:lnTo>
                  <a:lnTo>
                    <a:pt x="176" y="111"/>
                  </a:lnTo>
                  <a:lnTo>
                    <a:pt x="179" y="112"/>
                  </a:lnTo>
                  <a:lnTo>
                    <a:pt x="179" y="114"/>
                  </a:lnTo>
                  <a:lnTo>
                    <a:pt x="181" y="118"/>
                  </a:lnTo>
                  <a:lnTo>
                    <a:pt x="181" y="124"/>
                  </a:lnTo>
                  <a:lnTo>
                    <a:pt x="181" y="126"/>
                  </a:lnTo>
                  <a:lnTo>
                    <a:pt x="191" y="133"/>
                  </a:lnTo>
                  <a:lnTo>
                    <a:pt x="193" y="139"/>
                  </a:lnTo>
                  <a:lnTo>
                    <a:pt x="193" y="148"/>
                  </a:lnTo>
                  <a:lnTo>
                    <a:pt x="196" y="151"/>
                  </a:lnTo>
                  <a:lnTo>
                    <a:pt x="196" y="153"/>
                  </a:lnTo>
                  <a:lnTo>
                    <a:pt x="193" y="154"/>
                  </a:lnTo>
                  <a:lnTo>
                    <a:pt x="193" y="159"/>
                  </a:lnTo>
                  <a:lnTo>
                    <a:pt x="194" y="162"/>
                  </a:lnTo>
                  <a:lnTo>
                    <a:pt x="194" y="163"/>
                  </a:lnTo>
                  <a:lnTo>
                    <a:pt x="197" y="166"/>
                  </a:lnTo>
                  <a:lnTo>
                    <a:pt x="199" y="168"/>
                  </a:lnTo>
                  <a:lnTo>
                    <a:pt x="200" y="169"/>
                  </a:lnTo>
                  <a:lnTo>
                    <a:pt x="202" y="174"/>
                  </a:lnTo>
                  <a:lnTo>
                    <a:pt x="202" y="175"/>
                  </a:lnTo>
                  <a:lnTo>
                    <a:pt x="205" y="184"/>
                  </a:lnTo>
                  <a:lnTo>
                    <a:pt x="208" y="187"/>
                  </a:lnTo>
                  <a:lnTo>
                    <a:pt x="206" y="190"/>
                  </a:lnTo>
                  <a:lnTo>
                    <a:pt x="209" y="196"/>
                  </a:lnTo>
                  <a:lnTo>
                    <a:pt x="215" y="198"/>
                  </a:lnTo>
                  <a:lnTo>
                    <a:pt x="220" y="198"/>
                  </a:lnTo>
                  <a:lnTo>
                    <a:pt x="223" y="198"/>
                  </a:lnTo>
                  <a:lnTo>
                    <a:pt x="226" y="198"/>
                  </a:lnTo>
                  <a:lnTo>
                    <a:pt x="229" y="198"/>
                  </a:lnTo>
                  <a:lnTo>
                    <a:pt x="229" y="196"/>
                  </a:lnTo>
                  <a:lnTo>
                    <a:pt x="232" y="192"/>
                  </a:lnTo>
                  <a:lnTo>
                    <a:pt x="235" y="189"/>
                  </a:lnTo>
                  <a:lnTo>
                    <a:pt x="235" y="184"/>
                  </a:lnTo>
                  <a:lnTo>
                    <a:pt x="236" y="175"/>
                  </a:lnTo>
                  <a:lnTo>
                    <a:pt x="235" y="163"/>
                  </a:lnTo>
                  <a:lnTo>
                    <a:pt x="236" y="157"/>
                  </a:lnTo>
                  <a:lnTo>
                    <a:pt x="238" y="154"/>
                  </a:lnTo>
                  <a:lnTo>
                    <a:pt x="238" y="147"/>
                  </a:lnTo>
                  <a:lnTo>
                    <a:pt x="236" y="141"/>
                  </a:lnTo>
                  <a:lnTo>
                    <a:pt x="238" y="133"/>
                  </a:lnTo>
                  <a:lnTo>
                    <a:pt x="236" y="124"/>
                  </a:lnTo>
                  <a:lnTo>
                    <a:pt x="236" y="114"/>
                  </a:lnTo>
                  <a:lnTo>
                    <a:pt x="236" y="112"/>
                  </a:lnTo>
                  <a:lnTo>
                    <a:pt x="233" y="106"/>
                  </a:lnTo>
                  <a:lnTo>
                    <a:pt x="233" y="99"/>
                  </a:lnTo>
                  <a:lnTo>
                    <a:pt x="230" y="99"/>
                  </a:lnTo>
                  <a:lnTo>
                    <a:pt x="227" y="96"/>
                  </a:lnTo>
                  <a:lnTo>
                    <a:pt x="242" y="88"/>
                  </a:lnTo>
                  <a:lnTo>
                    <a:pt x="245" y="84"/>
                  </a:lnTo>
                  <a:lnTo>
                    <a:pt x="244" y="79"/>
                  </a:lnTo>
                  <a:lnTo>
                    <a:pt x="244" y="78"/>
                  </a:lnTo>
                  <a:lnTo>
                    <a:pt x="242" y="76"/>
                  </a:lnTo>
                  <a:lnTo>
                    <a:pt x="242" y="72"/>
                  </a:lnTo>
                  <a:lnTo>
                    <a:pt x="239" y="70"/>
                  </a:lnTo>
                  <a:lnTo>
                    <a:pt x="238" y="61"/>
                  </a:lnTo>
                  <a:lnTo>
                    <a:pt x="236" y="60"/>
                  </a:lnTo>
                  <a:lnTo>
                    <a:pt x="233" y="57"/>
                  </a:lnTo>
                  <a:lnTo>
                    <a:pt x="221" y="58"/>
                  </a:lnTo>
                  <a:lnTo>
                    <a:pt x="218" y="57"/>
                  </a:lnTo>
                  <a:lnTo>
                    <a:pt x="208" y="57"/>
                  </a:lnTo>
                  <a:lnTo>
                    <a:pt x="206" y="55"/>
                  </a:lnTo>
                  <a:lnTo>
                    <a:pt x="205" y="58"/>
                  </a:lnTo>
                  <a:lnTo>
                    <a:pt x="199" y="61"/>
                  </a:lnTo>
                  <a:lnTo>
                    <a:pt x="193" y="61"/>
                  </a:lnTo>
                  <a:lnTo>
                    <a:pt x="193" y="58"/>
                  </a:lnTo>
                  <a:lnTo>
                    <a:pt x="196" y="45"/>
                  </a:lnTo>
                  <a:lnTo>
                    <a:pt x="193" y="33"/>
                  </a:lnTo>
                  <a:lnTo>
                    <a:pt x="188" y="33"/>
                  </a:lnTo>
                  <a:lnTo>
                    <a:pt x="184" y="31"/>
                  </a:lnTo>
                  <a:lnTo>
                    <a:pt x="181" y="33"/>
                  </a:lnTo>
                  <a:lnTo>
                    <a:pt x="176" y="33"/>
                  </a:lnTo>
                  <a:lnTo>
                    <a:pt x="170" y="36"/>
                  </a:lnTo>
                  <a:lnTo>
                    <a:pt x="164" y="39"/>
                  </a:lnTo>
                  <a:lnTo>
                    <a:pt x="158" y="52"/>
                  </a:lnTo>
                  <a:lnTo>
                    <a:pt x="154" y="54"/>
                  </a:lnTo>
                  <a:lnTo>
                    <a:pt x="151" y="54"/>
                  </a:lnTo>
                  <a:lnTo>
                    <a:pt x="148" y="54"/>
                  </a:lnTo>
                  <a:lnTo>
                    <a:pt x="137" y="52"/>
                  </a:lnTo>
                  <a:lnTo>
                    <a:pt x="136" y="46"/>
                  </a:lnTo>
                  <a:lnTo>
                    <a:pt x="134" y="45"/>
                  </a:lnTo>
                  <a:lnTo>
                    <a:pt x="134" y="40"/>
                  </a:lnTo>
                  <a:lnTo>
                    <a:pt x="131" y="39"/>
                  </a:lnTo>
                  <a:lnTo>
                    <a:pt x="131" y="34"/>
                  </a:lnTo>
                  <a:lnTo>
                    <a:pt x="130" y="30"/>
                  </a:lnTo>
                  <a:lnTo>
                    <a:pt x="124" y="9"/>
                  </a:lnTo>
                  <a:lnTo>
                    <a:pt x="122" y="6"/>
                  </a:lnTo>
                  <a:lnTo>
                    <a:pt x="115" y="9"/>
                  </a:lnTo>
                  <a:lnTo>
                    <a:pt x="110" y="9"/>
                  </a:lnTo>
                  <a:lnTo>
                    <a:pt x="101" y="7"/>
                  </a:lnTo>
                  <a:lnTo>
                    <a:pt x="94" y="1"/>
                  </a:lnTo>
                  <a:lnTo>
                    <a:pt x="86" y="3"/>
                  </a:lnTo>
                  <a:lnTo>
                    <a:pt x="83" y="0"/>
                  </a:lnTo>
                  <a:lnTo>
                    <a:pt x="79" y="28"/>
                  </a:lnTo>
                  <a:lnTo>
                    <a:pt x="77" y="28"/>
                  </a:lnTo>
                  <a:lnTo>
                    <a:pt x="76" y="24"/>
                  </a:lnTo>
                  <a:lnTo>
                    <a:pt x="74" y="22"/>
                  </a:lnTo>
                  <a:lnTo>
                    <a:pt x="76" y="33"/>
                  </a:lnTo>
                  <a:lnTo>
                    <a:pt x="79" y="34"/>
                  </a:lnTo>
                  <a:lnTo>
                    <a:pt x="79" y="39"/>
                  </a:lnTo>
                  <a:lnTo>
                    <a:pt x="76" y="46"/>
                  </a:lnTo>
                  <a:lnTo>
                    <a:pt x="76" y="49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2" y="57"/>
                  </a:lnTo>
                  <a:lnTo>
                    <a:pt x="59" y="57"/>
                  </a:lnTo>
                  <a:lnTo>
                    <a:pt x="58" y="55"/>
                  </a:lnTo>
                  <a:lnTo>
                    <a:pt x="55" y="57"/>
                  </a:lnTo>
                  <a:lnTo>
                    <a:pt x="53" y="60"/>
                  </a:lnTo>
                  <a:lnTo>
                    <a:pt x="56" y="60"/>
                  </a:lnTo>
                  <a:lnTo>
                    <a:pt x="56" y="67"/>
                  </a:lnTo>
                  <a:lnTo>
                    <a:pt x="58" y="67"/>
                  </a:lnTo>
                  <a:lnTo>
                    <a:pt x="59" y="70"/>
                  </a:lnTo>
                  <a:lnTo>
                    <a:pt x="59" y="72"/>
                  </a:lnTo>
                  <a:lnTo>
                    <a:pt x="61" y="75"/>
                  </a:lnTo>
                  <a:lnTo>
                    <a:pt x="59" y="76"/>
                  </a:lnTo>
                  <a:lnTo>
                    <a:pt x="58" y="79"/>
                  </a:lnTo>
                  <a:lnTo>
                    <a:pt x="56" y="81"/>
                  </a:lnTo>
                  <a:lnTo>
                    <a:pt x="55" y="81"/>
                  </a:lnTo>
                  <a:lnTo>
                    <a:pt x="53" y="93"/>
                  </a:lnTo>
                  <a:lnTo>
                    <a:pt x="55" y="94"/>
                  </a:lnTo>
                  <a:lnTo>
                    <a:pt x="55" y="96"/>
                  </a:lnTo>
                  <a:lnTo>
                    <a:pt x="49" y="102"/>
                  </a:lnTo>
                  <a:lnTo>
                    <a:pt x="46" y="100"/>
                  </a:lnTo>
                  <a:lnTo>
                    <a:pt x="44" y="100"/>
                  </a:lnTo>
                  <a:lnTo>
                    <a:pt x="41" y="100"/>
                  </a:lnTo>
                  <a:lnTo>
                    <a:pt x="38" y="102"/>
                  </a:lnTo>
                  <a:lnTo>
                    <a:pt x="40" y="106"/>
                  </a:lnTo>
                  <a:lnTo>
                    <a:pt x="41" y="109"/>
                  </a:lnTo>
                  <a:lnTo>
                    <a:pt x="43" y="109"/>
                  </a:lnTo>
                  <a:lnTo>
                    <a:pt x="44" y="117"/>
                  </a:lnTo>
                  <a:lnTo>
                    <a:pt x="41" y="118"/>
                  </a:lnTo>
                  <a:lnTo>
                    <a:pt x="43" y="121"/>
                  </a:lnTo>
                  <a:lnTo>
                    <a:pt x="46" y="126"/>
                  </a:lnTo>
                  <a:lnTo>
                    <a:pt x="46" y="127"/>
                  </a:lnTo>
                  <a:lnTo>
                    <a:pt x="46" y="130"/>
                  </a:lnTo>
                  <a:lnTo>
                    <a:pt x="49" y="132"/>
                  </a:lnTo>
                  <a:lnTo>
                    <a:pt x="50" y="141"/>
                  </a:lnTo>
                  <a:lnTo>
                    <a:pt x="46" y="142"/>
                  </a:lnTo>
                  <a:lnTo>
                    <a:pt x="44" y="144"/>
                  </a:lnTo>
                  <a:lnTo>
                    <a:pt x="38" y="142"/>
                  </a:lnTo>
                  <a:lnTo>
                    <a:pt x="35" y="145"/>
                  </a:lnTo>
                  <a:lnTo>
                    <a:pt x="37" y="148"/>
                  </a:lnTo>
                  <a:lnTo>
                    <a:pt x="34" y="151"/>
                  </a:lnTo>
                  <a:lnTo>
                    <a:pt x="31" y="151"/>
                  </a:lnTo>
                  <a:lnTo>
                    <a:pt x="31" y="166"/>
                  </a:lnTo>
                  <a:lnTo>
                    <a:pt x="27" y="169"/>
                  </a:lnTo>
                  <a:lnTo>
                    <a:pt x="25" y="172"/>
                  </a:lnTo>
                  <a:lnTo>
                    <a:pt x="27" y="175"/>
                  </a:lnTo>
                  <a:lnTo>
                    <a:pt x="27" y="177"/>
                  </a:lnTo>
                  <a:lnTo>
                    <a:pt x="24" y="178"/>
                  </a:lnTo>
                  <a:lnTo>
                    <a:pt x="21" y="181"/>
                  </a:lnTo>
                  <a:lnTo>
                    <a:pt x="16" y="192"/>
                  </a:lnTo>
                  <a:lnTo>
                    <a:pt x="6" y="201"/>
                  </a:lnTo>
                  <a:lnTo>
                    <a:pt x="4" y="205"/>
                  </a:lnTo>
                  <a:lnTo>
                    <a:pt x="3" y="208"/>
                  </a:lnTo>
                  <a:lnTo>
                    <a:pt x="3" y="210"/>
                  </a:lnTo>
                  <a:lnTo>
                    <a:pt x="1" y="211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87" name="Freeform 17"/>
            <p:cNvSpPr>
              <a:spLocks noChangeAspect="1"/>
            </p:cNvSpPr>
            <p:nvPr/>
          </p:nvSpPr>
          <p:spPr bwMode="auto">
            <a:xfrm>
              <a:off x="3740876" y="3888759"/>
              <a:ext cx="864331" cy="874683"/>
            </a:xfrm>
            <a:custGeom>
              <a:avLst/>
              <a:gdLst/>
              <a:ahLst/>
              <a:cxnLst>
                <a:cxn ang="0">
                  <a:pos x="15" y="219"/>
                </a:cxn>
                <a:cxn ang="0">
                  <a:pos x="21" y="266"/>
                </a:cxn>
                <a:cxn ang="0">
                  <a:pos x="44" y="284"/>
                </a:cxn>
                <a:cxn ang="0">
                  <a:pos x="77" y="306"/>
                </a:cxn>
                <a:cxn ang="0">
                  <a:pos x="90" y="311"/>
                </a:cxn>
                <a:cxn ang="0">
                  <a:pos x="111" y="309"/>
                </a:cxn>
                <a:cxn ang="0">
                  <a:pos x="137" y="279"/>
                </a:cxn>
                <a:cxn ang="0">
                  <a:pos x="153" y="293"/>
                </a:cxn>
                <a:cxn ang="0">
                  <a:pos x="147" y="324"/>
                </a:cxn>
                <a:cxn ang="0">
                  <a:pos x="153" y="345"/>
                </a:cxn>
                <a:cxn ang="0">
                  <a:pos x="155" y="372"/>
                </a:cxn>
                <a:cxn ang="0">
                  <a:pos x="137" y="419"/>
                </a:cxn>
                <a:cxn ang="0">
                  <a:pos x="149" y="429"/>
                </a:cxn>
                <a:cxn ang="0">
                  <a:pos x="185" y="443"/>
                </a:cxn>
                <a:cxn ang="0">
                  <a:pos x="215" y="464"/>
                </a:cxn>
                <a:cxn ang="0">
                  <a:pos x="242" y="479"/>
                </a:cxn>
                <a:cxn ang="0">
                  <a:pos x="260" y="461"/>
                </a:cxn>
                <a:cxn ang="0">
                  <a:pos x="291" y="458"/>
                </a:cxn>
                <a:cxn ang="0">
                  <a:pos x="327" y="480"/>
                </a:cxn>
                <a:cxn ang="0">
                  <a:pos x="352" y="485"/>
                </a:cxn>
                <a:cxn ang="0">
                  <a:pos x="363" y="468"/>
                </a:cxn>
                <a:cxn ang="0">
                  <a:pos x="396" y="483"/>
                </a:cxn>
                <a:cxn ang="0">
                  <a:pos x="405" y="486"/>
                </a:cxn>
                <a:cxn ang="0">
                  <a:pos x="411" y="470"/>
                </a:cxn>
                <a:cxn ang="0">
                  <a:pos x="430" y="455"/>
                </a:cxn>
                <a:cxn ang="0">
                  <a:pos x="441" y="467"/>
                </a:cxn>
                <a:cxn ang="0">
                  <a:pos x="469" y="501"/>
                </a:cxn>
                <a:cxn ang="0">
                  <a:pos x="484" y="498"/>
                </a:cxn>
                <a:cxn ang="0">
                  <a:pos x="501" y="509"/>
                </a:cxn>
                <a:cxn ang="0">
                  <a:pos x="516" y="510"/>
                </a:cxn>
                <a:cxn ang="0">
                  <a:pos x="531" y="513"/>
                </a:cxn>
                <a:cxn ang="0">
                  <a:pos x="532" y="489"/>
                </a:cxn>
                <a:cxn ang="0">
                  <a:pos x="547" y="482"/>
                </a:cxn>
                <a:cxn ang="0">
                  <a:pos x="541" y="465"/>
                </a:cxn>
                <a:cxn ang="0">
                  <a:pos x="549" y="441"/>
                </a:cxn>
                <a:cxn ang="0">
                  <a:pos x="553" y="423"/>
                </a:cxn>
                <a:cxn ang="0">
                  <a:pos x="553" y="407"/>
                </a:cxn>
                <a:cxn ang="0">
                  <a:pos x="541" y="386"/>
                </a:cxn>
                <a:cxn ang="0">
                  <a:pos x="537" y="354"/>
                </a:cxn>
                <a:cxn ang="0">
                  <a:pos x="475" y="344"/>
                </a:cxn>
                <a:cxn ang="0">
                  <a:pos x="430" y="338"/>
                </a:cxn>
                <a:cxn ang="0">
                  <a:pos x="409" y="303"/>
                </a:cxn>
                <a:cxn ang="0">
                  <a:pos x="387" y="302"/>
                </a:cxn>
                <a:cxn ang="0">
                  <a:pos x="316" y="279"/>
                </a:cxn>
                <a:cxn ang="0">
                  <a:pos x="327" y="254"/>
                </a:cxn>
                <a:cxn ang="0">
                  <a:pos x="315" y="219"/>
                </a:cxn>
                <a:cxn ang="0">
                  <a:pos x="300" y="212"/>
                </a:cxn>
                <a:cxn ang="0">
                  <a:pos x="252" y="215"/>
                </a:cxn>
                <a:cxn ang="0">
                  <a:pos x="246" y="122"/>
                </a:cxn>
                <a:cxn ang="0">
                  <a:pos x="230" y="68"/>
                </a:cxn>
                <a:cxn ang="0">
                  <a:pos x="213" y="17"/>
                </a:cxn>
                <a:cxn ang="0">
                  <a:pos x="200" y="0"/>
                </a:cxn>
                <a:cxn ang="0">
                  <a:pos x="206" y="12"/>
                </a:cxn>
                <a:cxn ang="0">
                  <a:pos x="180" y="30"/>
                </a:cxn>
                <a:cxn ang="0">
                  <a:pos x="155" y="57"/>
                </a:cxn>
                <a:cxn ang="0">
                  <a:pos x="156" y="92"/>
                </a:cxn>
                <a:cxn ang="0">
                  <a:pos x="89" y="171"/>
                </a:cxn>
                <a:cxn ang="0">
                  <a:pos x="38" y="185"/>
                </a:cxn>
                <a:cxn ang="0">
                  <a:pos x="9" y="200"/>
                </a:cxn>
              </a:cxnLst>
              <a:rect l="0" t="0" r="r" b="b"/>
              <a:pathLst>
                <a:path w="556" h="515">
                  <a:moveTo>
                    <a:pt x="0" y="209"/>
                  </a:moveTo>
                  <a:lnTo>
                    <a:pt x="3" y="213"/>
                  </a:lnTo>
                  <a:lnTo>
                    <a:pt x="9" y="216"/>
                  </a:lnTo>
                  <a:lnTo>
                    <a:pt x="15" y="219"/>
                  </a:lnTo>
                  <a:lnTo>
                    <a:pt x="17" y="224"/>
                  </a:lnTo>
                  <a:lnTo>
                    <a:pt x="17" y="254"/>
                  </a:lnTo>
                  <a:lnTo>
                    <a:pt x="20" y="260"/>
                  </a:lnTo>
                  <a:lnTo>
                    <a:pt x="21" y="266"/>
                  </a:lnTo>
                  <a:lnTo>
                    <a:pt x="33" y="279"/>
                  </a:lnTo>
                  <a:lnTo>
                    <a:pt x="36" y="279"/>
                  </a:lnTo>
                  <a:lnTo>
                    <a:pt x="38" y="281"/>
                  </a:lnTo>
                  <a:lnTo>
                    <a:pt x="44" y="284"/>
                  </a:lnTo>
                  <a:lnTo>
                    <a:pt x="50" y="284"/>
                  </a:lnTo>
                  <a:lnTo>
                    <a:pt x="54" y="288"/>
                  </a:lnTo>
                  <a:lnTo>
                    <a:pt x="62" y="291"/>
                  </a:lnTo>
                  <a:lnTo>
                    <a:pt x="77" y="306"/>
                  </a:lnTo>
                  <a:lnTo>
                    <a:pt x="81" y="317"/>
                  </a:lnTo>
                  <a:lnTo>
                    <a:pt x="86" y="321"/>
                  </a:lnTo>
                  <a:lnTo>
                    <a:pt x="90" y="318"/>
                  </a:lnTo>
                  <a:lnTo>
                    <a:pt x="90" y="311"/>
                  </a:lnTo>
                  <a:lnTo>
                    <a:pt x="92" y="309"/>
                  </a:lnTo>
                  <a:lnTo>
                    <a:pt x="102" y="315"/>
                  </a:lnTo>
                  <a:lnTo>
                    <a:pt x="108" y="314"/>
                  </a:lnTo>
                  <a:lnTo>
                    <a:pt x="111" y="309"/>
                  </a:lnTo>
                  <a:lnTo>
                    <a:pt x="123" y="299"/>
                  </a:lnTo>
                  <a:lnTo>
                    <a:pt x="129" y="291"/>
                  </a:lnTo>
                  <a:lnTo>
                    <a:pt x="131" y="278"/>
                  </a:lnTo>
                  <a:lnTo>
                    <a:pt x="137" y="279"/>
                  </a:lnTo>
                  <a:lnTo>
                    <a:pt x="143" y="287"/>
                  </a:lnTo>
                  <a:lnTo>
                    <a:pt x="147" y="288"/>
                  </a:lnTo>
                  <a:lnTo>
                    <a:pt x="152" y="288"/>
                  </a:lnTo>
                  <a:lnTo>
                    <a:pt x="153" y="293"/>
                  </a:lnTo>
                  <a:lnTo>
                    <a:pt x="153" y="299"/>
                  </a:lnTo>
                  <a:lnTo>
                    <a:pt x="156" y="306"/>
                  </a:lnTo>
                  <a:lnTo>
                    <a:pt x="155" y="317"/>
                  </a:lnTo>
                  <a:lnTo>
                    <a:pt x="147" y="324"/>
                  </a:lnTo>
                  <a:lnTo>
                    <a:pt x="143" y="327"/>
                  </a:lnTo>
                  <a:lnTo>
                    <a:pt x="143" y="333"/>
                  </a:lnTo>
                  <a:lnTo>
                    <a:pt x="150" y="342"/>
                  </a:lnTo>
                  <a:lnTo>
                    <a:pt x="153" y="345"/>
                  </a:lnTo>
                  <a:lnTo>
                    <a:pt x="156" y="347"/>
                  </a:lnTo>
                  <a:lnTo>
                    <a:pt x="156" y="350"/>
                  </a:lnTo>
                  <a:lnTo>
                    <a:pt x="156" y="365"/>
                  </a:lnTo>
                  <a:lnTo>
                    <a:pt x="155" y="372"/>
                  </a:lnTo>
                  <a:lnTo>
                    <a:pt x="155" y="389"/>
                  </a:lnTo>
                  <a:lnTo>
                    <a:pt x="144" y="407"/>
                  </a:lnTo>
                  <a:lnTo>
                    <a:pt x="141" y="413"/>
                  </a:lnTo>
                  <a:lnTo>
                    <a:pt x="137" y="419"/>
                  </a:lnTo>
                  <a:lnTo>
                    <a:pt x="137" y="425"/>
                  </a:lnTo>
                  <a:lnTo>
                    <a:pt x="138" y="428"/>
                  </a:lnTo>
                  <a:lnTo>
                    <a:pt x="144" y="428"/>
                  </a:lnTo>
                  <a:lnTo>
                    <a:pt x="149" y="429"/>
                  </a:lnTo>
                  <a:lnTo>
                    <a:pt x="155" y="431"/>
                  </a:lnTo>
                  <a:lnTo>
                    <a:pt x="158" y="440"/>
                  </a:lnTo>
                  <a:lnTo>
                    <a:pt x="173" y="441"/>
                  </a:lnTo>
                  <a:lnTo>
                    <a:pt x="185" y="443"/>
                  </a:lnTo>
                  <a:lnTo>
                    <a:pt x="192" y="441"/>
                  </a:lnTo>
                  <a:lnTo>
                    <a:pt x="203" y="456"/>
                  </a:lnTo>
                  <a:lnTo>
                    <a:pt x="212" y="464"/>
                  </a:lnTo>
                  <a:lnTo>
                    <a:pt x="215" y="464"/>
                  </a:lnTo>
                  <a:lnTo>
                    <a:pt x="225" y="471"/>
                  </a:lnTo>
                  <a:lnTo>
                    <a:pt x="230" y="476"/>
                  </a:lnTo>
                  <a:lnTo>
                    <a:pt x="234" y="477"/>
                  </a:lnTo>
                  <a:lnTo>
                    <a:pt x="242" y="479"/>
                  </a:lnTo>
                  <a:lnTo>
                    <a:pt x="251" y="479"/>
                  </a:lnTo>
                  <a:lnTo>
                    <a:pt x="254" y="473"/>
                  </a:lnTo>
                  <a:lnTo>
                    <a:pt x="255" y="464"/>
                  </a:lnTo>
                  <a:lnTo>
                    <a:pt x="260" y="461"/>
                  </a:lnTo>
                  <a:lnTo>
                    <a:pt x="275" y="455"/>
                  </a:lnTo>
                  <a:lnTo>
                    <a:pt x="281" y="458"/>
                  </a:lnTo>
                  <a:lnTo>
                    <a:pt x="287" y="458"/>
                  </a:lnTo>
                  <a:lnTo>
                    <a:pt x="291" y="458"/>
                  </a:lnTo>
                  <a:lnTo>
                    <a:pt x="296" y="458"/>
                  </a:lnTo>
                  <a:lnTo>
                    <a:pt x="300" y="462"/>
                  </a:lnTo>
                  <a:lnTo>
                    <a:pt x="305" y="465"/>
                  </a:lnTo>
                  <a:lnTo>
                    <a:pt x="327" y="480"/>
                  </a:lnTo>
                  <a:lnTo>
                    <a:pt x="331" y="480"/>
                  </a:lnTo>
                  <a:lnTo>
                    <a:pt x="342" y="483"/>
                  </a:lnTo>
                  <a:lnTo>
                    <a:pt x="349" y="483"/>
                  </a:lnTo>
                  <a:lnTo>
                    <a:pt x="352" y="485"/>
                  </a:lnTo>
                  <a:lnTo>
                    <a:pt x="357" y="480"/>
                  </a:lnTo>
                  <a:lnTo>
                    <a:pt x="357" y="477"/>
                  </a:lnTo>
                  <a:lnTo>
                    <a:pt x="360" y="470"/>
                  </a:lnTo>
                  <a:lnTo>
                    <a:pt x="363" y="468"/>
                  </a:lnTo>
                  <a:lnTo>
                    <a:pt x="372" y="473"/>
                  </a:lnTo>
                  <a:lnTo>
                    <a:pt x="381" y="479"/>
                  </a:lnTo>
                  <a:lnTo>
                    <a:pt x="390" y="485"/>
                  </a:lnTo>
                  <a:lnTo>
                    <a:pt x="396" y="483"/>
                  </a:lnTo>
                  <a:lnTo>
                    <a:pt x="397" y="482"/>
                  </a:lnTo>
                  <a:lnTo>
                    <a:pt x="399" y="482"/>
                  </a:lnTo>
                  <a:lnTo>
                    <a:pt x="403" y="483"/>
                  </a:lnTo>
                  <a:lnTo>
                    <a:pt x="405" y="486"/>
                  </a:lnTo>
                  <a:lnTo>
                    <a:pt x="409" y="486"/>
                  </a:lnTo>
                  <a:lnTo>
                    <a:pt x="411" y="483"/>
                  </a:lnTo>
                  <a:lnTo>
                    <a:pt x="412" y="473"/>
                  </a:lnTo>
                  <a:lnTo>
                    <a:pt x="411" y="470"/>
                  </a:lnTo>
                  <a:lnTo>
                    <a:pt x="412" y="467"/>
                  </a:lnTo>
                  <a:lnTo>
                    <a:pt x="418" y="458"/>
                  </a:lnTo>
                  <a:lnTo>
                    <a:pt x="424" y="455"/>
                  </a:lnTo>
                  <a:lnTo>
                    <a:pt x="430" y="455"/>
                  </a:lnTo>
                  <a:lnTo>
                    <a:pt x="430" y="458"/>
                  </a:lnTo>
                  <a:lnTo>
                    <a:pt x="432" y="459"/>
                  </a:lnTo>
                  <a:lnTo>
                    <a:pt x="439" y="455"/>
                  </a:lnTo>
                  <a:lnTo>
                    <a:pt x="441" y="467"/>
                  </a:lnTo>
                  <a:lnTo>
                    <a:pt x="442" y="470"/>
                  </a:lnTo>
                  <a:lnTo>
                    <a:pt x="450" y="488"/>
                  </a:lnTo>
                  <a:lnTo>
                    <a:pt x="466" y="515"/>
                  </a:lnTo>
                  <a:lnTo>
                    <a:pt x="469" y="501"/>
                  </a:lnTo>
                  <a:lnTo>
                    <a:pt x="471" y="500"/>
                  </a:lnTo>
                  <a:lnTo>
                    <a:pt x="475" y="498"/>
                  </a:lnTo>
                  <a:lnTo>
                    <a:pt x="478" y="497"/>
                  </a:lnTo>
                  <a:lnTo>
                    <a:pt x="484" y="498"/>
                  </a:lnTo>
                  <a:lnTo>
                    <a:pt x="489" y="506"/>
                  </a:lnTo>
                  <a:lnTo>
                    <a:pt x="492" y="509"/>
                  </a:lnTo>
                  <a:lnTo>
                    <a:pt x="495" y="509"/>
                  </a:lnTo>
                  <a:lnTo>
                    <a:pt x="501" y="509"/>
                  </a:lnTo>
                  <a:lnTo>
                    <a:pt x="505" y="510"/>
                  </a:lnTo>
                  <a:lnTo>
                    <a:pt x="510" y="512"/>
                  </a:lnTo>
                  <a:lnTo>
                    <a:pt x="511" y="510"/>
                  </a:lnTo>
                  <a:lnTo>
                    <a:pt x="516" y="510"/>
                  </a:lnTo>
                  <a:lnTo>
                    <a:pt x="519" y="512"/>
                  </a:lnTo>
                  <a:lnTo>
                    <a:pt x="522" y="512"/>
                  </a:lnTo>
                  <a:lnTo>
                    <a:pt x="529" y="515"/>
                  </a:lnTo>
                  <a:lnTo>
                    <a:pt x="531" y="513"/>
                  </a:lnTo>
                  <a:lnTo>
                    <a:pt x="534" y="512"/>
                  </a:lnTo>
                  <a:lnTo>
                    <a:pt x="535" y="507"/>
                  </a:lnTo>
                  <a:lnTo>
                    <a:pt x="535" y="497"/>
                  </a:lnTo>
                  <a:lnTo>
                    <a:pt x="532" y="489"/>
                  </a:lnTo>
                  <a:lnTo>
                    <a:pt x="534" y="486"/>
                  </a:lnTo>
                  <a:lnTo>
                    <a:pt x="543" y="485"/>
                  </a:lnTo>
                  <a:lnTo>
                    <a:pt x="546" y="483"/>
                  </a:lnTo>
                  <a:lnTo>
                    <a:pt x="547" y="482"/>
                  </a:lnTo>
                  <a:lnTo>
                    <a:pt x="549" y="477"/>
                  </a:lnTo>
                  <a:lnTo>
                    <a:pt x="549" y="474"/>
                  </a:lnTo>
                  <a:lnTo>
                    <a:pt x="543" y="470"/>
                  </a:lnTo>
                  <a:lnTo>
                    <a:pt x="541" y="465"/>
                  </a:lnTo>
                  <a:lnTo>
                    <a:pt x="540" y="461"/>
                  </a:lnTo>
                  <a:lnTo>
                    <a:pt x="538" y="459"/>
                  </a:lnTo>
                  <a:lnTo>
                    <a:pt x="541" y="449"/>
                  </a:lnTo>
                  <a:lnTo>
                    <a:pt x="549" y="441"/>
                  </a:lnTo>
                  <a:lnTo>
                    <a:pt x="555" y="437"/>
                  </a:lnTo>
                  <a:lnTo>
                    <a:pt x="556" y="432"/>
                  </a:lnTo>
                  <a:lnTo>
                    <a:pt x="556" y="426"/>
                  </a:lnTo>
                  <a:lnTo>
                    <a:pt x="553" y="423"/>
                  </a:lnTo>
                  <a:lnTo>
                    <a:pt x="552" y="420"/>
                  </a:lnTo>
                  <a:lnTo>
                    <a:pt x="552" y="413"/>
                  </a:lnTo>
                  <a:lnTo>
                    <a:pt x="553" y="410"/>
                  </a:lnTo>
                  <a:lnTo>
                    <a:pt x="553" y="407"/>
                  </a:lnTo>
                  <a:lnTo>
                    <a:pt x="547" y="405"/>
                  </a:lnTo>
                  <a:lnTo>
                    <a:pt x="528" y="401"/>
                  </a:lnTo>
                  <a:lnTo>
                    <a:pt x="537" y="399"/>
                  </a:lnTo>
                  <a:lnTo>
                    <a:pt x="541" y="386"/>
                  </a:lnTo>
                  <a:lnTo>
                    <a:pt x="540" y="377"/>
                  </a:lnTo>
                  <a:lnTo>
                    <a:pt x="550" y="368"/>
                  </a:lnTo>
                  <a:lnTo>
                    <a:pt x="550" y="362"/>
                  </a:lnTo>
                  <a:lnTo>
                    <a:pt x="537" y="354"/>
                  </a:lnTo>
                  <a:lnTo>
                    <a:pt x="546" y="339"/>
                  </a:lnTo>
                  <a:lnTo>
                    <a:pt x="495" y="344"/>
                  </a:lnTo>
                  <a:lnTo>
                    <a:pt x="496" y="341"/>
                  </a:lnTo>
                  <a:lnTo>
                    <a:pt x="475" y="344"/>
                  </a:lnTo>
                  <a:lnTo>
                    <a:pt x="456" y="339"/>
                  </a:lnTo>
                  <a:lnTo>
                    <a:pt x="448" y="341"/>
                  </a:lnTo>
                  <a:lnTo>
                    <a:pt x="438" y="339"/>
                  </a:lnTo>
                  <a:lnTo>
                    <a:pt x="430" y="338"/>
                  </a:lnTo>
                  <a:lnTo>
                    <a:pt x="421" y="335"/>
                  </a:lnTo>
                  <a:lnTo>
                    <a:pt x="417" y="329"/>
                  </a:lnTo>
                  <a:lnTo>
                    <a:pt x="415" y="317"/>
                  </a:lnTo>
                  <a:lnTo>
                    <a:pt x="409" y="303"/>
                  </a:lnTo>
                  <a:lnTo>
                    <a:pt x="393" y="293"/>
                  </a:lnTo>
                  <a:lnTo>
                    <a:pt x="384" y="291"/>
                  </a:lnTo>
                  <a:lnTo>
                    <a:pt x="384" y="294"/>
                  </a:lnTo>
                  <a:lnTo>
                    <a:pt x="387" y="302"/>
                  </a:lnTo>
                  <a:lnTo>
                    <a:pt x="385" y="306"/>
                  </a:lnTo>
                  <a:lnTo>
                    <a:pt x="337" y="287"/>
                  </a:lnTo>
                  <a:lnTo>
                    <a:pt x="318" y="282"/>
                  </a:lnTo>
                  <a:lnTo>
                    <a:pt x="316" y="279"/>
                  </a:lnTo>
                  <a:lnTo>
                    <a:pt x="313" y="273"/>
                  </a:lnTo>
                  <a:lnTo>
                    <a:pt x="316" y="257"/>
                  </a:lnTo>
                  <a:lnTo>
                    <a:pt x="325" y="255"/>
                  </a:lnTo>
                  <a:lnTo>
                    <a:pt x="327" y="254"/>
                  </a:lnTo>
                  <a:lnTo>
                    <a:pt x="328" y="239"/>
                  </a:lnTo>
                  <a:lnTo>
                    <a:pt x="318" y="228"/>
                  </a:lnTo>
                  <a:lnTo>
                    <a:pt x="316" y="224"/>
                  </a:lnTo>
                  <a:lnTo>
                    <a:pt x="315" y="219"/>
                  </a:lnTo>
                  <a:lnTo>
                    <a:pt x="305" y="222"/>
                  </a:lnTo>
                  <a:lnTo>
                    <a:pt x="303" y="221"/>
                  </a:lnTo>
                  <a:lnTo>
                    <a:pt x="300" y="216"/>
                  </a:lnTo>
                  <a:lnTo>
                    <a:pt x="300" y="212"/>
                  </a:lnTo>
                  <a:lnTo>
                    <a:pt x="299" y="210"/>
                  </a:lnTo>
                  <a:lnTo>
                    <a:pt x="276" y="209"/>
                  </a:lnTo>
                  <a:lnTo>
                    <a:pt x="275" y="216"/>
                  </a:lnTo>
                  <a:lnTo>
                    <a:pt x="252" y="215"/>
                  </a:lnTo>
                  <a:lnTo>
                    <a:pt x="248" y="206"/>
                  </a:lnTo>
                  <a:lnTo>
                    <a:pt x="249" y="179"/>
                  </a:lnTo>
                  <a:lnTo>
                    <a:pt x="249" y="132"/>
                  </a:lnTo>
                  <a:lnTo>
                    <a:pt x="246" y="122"/>
                  </a:lnTo>
                  <a:lnTo>
                    <a:pt x="240" y="108"/>
                  </a:lnTo>
                  <a:lnTo>
                    <a:pt x="233" y="98"/>
                  </a:lnTo>
                  <a:lnTo>
                    <a:pt x="228" y="89"/>
                  </a:lnTo>
                  <a:lnTo>
                    <a:pt x="230" y="68"/>
                  </a:lnTo>
                  <a:lnTo>
                    <a:pt x="231" y="59"/>
                  </a:lnTo>
                  <a:lnTo>
                    <a:pt x="230" y="45"/>
                  </a:lnTo>
                  <a:lnTo>
                    <a:pt x="227" y="39"/>
                  </a:lnTo>
                  <a:lnTo>
                    <a:pt x="213" y="17"/>
                  </a:lnTo>
                  <a:lnTo>
                    <a:pt x="206" y="8"/>
                  </a:lnTo>
                  <a:lnTo>
                    <a:pt x="204" y="6"/>
                  </a:lnTo>
                  <a:lnTo>
                    <a:pt x="203" y="3"/>
                  </a:lnTo>
                  <a:lnTo>
                    <a:pt x="200" y="0"/>
                  </a:lnTo>
                  <a:lnTo>
                    <a:pt x="200" y="2"/>
                  </a:lnTo>
                  <a:lnTo>
                    <a:pt x="200" y="8"/>
                  </a:lnTo>
                  <a:lnTo>
                    <a:pt x="203" y="9"/>
                  </a:lnTo>
                  <a:lnTo>
                    <a:pt x="206" y="12"/>
                  </a:lnTo>
                  <a:lnTo>
                    <a:pt x="201" y="17"/>
                  </a:lnTo>
                  <a:lnTo>
                    <a:pt x="197" y="20"/>
                  </a:lnTo>
                  <a:lnTo>
                    <a:pt x="185" y="27"/>
                  </a:lnTo>
                  <a:lnTo>
                    <a:pt x="180" y="30"/>
                  </a:lnTo>
                  <a:lnTo>
                    <a:pt x="177" y="44"/>
                  </a:lnTo>
                  <a:lnTo>
                    <a:pt x="177" y="51"/>
                  </a:lnTo>
                  <a:lnTo>
                    <a:pt x="171" y="59"/>
                  </a:lnTo>
                  <a:lnTo>
                    <a:pt x="155" y="57"/>
                  </a:lnTo>
                  <a:lnTo>
                    <a:pt x="152" y="60"/>
                  </a:lnTo>
                  <a:lnTo>
                    <a:pt x="150" y="65"/>
                  </a:lnTo>
                  <a:lnTo>
                    <a:pt x="152" y="72"/>
                  </a:lnTo>
                  <a:lnTo>
                    <a:pt x="156" y="92"/>
                  </a:lnTo>
                  <a:lnTo>
                    <a:pt x="156" y="95"/>
                  </a:lnTo>
                  <a:lnTo>
                    <a:pt x="129" y="122"/>
                  </a:lnTo>
                  <a:lnTo>
                    <a:pt x="122" y="132"/>
                  </a:lnTo>
                  <a:lnTo>
                    <a:pt x="89" y="171"/>
                  </a:lnTo>
                  <a:lnTo>
                    <a:pt x="84" y="174"/>
                  </a:lnTo>
                  <a:lnTo>
                    <a:pt x="66" y="180"/>
                  </a:lnTo>
                  <a:lnTo>
                    <a:pt x="51" y="183"/>
                  </a:lnTo>
                  <a:lnTo>
                    <a:pt x="38" y="185"/>
                  </a:lnTo>
                  <a:lnTo>
                    <a:pt x="26" y="189"/>
                  </a:lnTo>
                  <a:lnTo>
                    <a:pt x="18" y="194"/>
                  </a:lnTo>
                  <a:lnTo>
                    <a:pt x="17" y="197"/>
                  </a:lnTo>
                  <a:lnTo>
                    <a:pt x="9" y="200"/>
                  </a:lnTo>
                  <a:lnTo>
                    <a:pt x="2" y="207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88" name="Freeform 18"/>
            <p:cNvSpPr>
              <a:spLocks noChangeAspect="1"/>
            </p:cNvSpPr>
            <p:nvPr/>
          </p:nvSpPr>
          <p:spPr bwMode="auto">
            <a:xfrm>
              <a:off x="2992738" y="4295262"/>
              <a:ext cx="388889" cy="592934"/>
            </a:xfrm>
            <a:custGeom>
              <a:avLst/>
              <a:gdLst/>
              <a:ahLst/>
              <a:cxnLst>
                <a:cxn ang="0">
                  <a:pos x="10" y="86"/>
                </a:cxn>
                <a:cxn ang="0">
                  <a:pos x="13" y="120"/>
                </a:cxn>
                <a:cxn ang="0">
                  <a:pos x="10" y="140"/>
                </a:cxn>
                <a:cxn ang="0">
                  <a:pos x="15" y="149"/>
                </a:cxn>
                <a:cxn ang="0">
                  <a:pos x="21" y="159"/>
                </a:cxn>
                <a:cxn ang="0">
                  <a:pos x="27" y="168"/>
                </a:cxn>
                <a:cxn ang="0">
                  <a:pos x="30" y="176"/>
                </a:cxn>
                <a:cxn ang="0">
                  <a:pos x="31" y="180"/>
                </a:cxn>
                <a:cxn ang="0">
                  <a:pos x="37" y="197"/>
                </a:cxn>
                <a:cxn ang="0">
                  <a:pos x="37" y="201"/>
                </a:cxn>
                <a:cxn ang="0">
                  <a:pos x="54" y="212"/>
                </a:cxn>
                <a:cxn ang="0">
                  <a:pos x="61" y="218"/>
                </a:cxn>
                <a:cxn ang="0">
                  <a:pos x="64" y="218"/>
                </a:cxn>
                <a:cxn ang="0">
                  <a:pos x="72" y="224"/>
                </a:cxn>
                <a:cxn ang="0">
                  <a:pos x="72" y="230"/>
                </a:cxn>
                <a:cxn ang="0">
                  <a:pos x="66" y="242"/>
                </a:cxn>
                <a:cxn ang="0">
                  <a:pos x="67" y="251"/>
                </a:cxn>
                <a:cxn ang="0">
                  <a:pos x="69" y="263"/>
                </a:cxn>
                <a:cxn ang="0">
                  <a:pos x="66" y="269"/>
                </a:cxn>
                <a:cxn ang="0">
                  <a:pos x="66" y="275"/>
                </a:cxn>
                <a:cxn ang="0">
                  <a:pos x="64" y="278"/>
                </a:cxn>
                <a:cxn ang="0">
                  <a:pos x="61" y="291"/>
                </a:cxn>
                <a:cxn ang="0">
                  <a:pos x="57" y="291"/>
                </a:cxn>
                <a:cxn ang="0">
                  <a:pos x="52" y="294"/>
                </a:cxn>
                <a:cxn ang="0">
                  <a:pos x="48" y="300"/>
                </a:cxn>
                <a:cxn ang="0">
                  <a:pos x="36" y="312"/>
                </a:cxn>
                <a:cxn ang="0">
                  <a:pos x="27" y="324"/>
                </a:cxn>
                <a:cxn ang="0">
                  <a:pos x="22" y="324"/>
                </a:cxn>
                <a:cxn ang="0">
                  <a:pos x="22" y="327"/>
                </a:cxn>
                <a:cxn ang="0">
                  <a:pos x="31" y="330"/>
                </a:cxn>
                <a:cxn ang="0">
                  <a:pos x="39" y="333"/>
                </a:cxn>
                <a:cxn ang="0">
                  <a:pos x="48" y="330"/>
                </a:cxn>
                <a:cxn ang="0">
                  <a:pos x="57" y="342"/>
                </a:cxn>
                <a:cxn ang="0">
                  <a:pos x="61" y="345"/>
                </a:cxn>
                <a:cxn ang="0">
                  <a:pos x="72" y="329"/>
                </a:cxn>
                <a:cxn ang="0">
                  <a:pos x="88" y="311"/>
                </a:cxn>
                <a:cxn ang="0">
                  <a:pos x="97" y="312"/>
                </a:cxn>
                <a:cxn ang="0">
                  <a:pos x="124" y="299"/>
                </a:cxn>
                <a:cxn ang="0">
                  <a:pos x="147" y="306"/>
                </a:cxn>
                <a:cxn ang="0">
                  <a:pos x="183" y="332"/>
                </a:cxn>
                <a:cxn ang="0">
                  <a:pos x="205" y="350"/>
                </a:cxn>
                <a:cxn ang="0">
                  <a:pos x="211" y="327"/>
                </a:cxn>
                <a:cxn ang="0">
                  <a:pos x="217" y="290"/>
                </a:cxn>
                <a:cxn ang="0">
                  <a:pos x="217" y="276"/>
                </a:cxn>
                <a:cxn ang="0">
                  <a:pos x="253" y="251"/>
                </a:cxn>
                <a:cxn ang="0">
                  <a:pos x="219" y="182"/>
                </a:cxn>
                <a:cxn ang="0">
                  <a:pos x="201" y="122"/>
                </a:cxn>
                <a:cxn ang="0">
                  <a:pos x="187" y="87"/>
                </a:cxn>
                <a:cxn ang="0">
                  <a:pos x="166" y="86"/>
                </a:cxn>
                <a:cxn ang="0">
                  <a:pos x="151" y="60"/>
                </a:cxn>
                <a:cxn ang="0">
                  <a:pos x="126" y="53"/>
                </a:cxn>
                <a:cxn ang="0">
                  <a:pos x="106" y="63"/>
                </a:cxn>
                <a:cxn ang="0">
                  <a:pos x="93" y="56"/>
                </a:cxn>
                <a:cxn ang="0">
                  <a:pos x="93" y="20"/>
                </a:cxn>
                <a:cxn ang="0">
                  <a:pos x="46" y="5"/>
                </a:cxn>
                <a:cxn ang="0">
                  <a:pos x="30" y="3"/>
                </a:cxn>
                <a:cxn ang="0">
                  <a:pos x="27" y="15"/>
                </a:cxn>
                <a:cxn ang="0">
                  <a:pos x="27" y="53"/>
                </a:cxn>
                <a:cxn ang="0">
                  <a:pos x="31" y="68"/>
                </a:cxn>
                <a:cxn ang="0">
                  <a:pos x="16" y="69"/>
                </a:cxn>
                <a:cxn ang="0">
                  <a:pos x="10" y="63"/>
                </a:cxn>
                <a:cxn ang="0">
                  <a:pos x="3" y="59"/>
                </a:cxn>
              </a:cxnLst>
              <a:rect l="0" t="0" r="r" b="b"/>
              <a:pathLst>
                <a:path w="253" h="351">
                  <a:moveTo>
                    <a:pt x="0" y="60"/>
                  </a:moveTo>
                  <a:lnTo>
                    <a:pt x="3" y="68"/>
                  </a:lnTo>
                  <a:lnTo>
                    <a:pt x="10" y="86"/>
                  </a:lnTo>
                  <a:lnTo>
                    <a:pt x="13" y="111"/>
                  </a:lnTo>
                  <a:lnTo>
                    <a:pt x="13" y="114"/>
                  </a:lnTo>
                  <a:lnTo>
                    <a:pt x="13" y="120"/>
                  </a:lnTo>
                  <a:lnTo>
                    <a:pt x="13" y="126"/>
                  </a:lnTo>
                  <a:lnTo>
                    <a:pt x="12" y="129"/>
                  </a:lnTo>
                  <a:lnTo>
                    <a:pt x="10" y="140"/>
                  </a:lnTo>
                  <a:lnTo>
                    <a:pt x="12" y="144"/>
                  </a:lnTo>
                  <a:lnTo>
                    <a:pt x="13" y="146"/>
                  </a:lnTo>
                  <a:lnTo>
                    <a:pt x="15" y="149"/>
                  </a:lnTo>
                  <a:lnTo>
                    <a:pt x="16" y="153"/>
                  </a:lnTo>
                  <a:lnTo>
                    <a:pt x="19" y="158"/>
                  </a:lnTo>
                  <a:lnTo>
                    <a:pt x="21" y="159"/>
                  </a:lnTo>
                  <a:lnTo>
                    <a:pt x="25" y="168"/>
                  </a:lnTo>
                  <a:lnTo>
                    <a:pt x="25" y="170"/>
                  </a:lnTo>
                  <a:lnTo>
                    <a:pt x="27" y="168"/>
                  </a:lnTo>
                  <a:lnTo>
                    <a:pt x="27" y="170"/>
                  </a:lnTo>
                  <a:lnTo>
                    <a:pt x="27" y="171"/>
                  </a:lnTo>
                  <a:lnTo>
                    <a:pt x="30" y="176"/>
                  </a:lnTo>
                  <a:lnTo>
                    <a:pt x="30" y="177"/>
                  </a:lnTo>
                  <a:lnTo>
                    <a:pt x="31" y="177"/>
                  </a:lnTo>
                  <a:lnTo>
                    <a:pt x="31" y="180"/>
                  </a:lnTo>
                  <a:lnTo>
                    <a:pt x="33" y="180"/>
                  </a:lnTo>
                  <a:lnTo>
                    <a:pt x="37" y="192"/>
                  </a:lnTo>
                  <a:lnTo>
                    <a:pt x="37" y="197"/>
                  </a:lnTo>
                  <a:lnTo>
                    <a:pt x="37" y="200"/>
                  </a:lnTo>
                  <a:lnTo>
                    <a:pt x="39" y="201"/>
                  </a:lnTo>
                  <a:lnTo>
                    <a:pt x="37" y="201"/>
                  </a:lnTo>
                  <a:lnTo>
                    <a:pt x="43" y="206"/>
                  </a:lnTo>
                  <a:lnTo>
                    <a:pt x="46" y="207"/>
                  </a:lnTo>
                  <a:lnTo>
                    <a:pt x="54" y="212"/>
                  </a:lnTo>
                  <a:lnTo>
                    <a:pt x="58" y="215"/>
                  </a:lnTo>
                  <a:lnTo>
                    <a:pt x="60" y="215"/>
                  </a:lnTo>
                  <a:lnTo>
                    <a:pt x="61" y="218"/>
                  </a:lnTo>
                  <a:lnTo>
                    <a:pt x="63" y="219"/>
                  </a:lnTo>
                  <a:lnTo>
                    <a:pt x="66" y="219"/>
                  </a:lnTo>
                  <a:lnTo>
                    <a:pt x="64" y="218"/>
                  </a:lnTo>
                  <a:lnTo>
                    <a:pt x="66" y="216"/>
                  </a:lnTo>
                  <a:lnTo>
                    <a:pt x="67" y="218"/>
                  </a:lnTo>
                  <a:lnTo>
                    <a:pt x="72" y="224"/>
                  </a:lnTo>
                  <a:lnTo>
                    <a:pt x="72" y="225"/>
                  </a:lnTo>
                  <a:lnTo>
                    <a:pt x="73" y="227"/>
                  </a:lnTo>
                  <a:lnTo>
                    <a:pt x="72" y="230"/>
                  </a:lnTo>
                  <a:lnTo>
                    <a:pt x="70" y="233"/>
                  </a:lnTo>
                  <a:lnTo>
                    <a:pt x="70" y="234"/>
                  </a:lnTo>
                  <a:lnTo>
                    <a:pt x="66" y="242"/>
                  </a:lnTo>
                  <a:lnTo>
                    <a:pt x="66" y="245"/>
                  </a:lnTo>
                  <a:lnTo>
                    <a:pt x="64" y="245"/>
                  </a:lnTo>
                  <a:lnTo>
                    <a:pt x="67" y="251"/>
                  </a:lnTo>
                  <a:lnTo>
                    <a:pt x="69" y="257"/>
                  </a:lnTo>
                  <a:lnTo>
                    <a:pt x="67" y="261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6"/>
                  </a:lnTo>
                  <a:lnTo>
                    <a:pt x="66" y="269"/>
                  </a:lnTo>
                  <a:lnTo>
                    <a:pt x="66" y="272"/>
                  </a:lnTo>
                  <a:lnTo>
                    <a:pt x="67" y="272"/>
                  </a:lnTo>
                  <a:lnTo>
                    <a:pt x="66" y="275"/>
                  </a:lnTo>
                  <a:lnTo>
                    <a:pt x="64" y="275"/>
                  </a:lnTo>
                  <a:lnTo>
                    <a:pt x="66" y="276"/>
                  </a:lnTo>
                  <a:lnTo>
                    <a:pt x="64" y="278"/>
                  </a:lnTo>
                  <a:lnTo>
                    <a:pt x="66" y="281"/>
                  </a:lnTo>
                  <a:lnTo>
                    <a:pt x="64" y="287"/>
                  </a:lnTo>
                  <a:lnTo>
                    <a:pt x="61" y="291"/>
                  </a:lnTo>
                  <a:lnTo>
                    <a:pt x="60" y="291"/>
                  </a:lnTo>
                  <a:lnTo>
                    <a:pt x="58" y="291"/>
                  </a:lnTo>
                  <a:lnTo>
                    <a:pt x="57" y="291"/>
                  </a:lnTo>
                  <a:lnTo>
                    <a:pt x="55" y="290"/>
                  </a:lnTo>
                  <a:lnTo>
                    <a:pt x="54" y="294"/>
                  </a:lnTo>
                  <a:lnTo>
                    <a:pt x="52" y="294"/>
                  </a:lnTo>
                  <a:lnTo>
                    <a:pt x="51" y="297"/>
                  </a:lnTo>
                  <a:lnTo>
                    <a:pt x="49" y="299"/>
                  </a:lnTo>
                  <a:lnTo>
                    <a:pt x="48" y="300"/>
                  </a:lnTo>
                  <a:lnTo>
                    <a:pt x="43" y="305"/>
                  </a:lnTo>
                  <a:lnTo>
                    <a:pt x="42" y="305"/>
                  </a:lnTo>
                  <a:lnTo>
                    <a:pt x="36" y="312"/>
                  </a:lnTo>
                  <a:lnTo>
                    <a:pt x="33" y="315"/>
                  </a:lnTo>
                  <a:lnTo>
                    <a:pt x="33" y="317"/>
                  </a:lnTo>
                  <a:lnTo>
                    <a:pt x="27" y="324"/>
                  </a:lnTo>
                  <a:lnTo>
                    <a:pt x="25" y="324"/>
                  </a:lnTo>
                  <a:lnTo>
                    <a:pt x="24" y="323"/>
                  </a:lnTo>
                  <a:lnTo>
                    <a:pt x="22" y="324"/>
                  </a:lnTo>
                  <a:lnTo>
                    <a:pt x="21" y="326"/>
                  </a:lnTo>
                  <a:lnTo>
                    <a:pt x="22" y="329"/>
                  </a:lnTo>
                  <a:lnTo>
                    <a:pt x="22" y="327"/>
                  </a:lnTo>
                  <a:lnTo>
                    <a:pt x="25" y="326"/>
                  </a:lnTo>
                  <a:lnTo>
                    <a:pt x="30" y="330"/>
                  </a:lnTo>
                  <a:lnTo>
                    <a:pt x="31" y="330"/>
                  </a:lnTo>
                  <a:lnTo>
                    <a:pt x="33" y="330"/>
                  </a:lnTo>
                  <a:lnTo>
                    <a:pt x="34" y="330"/>
                  </a:lnTo>
                  <a:lnTo>
                    <a:pt x="39" y="333"/>
                  </a:lnTo>
                  <a:lnTo>
                    <a:pt x="40" y="333"/>
                  </a:lnTo>
                  <a:lnTo>
                    <a:pt x="46" y="330"/>
                  </a:lnTo>
                  <a:lnTo>
                    <a:pt x="48" y="330"/>
                  </a:lnTo>
                  <a:lnTo>
                    <a:pt x="51" y="335"/>
                  </a:lnTo>
                  <a:lnTo>
                    <a:pt x="55" y="344"/>
                  </a:lnTo>
                  <a:lnTo>
                    <a:pt x="57" y="342"/>
                  </a:lnTo>
                  <a:lnTo>
                    <a:pt x="57" y="345"/>
                  </a:lnTo>
                  <a:lnTo>
                    <a:pt x="58" y="347"/>
                  </a:lnTo>
                  <a:lnTo>
                    <a:pt x="61" y="345"/>
                  </a:lnTo>
                  <a:lnTo>
                    <a:pt x="63" y="344"/>
                  </a:lnTo>
                  <a:lnTo>
                    <a:pt x="66" y="335"/>
                  </a:lnTo>
                  <a:lnTo>
                    <a:pt x="72" y="329"/>
                  </a:lnTo>
                  <a:lnTo>
                    <a:pt x="79" y="317"/>
                  </a:lnTo>
                  <a:lnTo>
                    <a:pt x="84" y="311"/>
                  </a:lnTo>
                  <a:lnTo>
                    <a:pt x="88" y="311"/>
                  </a:lnTo>
                  <a:lnTo>
                    <a:pt x="91" y="309"/>
                  </a:lnTo>
                  <a:lnTo>
                    <a:pt x="96" y="311"/>
                  </a:lnTo>
                  <a:lnTo>
                    <a:pt x="97" y="312"/>
                  </a:lnTo>
                  <a:lnTo>
                    <a:pt x="105" y="312"/>
                  </a:lnTo>
                  <a:lnTo>
                    <a:pt x="115" y="306"/>
                  </a:lnTo>
                  <a:lnTo>
                    <a:pt x="124" y="299"/>
                  </a:lnTo>
                  <a:lnTo>
                    <a:pt x="132" y="299"/>
                  </a:lnTo>
                  <a:lnTo>
                    <a:pt x="139" y="300"/>
                  </a:lnTo>
                  <a:lnTo>
                    <a:pt x="147" y="306"/>
                  </a:lnTo>
                  <a:lnTo>
                    <a:pt x="157" y="314"/>
                  </a:lnTo>
                  <a:lnTo>
                    <a:pt x="165" y="312"/>
                  </a:lnTo>
                  <a:lnTo>
                    <a:pt x="183" y="332"/>
                  </a:lnTo>
                  <a:lnTo>
                    <a:pt x="189" y="333"/>
                  </a:lnTo>
                  <a:lnTo>
                    <a:pt x="193" y="341"/>
                  </a:lnTo>
                  <a:lnTo>
                    <a:pt x="205" y="350"/>
                  </a:lnTo>
                  <a:lnTo>
                    <a:pt x="208" y="351"/>
                  </a:lnTo>
                  <a:lnTo>
                    <a:pt x="207" y="338"/>
                  </a:lnTo>
                  <a:lnTo>
                    <a:pt x="211" y="327"/>
                  </a:lnTo>
                  <a:lnTo>
                    <a:pt x="216" y="308"/>
                  </a:lnTo>
                  <a:lnTo>
                    <a:pt x="214" y="299"/>
                  </a:lnTo>
                  <a:lnTo>
                    <a:pt x="217" y="290"/>
                  </a:lnTo>
                  <a:lnTo>
                    <a:pt x="213" y="285"/>
                  </a:lnTo>
                  <a:lnTo>
                    <a:pt x="213" y="279"/>
                  </a:lnTo>
                  <a:lnTo>
                    <a:pt x="217" y="276"/>
                  </a:lnTo>
                  <a:lnTo>
                    <a:pt x="237" y="275"/>
                  </a:lnTo>
                  <a:lnTo>
                    <a:pt x="249" y="267"/>
                  </a:lnTo>
                  <a:lnTo>
                    <a:pt x="253" y="251"/>
                  </a:lnTo>
                  <a:lnTo>
                    <a:pt x="219" y="224"/>
                  </a:lnTo>
                  <a:lnTo>
                    <a:pt x="225" y="215"/>
                  </a:lnTo>
                  <a:lnTo>
                    <a:pt x="219" y="182"/>
                  </a:lnTo>
                  <a:lnTo>
                    <a:pt x="205" y="171"/>
                  </a:lnTo>
                  <a:lnTo>
                    <a:pt x="193" y="147"/>
                  </a:lnTo>
                  <a:lnTo>
                    <a:pt x="201" y="122"/>
                  </a:lnTo>
                  <a:lnTo>
                    <a:pt x="195" y="87"/>
                  </a:lnTo>
                  <a:lnTo>
                    <a:pt x="190" y="89"/>
                  </a:lnTo>
                  <a:lnTo>
                    <a:pt x="187" y="87"/>
                  </a:lnTo>
                  <a:lnTo>
                    <a:pt x="186" y="89"/>
                  </a:lnTo>
                  <a:lnTo>
                    <a:pt x="175" y="89"/>
                  </a:lnTo>
                  <a:lnTo>
                    <a:pt x="166" y="86"/>
                  </a:lnTo>
                  <a:lnTo>
                    <a:pt x="160" y="81"/>
                  </a:lnTo>
                  <a:lnTo>
                    <a:pt x="154" y="75"/>
                  </a:lnTo>
                  <a:lnTo>
                    <a:pt x="151" y="60"/>
                  </a:lnTo>
                  <a:lnTo>
                    <a:pt x="145" y="53"/>
                  </a:lnTo>
                  <a:lnTo>
                    <a:pt x="136" y="51"/>
                  </a:lnTo>
                  <a:lnTo>
                    <a:pt x="126" y="53"/>
                  </a:lnTo>
                  <a:lnTo>
                    <a:pt x="115" y="59"/>
                  </a:lnTo>
                  <a:lnTo>
                    <a:pt x="111" y="63"/>
                  </a:lnTo>
                  <a:lnTo>
                    <a:pt x="106" y="63"/>
                  </a:lnTo>
                  <a:lnTo>
                    <a:pt x="97" y="63"/>
                  </a:lnTo>
                  <a:lnTo>
                    <a:pt x="93" y="60"/>
                  </a:lnTo>
                  <a:lnTo>
                    <a:pt x="93" y="56"/>
                  </a:lnTo>
                  <a:lnTo>
                    <a:pt x="96" y="51"/>
                  </a:lnTo>
                  <a:lnTo>
                    <a:pt x="103" y="44"/>
                  </a:lnTo>
                  <a:lnTo>
                    <a:pt x="93" y="20"/>
                  </a:lnTo>
                  <a:lnTo>
                    <a:pt x="91" y="18"/>
                  </a:lnTo>
                  <a:lnTo>
                    <a:pt x="93" y="12"/>
                  </a:lnTo>
                  <a:lnTo>
                    <a:pt x="46" y="5"/>
                  </a:lnTo>
                  <a:lnTo>
                    <a:pt x="45" y="2"/>
                  </a:lnTo>
                  <a:lnTo>
                    <a:pt x="37" y="0"/>
                  </a:lnTo>
                  <a:lnTo>
                    <a:pt x="30" y="3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7" y="15"/>
                  </a:lnTo>
                  <a:lnTo>
                    <a:pt x="28" y="17"/>
                  </a:lnTo>
                  <a:lnTo>
                    <a:pt x="25" y="48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30" y="62"/>
                  </a:lnTo>
                  <a:lnTo>
                    <a:pt x="31" y="68"/>
                  </a:lnTo>
                  <a:lnTo>
                    <a:pt x="30" y="69"/>
                  </a:lnTo>
                  <a:lnTo>
                    <a:pt x="18" y="69"/>
                  </a:lnTo>
                  <a:lnTo>
                    <a:pt x="16" y="69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0" y="63"/>
                  </a:lnTo>
                  <a:lnTo>
                    <a:pt x="9" y="62"/>
                  </a:lnTo>
                  <a:lnTo>
                    <a:pt x="4" y="60"/>
                  </a:lnTo>
                  <a:lnTo>
                    <a:pt x="3" y="59"/>
                  </a:lnTo>
                  <a:lnTo>
                    <a:pt x="0" y="5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89" name="Freeform 19"/>
            <p:cNvSpPr>
              <a:spLocks noChangeAspect="1"/>
            </p:cNvSpPr>
            <p:nvPr/>
          </p:nvSpPr>
          <p:spPr bwMode="auto">
            <a:xfrm>
              <a:off x="2246971" y="3199105"/>
              <a:ext cx="816905" cy="1215305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" y="210"/>
                </a:cxn>
                <a:cxn ang="0">
                  <a:pos x="25" y="213"/>
                </a:cxn>
                <a:cxn ang="0">
                  <a:pos x="36" y="225"/>
                </a:cxn>
                <a:cxn ang="0">
                  <a:pos x="43" y="222"/>
                </a:cxn>
                <a:cxn ang="0">
                  <a:pos x="51" y="240"/>
                </a:cxn>
                <a:cxn ang="0">
                  <a:pos x="54" y="236"/>
                </a:cxn>
                <a:cxn ang="0">
                  <a:pos x="61" y="236"/>
                </a:cxn>
                <a:cxn ang="0">
                  <a:pos x="70" y="237"/>
                </a:cxn>
                <a:cxn ang="0">
                  <a:pos x="76" y="227"/>
                </a:cxn>
                <a:cxn ang="0">
                  <a:pos x="81" y="233"/>
                </a:cxn>
                <a:cxn ang="0">
                  <a:pos x="85" y="243"/>
                </a:cxn>
                <a:cxn ang="0">
                  <a:pos x="85" y="257"/>
                </a:cxn>
                <a:cxn ang="0">
                  <a:pos x="118" y="269"/>
                </a:cxn>
                <a:cxn ang="0">
                  <a:pos x="136" y="288"/>
                </a:cxn>
                <a:cxn ang="0">
                  <a:pos x="166" y="302"/>
                </a:cxn>
                <a:cxn ang="0">
                  <a:pos x="184" y="314"/>
                </a:cxn>
                <a:cxn ang="0">
                  <a:pos x="187" y="329"/>
                </a:cxn>
                <a:cxn ang="0">
                  <a:pos x="180" y="350"/>
                </a:cxn>
                <a:cxn ang="0">
                  <a:pos x="183" y="369"/>
                </a:cxn>
                <a:cxn ang="0">
                  <a:pos x="211" y="393"/>
                </a:cxn>
                <a:cxn ang="0">
                  <a:pos x="264" y="440"/>
                </a:cxn>
                <a:cxn ang="0">
                  <a:pos x="318" y="488"/>
                </a:cxn>
                <a:cxn ang="0">
                  <a:pos x="340" y="522"/>
                </a:cxn>
                <a:cxn ang="0">
                  <a:pos x="349" y="540"/>
                </a:cxn>
                <a:cxn ang="0">
                  <a:pos x="366" y="560"/>
                </a:cxn>
                <a:cxn ang="0">
                  <a:pos x="381" y="584"/>
                </a:cxn>
                <a:cxn ang="0">
                  <a:pos x="391" y="603"/>
                </a:cxn>
                <a:cxn ang="0">
                  <a:pos x="408" y="617"/>
                </a:cxn>
                <a:cxn ang="0">
                  <a:pos x="421" y="633"/>
                </a:cxn>
                <a:cxn ang="0">
                  <a:pos x="441" y="660"/>
                </a:cxn>
                <a:cxn ang="0">
                  <a:pos x="456" y="672"/>
                </a:cxn>
                <a:cxn ang="0">
                  <a:pos x="477" y="701"/>
                </a:cxn>
                <a:cxn ang="0">
                  <a:pos x="487" y="708"/>
                </a:cxn>
                <a:cxn ang="0">
                  <a:pos x="507" y="714"/>
                </a:cxn>
                <a:cxn ang="0">
                  <a:pos x="502" y="693"/>
                </a:cxn>
                <a:cxn ang="0">
                  <a:pos x="507" y="648"/>
                </a:cxn>
                <a:cxn ang="0">
                  <a:pos x="519" y="614"/>
                </a:cxn>
                <a:cxn ang="0">
                  <a:pos x="493" y="602"/>
                </a:cxn>
                <a:cxn ang="0">
                  <a:pos x="475" y="569"/>
                </a:cxn>
                <a:cxn ang="0">
                  <a:pos x="454" y="506"/>
                </a:cxn>
                <a:cxn ang="0">
                  <a:pos x="438" y="449"/>
                </a:cxn>
                <a:cxn ang="0">
                  <a:pos x="406" y="431"/>
                </a:cxn>
                <a:cxn ang="0">
                  <a:pos x="375" y="434"/>
                </a:cxn>
                <a:cxn ang="0">
                  <a:pos x="352" y="383"/>
                </a:cxn>
                <a:cxn ang="0">
                  <a:pos x="328" y="356"/>
                </a:cxn>
                <a:cxn ang="0">
                  <a:pos x="307" y="302"/>
                </a:cxn>
                <a:cxn ang="0">
                  <a:pos x="313" y="248"/>
                </a:cxn>
                <a:cxn ang="0">
                  <a:pos x="292" y="192"/>
                </a:cxn>
                <a:cxn ang="0">
                  <a:pos x="270" y="153"/>
                </a:cxn>
                <a:cxn ang="0">
                  <a:pos x="225" y="144"/>
                </a:cxn>
                <a:cxn ang="0">
                  <a:pos x="210" y="78"/>
                </a:cxn>
                <a:cxn ang="0">
                  <a:pos x="187" y="17"/>
                </a:cxn>
                <a:cxn ang="0">
                  <a:pos x="154" y="2"/>
                </a:cxn>
                <a:cxn ang="0">
                  <a:pos x="136" y="38"/>
                </a:cxn>
                <a:cxn ang="0">
                  <a:pos x="33" y="102"/>
                </a:cxn>
                <a:cxn ang="0">
                  <a:pos x="19" y="129"/>
                </a:cxn>
                <a:cxn ang="0">
                  <a:pos x="0" y="164"/>
                </a:cxn>
              </a:cxnLst>
              <a:rect l="0" t="0" r="r" b="b"/>
              <a:pathLst>
                <a:path w="523" h="714">
                  <a:moveTo>
                    <a:pt x="0" y="164"/>
                  </a:moveTo>
                  <a:lnTo>
                    <a:pt x="0" y="168"/>
                  </a:lnTo>
                  <a:lnTo>
                    <a:pt x="3" y="171"/>
                  </a:lnTo>
                  <a:lnTo>
                    <a:pt x="4" y="173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3" y="192"/>
                  </a:lnTo>
                  <a:lnTo>
                    <a:pt x="4" y="204"/>
                  </a:lnTo>
                  <a:lnTo>
                    <a:pt x="3" y="210"/>
                  </a:lnTo>
                  <a:lnTo>
                    <a:pt x="7" y="212"/>
                  </a:lnTo>
                  <a:lnTo>
                    <a:pt x="9" y="212"/>
                  </a:lnTo>
                  <a:lnTo>
                    <a:pt x="13" y="210"/>
                  </a:lnTo>
                  <a:lnTo>
                    <a:pt x="19" y="212"/>
                  </a:lnTo>
                  <a:lnTo>
                    <a:pt x="25" y="213"/>
                  </a:lnTo>
                  <a:lnTo>
                    <a:pt x="31" y="218"/>
                  </a:lnTo>
                  <a:lnTo>
                    <a:pt x="34" y="222"/>
                  </a:lnTo>
                  <a:lnTo>
                    <a:pt x="34" y="224"/>
                  </a:lnTo>
                  <a:lnTo>
                    <a:pt x="34" y="225"/>
                  </a:lnTo>
                  <a:lnTo>
                    <a:pt x="36" y="225"/>
                  </a:lnTo>
                  <a:lnTo>
                    <a:pt x="36" y="224"/>
                  </a:lnTo>
                  <a:lnTo>
                    <a:pt x="34" y="224"/>
                  </a:lnTo>
                  <a:lnTo>
                    <a:pt x="36" y="221"/>
                  </a:lnTo>
                  <a:lnTo>
                    <a:pt x="42" y="222"/>
                  </a:lnTo>
                  <a:lnTo>
                    <a:pt x="43" y="222"/>
                  </a:lnTo>
                  <a:lnTo>
                    <a:pt x="42" y="227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9" y="237"/>
                  </a:lnTo>
                  <a:lnTo>
                    <a:pt x="51" y="240"/>
                  </a:lnTo>
                  <a:lnTo>
                    <a:pt x="54" y="240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4" y="237"/>
                  </a:lnTo>
                  <a:lnTo>
                    <a:pt x="54" y="236"/>
                  </a:lnTo>
                  <a:lnTo>
                    <a:pt x="54" y="234"/>
                  </a:lnTo>
                  <a:lnTo>
                    <a:pt x="55" y="234"/>
                  </a:lnTo>
                  <a:lnTo>
                    <a:pt x="58" y="234"/>
                  </a:lnTo>
                  <a:lnTo>
                    <a:pt x="60" y="234"/>
                  </a:lnTo>
                  <a:lnTo>
                    <a:pt x="61" y="236"/>
                  </a:lnTo>
                  <a:lnTo>
                    <a:pt x="64" y="237"/>
                  </a:lnTo>
                  <a:lnTo>
                    <a:pt x="66" y="240"/>
                  </a:lnTo>
                  <a:lnTo>
                    <a:pt x="69" y="239"/>
                  </a:lnTo>
                  <a:lnTo>
                    <a:pt x="70" y="239"/>
                  </a:lnTo>
                  <a:lnTo>
                    <a:pt x="70" y="237"/>
                  </a:lnTo>
                  <a:lnTo>
                    <a:pt x="72" y="236"/>
                  </a:lnTo>
                  <a:lnTo>
                    <a:pt x="70" y="233"/>
                  </a:lnTo>
                  <a:lnTo>
                    <a:pt x="70" y="230"/>
                  </a:lnTo>
                  <a:lnTo>
                    <a:pt x="73" y="227"/>
                  </a:lnTo>
                  <a:lnTo>
                    <a:pt x="76" y="227"/>
                  </a:lnTo>
                  <a:lnTo>
                    <a:pt x="78" y="227"/>
                  </a:lnTo>
                  <a:lnTo>
                    <a:pt x="79" y="227"/>
                  </a:lnTo>
                  <a:lnTo>
                    <a:pt x="79" y="230"/>
                  </a:lnTo>
                  <a:lnTo>
                    <a:pt x="79" y="231"/>
                  </a:lnTo>
                  <a:lnTo>
                    <a:pt x="81" y="233"/>
                  </a:lnTo>
                  <a:lnTo>
                    <a:pt x="81" y="234"/>
                  </a:lnTo>
                  <a:lnTo>
                    <a:pt x="87" y="236"/>
                  </a:lnTo>
                  <a:lnTo>
                    <a:pt x="87" y="240"/>
                  </a:lnTo>
                  <a:lnTo>
                    <a:pt x="84" y="243"/>
                  </a:lnTo>
                  <a:lnTo>
                    <a:pt x="85" y="243"/>
                  </a:lnTo>
                  <a:lnTo>
                    <a:pt x="85" y="245"/>
                  </a:lnTo>
                  <a:lnTo>
                    <a:pt x="84" y="249"/>
                  </a:lnTo>
                  <a:lnTo>
                    <a:pt x="84" y="252"/>
                  </a:lnTo>
                  <a:lnTo>
                    <a:pt x="84" y="255"/>
                  </a:lnTo>
                  <a:lnTo>
                    <a:pt x="85" y="257"/>
                  </a:lnTo>
                  <a:lnTo>
                    <a:pt x="88" y="257"/>
                  </a:lnTo>
                  <a:lnTo>
                    <a:pt x="100" y="261"/>
                  </a:lnTo>
                  <a:lnTo>
                    <a:pt x="115" y="269"/>
                  </a:lnTo>
                  <a:lnTo>
                    <a:pt x="117" y="269"/>
                  </a:lnTo>
                  <a:lnTo>
                    <a:pt x="118" y="269"/>
                  </a:lnTo>
                  <a:lnTo>
                    <a:pt x="121" y="272"/>
                  </a:lnTo>
                  <a:lnTo>
                    <a:pt x="123" y="272"/>
                  </a:lnTo>
                  <a:lnTo>
                    <a:pt x="129" y="276"/>
                  </a:lnTo>
                  <a:lnTo>
                    <a:pt x="130" y="278"/>
                  </a:lnTo>
                  <a:lnTo>
                    <a:pt x="136" y="288"/>
                  </a:lnTo>
                  <a:lnTo>
                    <a:pt x="150" y="288"/>
                  </a:lnTo>
                  <a:lnTo>
                    <a:pt x="150" y="290"/>
                  </a:lnTo>
                  <a:lnTo>
                    <a:pt x="156" y="291"/>
                  </a:lnTo>
                  <a:lnTo>
                    <a:pt x="159" y="293"/>
                  </a:lnTo>
                  <a:lnTo>
                    <a:pt x="166" y="302"/>
                  </a:lnTo>
                  <a:lnTo>
                    <a:pt x="171" y="302"/>
                  </a:lnTo>
                  <a:lnTo>
                    <a:pt x="175" y="305"/>
                  </a:lnTo>
                  <a:lnTo>
                    <a:pt x="178" y="305"/>
                  </a:lnTo>
                  <a:lnTo>
                    <a:pt x="181" y="308"/>
                  </a:lnTo>
                  <a:lnTo>
                    <a:pt x="184" y="314"/>
                  </a:lnTo>
                  <a:lnTo>
                    <a:pt x="181" y="318"/>
                  </a:lnTo>
                  <a:lnTo>
                    <a:pt x="181" y="320"/>
                  </a:lnTo>
                  <a:lnTo>
                    <a:pt x="183" y="320"/>
                  </a:lnTo>
                  <a:lnTo>
                    <a:pt x="186" y="323"/>
                  </a:lnTo>
                  <a:lnTo>
                    <a:pt x="187" y="329"/>
                  </a:lnTo>
                  <a:lnTo>
                    <a:pt x="184" y="332"/>
                  </a:lnTo>
                  <a:lnTo>
                    <a:pt x="184" y="335"/>
                  </a:lnTo>
                  <a:lnTo>
                    <a:pt x="186" y="339"/>
                  </a:lnTo>
                  <a:lnTo>
                    <a:pt x="184" y="342"/>
                  </a:lnTo>
                  <a:lnTo>
                    <a:pt x="180" y="350"/>
                  </a:lnTo>
                  <a:lnTo>
                    <a:pt x="175" y="351"/>
                  </a:lnTo>
                  <a:lnTo>
                    <a:pt x="183" y="359"/>
                  </a:lnTo>
                  <a:lnTo>
                    <a:pt x="184" y="362"/>
                  </a:lnTo>
                  <a:lnTo>
                    <a:pt x="183" y="366"/>
                  </a:lnTo>
                  <a:lnTo>
                    <a:pt x="183" y="369"/>
                  </a:lnTo>
                  <a:lnTo>
                    <a:pt x="186" y="374"/>
                  </a:lnTo>
                  <a:lnTo>
                    <a:pt x="193" y="380"/>
                  </a:lnTo>
                  <a:lnTo>
                    <a:pt x="208" y="392"/>
                  </a:lnTo>
                  <a:lnTo>
                    <a:pt x="210" y="392"/>
                  </a:lnTo>
                  <a:lnTo>
                    <a:pt x="211" y="393"/>
                  </a:lnTo>
                  <a:lnTo>
                    <a:pt x="211" y="395"/>
                  </a:lnTo>
                  <a:lnTo>
                    <a:pt x="213" y="398"/>
                  </a:lnTo>
                  <a:lnTo>
                    <a:pt x="249" y="425"/>
                  </a:lnTo>
                  <a:lnTo>
                    <a:pt x="262" y="440"/>
                  </a:lnTo>
                  <a:lnTo>
                    <a:pt x="264" y="440"/>
                  </a:lnTo>
                  <a:lnTo>
                    <a:pt x="265" y="443"/>
                  </a:lnTo>
                  <a:lnTo>
                    <a:pt x="273" y="446"/>
                  </a:lnTo>
                  <a:lnTo>
                    <a:pt x="279" y="450"/>
                  </a:lnTo>
                  <a:lnTo>
                    <a:pt x="292" y="464"/>
                  </a:lnTo>
                  <a:lnTo>
                    <a:pt x="318" y="488"/>
                  </a:lnTo>
                  <a:lnTo>
                    <a:pt x="330" y="501"/>
                  </a:lnTo>
                  <a:lnTo>
                    <a:pt x="331" y="509"/>
                  </a:lnTo>
                  <a:lnTo>
                    <a:pt x="336" y="515"/>
                  </a:lnTo>
                  <a:lnTo>
                    <a:pt x="336" y="518"/>
                  </a:lnTo>
                  <a:lnTo>
                    <a:pt x="340" y="522"/>
                  </a:lnTo>
                  <a:lnTo>
                    <a:pt x="340" y="530"/>
                  </a:lnTo>
                  <a:lnTo>
                    <a:pt x="342" y="531"/>
                  </a:lnTo>
                  <a:lnTo>
                    <a:pt x="346" y="537"/>
                  </a:lnTo>
                  <a:lnTo>
                    <a:pt x="348" y="537"/>
                  </a:lnTo>
                  <a:lnTo>
                    <a:pt x="349" y="540"/>
                  </a:lnTo>
                  <a:lnTo>
                    <a:pt x="351" y="540"/>
                  </a:lnTo>
                  <a:lnTo>
                    <a:pt x="354" y="543"/>
                  </a:lnTo>
                  <a:lnTo>
                    <a:pt x="358" y="551"/>
                  </a:lnTo>
                  <a:lnTo>
                    <a:pt x="363" y="554"/>
                  </a:lnTo>
                  <a:lnTo>
                    <a:pt x="366" y="560"/>
                  </a:lnTo>
                  <a:lnTo>
                    <a:pt x="370" y="564"/>
                  </a:lnTo>
                  <a:lnTo>
                    <a:pt x="373" y="567"/>
                  </a:lnTo>
                  <a:lnTo>
                    <a:pt x="381" y="578"/>
                  </a:lnTo>
                  <a:lnTo>
                    <a:pt x="382" y="584"/>
                  </a:lnTo>
                  <a:lnTo>
                    <a:pt x="381" y="584"/>
                  </a:lnTo>
                  <a:lnTo>
                    <a:pt x="384" y="587"/>
                  </a:lnTo>
                  <a:lnTo>
                    <a:pt x="385" y="594"/>
                  </a:lnTo>
                  <a:lnTo>
                    <a:pt x="390" y="597"/>
                  </a:lnTo>
                  <a:lnTo>
                    <a:pt x="390" y="606"/>
                  </a:lnTo>
                  <a:lnTo>
                    <a:pt x="391" y="603"/>
                  </a:lnTo>
                  <a:lnTo>
                    <a:pt x="391" y="606"/>
                  </a:lnTo>
                  <a:lnTo>
                    <a:pt x="393" y="603"/>
                  </a:lnTo>
                  <a:lnTo>
                    <a:pt x="402" y="611"/>
                  </a:lnTo>
                  <a:lnTo>
                    <a:pt x="408" y="618"/>
                  </a:lnTo>
                  <a:lnTo>
                    <a:pt x="408" y="617"/>
                  </a:lnTo>
                  <a:lnTo>
                    <a:pt x="409" y="617"/>
                  </a:lnTo>
                  <a:lnTo>
                    <a:pt x="409" y="620"/>
                  </a:lnTo>
                  <a:lnTo>
                    <a:pt x="412" y="623"/>
                  </a:lnTo>
                  <a:lnTo>
                    <a:pt x="415" y="627"/>
                  </a:lnTo>
                  <a:lnTo>
                    <a:pt x="421" y="633"/>
                  </a:lnTo>
                  <a:lnTo>
                    <a:pt x="424" y="638"/>
                  </a:lnTo>
                  <a:lnTo>
                    <a:pt x="432" y="645"/>
                  </a:lnTo>
                  <a:lnTo>
                    <a:pt x="433" y="650"/>
                  </a:lnTo>
                  <a:lnTo>
                    <a:pt x="439" y="656"/>
                  </a:lnTo>
                  <a:lnTo>
                    <a:pt x="441" y="660"/>
                  </a:lnTo>
                  <a:lnTo>
                    <a:pt x="441" y="662"/>
                  </a:lnTo>
                  <a:lnTo>
                    <a:pt x="441" y="659"/>
                  </a:lnTo>
                  <a:lnTo>
                    <a:pt x="442" y="660"/>
                  </a:lnTo>
                  <a:lnTo>
                    <a:pt x="453" y="668"/>
                  </a:lnTo>
                  <a:lnTo>
                    <a:pt x="456" y="672"/>
                  </a:lnTo>
                  <a:lnTo>
                    <a:pt x="457" y="672"/>
                  </a:lnTo>
                  <a:lnTo>
                    <a:pt x="459" y="675"/>
                  </a:lnTo>
                  <a:lnTo>
                    <a:pt x="468" y="684"/>
                  </a:lnTo>
                  <a:lnTo>
                    <a:pt x="475" y="698"/>
                  </a:lnTo>
                  <a:lnTo>
                    <a:pt x="477" y="701"/>
                  </a:lnTo>
                  <a:lnTo>
                    <a:pt x="477" y="704"/>
                  </a:lnTo>
                  <a:lnTo>
                    <a:pt x="480" y="704"/>
                  </a:lnTo>
                  <a:lnTo>
                    <a:pt x="481" y="705"/>
                  </a:lnTo>
                  <a:lnTo>
                    <a:pt x="486" y="707"/>
                  </a:lnTo>
                  <a:lnTo>
                    <a:pt x="487" y="708"/>
                  </a:lnTo>
                  <a:lnTo>
                    <a:pt x="492" y="711"/>
                  </a:lnTo>
                  <a:lnTo>
                    <a:pt x="492" y="713"/>
                  </a:lnTo>
                  <a:lnTo>
                    <a:pt x="493" y="714"/>
                  </a:lnTo>
                  <a:lnTo>
                    <a:pt x="495" y="714"/>
                  </a:lnTo>
                  <a:lnTo>
                    <a:pt x="507" y="714"/>
                  </a:lnTo>
                  <a:lnTo>
                    <a:pt x="508" y="713"/>
                  </a:lnTo>
                  <a:lnTo>
                    <a:pt x="507" y="707"/>
                  </a:lnTo>
                  <a:lnTo>
                    <a:pt x="504" y="699"/>
                  </a:lnTo>
                  <a:lnTo>
                    <a:pt x="504" y="698"/>
                  </a:lnTo>
                  <a:lnTo>
                    <a:pt x="502" y="693"/>
                  </a:lnTo>
                  <a:lnTo>
                    <a:pt x="505" y="662"/>
                  </a:lnTo>
                  <a:lnTo>
                    <a:pt x="504" y="660"/>
                  </a:lnTo>
                  <a:lnTo>
                    <a:pt x="502" y="656"/>
                  </a:lnTo>
                  <a:lnTo>
                    <a:pt x="502" y="651"/>
                  </a:lnTo>
                  <a:lnTo>
                    <a:pt x="507" y="648"/>
                  </a:lnTo>
                  <a:lnTo>
                    <a:pt x="514" y="645"/>
                  </a:lnTo>
                  <a:lnTo>
                    <a:pt x="522" y="647"/>
                  </a:lnTo>
                  <a:lnTo>
                    <a:pt x="523" y="632"/>
                  </a:lnTo>
                  <a:lnTo>
                    <a:pt x="523" y="623"/>
                  </a:lnTo>
                  <a:lnTo>
                    <a:pt x="519" y="614"/>
                  </a:lnTo>
                  <a:lnTo>
                    <a:pt x="507" y="612"/>
                  </a:lnTo>
                  <a:lnTo>
                    <a:pt x="499" y="612"/>
                  </a:lnTo>
                  <a:lnTo>
                    <a:pt x="496" y="611"/>
                  </a:lnTo>
                  <a:lnTo>
                    <a:pt x="498" y="608"/>
                  </a:lnTo>
                  <a:lnTo>
                    <a:pt x="493" y="602"/>
                  </a:lnTo>
                  <a:lnTo>
                    <a:pt x="490" y="594"/>
                  </a:lnTo>
                  <a:lnTo>
                    <a:pt x="484" y="582"/>
                  </a:lnTo>
                  <a:lnTo>
                    <a:pt x="483" y="579"/>
                  </a:lnTo>
                  <a:lnTo>
                    <a:pt x="480" y="573"/>
                  </a:lnTo>
                  <a:lnTo>
                    <a:pt x="475" y="569"/>
                  </a:lnTo>
                  <a:lnTo>
                    <a:pt x="474" y="564"/>
                  </a:lnTo>
                  <a:lnTo>
                    <a:pt x="471" y="546"/>
                  </a:lnTo>
                  <a:lnTo>
                    <a:pt x="463" y="533"/>
                  </a:lnTo>
                  <a:lnTo>
                    <a:pt x="459" y="524"/>
                  </a:lnTo>
                  <a:lnTo>
                    <a:pt x="454" y="506"/>
                  </a:lnTo>
                  <a:lnTo>
                    <a:pt x="456" y="495"/>
                  </a:lnTo>
                  <a:lnTo>
                    <a:pt x="453" y="486"/>
                  </a:lnTo>
                  <a:lnTo>
                    <a:pt x="454" y="477"/>
                  </a:lnTo>
                  <a:lnTo>
                    <a:pt x="441" y="450"/>
                  </a:lnTo>
                  <a:lnTo>
                    <a:pt x="438" y="449"/>
                  </a:lnTo>
                  <a:lnTo>
                    <a:pt x="430" y="435"/>
                  </a:lnTo>
                  <a:lnTo>
                    <a:pt x="427" y="434"/>
                  </a:lnTo>
                  <a:lnTo>
                    <a:pt x="420" y="428"/>
                  </a:lnTo>
                  <a:lnTo>
                    <a:pt x="412" y="429"/>
                  </a:lnTo>
                  <a:lnTo>
                    <a:pt x="406" y="431"/>
                  </a:lnTo>
                  <a:lnTo>
                    <a:pt x="403" y="432"/>
                  </a:lnTo>
                  <a:lnTo>
                    <a:pt x="396" y="434"/>
                  </a:lnTo>
                  <a:lnTo>
                    <a:pt x="391" y="437"/>
                  </a:lnTo>
                  <a:lnTo>
                    <a:pt x="382" y="438"/>
                  </a:lnTo>
                  <a:lnTo>
                    <a:pt x="375" y="434"/>
                  </a:lnTo>
                  <a:lnTo>
                    <a:pt x="369" y="419"/>
                  </a:lnTo>
                  <a:lnTo>
                    <a:pt x="366" y="410"/>
                  </a:lnTo>
                  <a:lnTo>
                    <a:pt x="364" y="404"/>
                  </a:lnTo>
                  <a:lnTo>
                    <a:pt x="358" y="393"/>
                  </a:lnTo>
                  <a:lnTo>
                    <a:pt x="352" y="383"/>
                  </a:lnTo>
                  <a:lnTo>
                    <a:pt x="348" y="372"/>
                  </a:lnTo>
                  <a:lnTo>
                    <a:pt x="343" y="366"/>
                  </a:lnTo>
                  <a:lnTo>
                    <a:pt x="336" y="357"/>
                  </a:lnTo>
                  <a:lnTo>
                    <a:pt x="331" y="356"/>
                  </a:lnTo>
                  <a:lnTo>
                    <a:pt x="328" y="356"/>
                  </a:lnTo>
                  <a:lnTo>
                    <a:pt x="325" y="353"/>
                  </a:lnTo>
                  <a:lnTo>
                    <a:pt x="318" y="345"/>
                  </a:lnTo>
                  <a:lnTo>
                    <a:pt x="313" y="332"/>
                  </a:lnTo>
                  <a:lnTo>
                    <a:pt x="309" y="317"/>
                  </a:lnTo>
                  <a:lnTo>
                    <a:pt x="307" y="302"/>
                  </a:lnTo>
                  <a:lnTo>
                    <a:pt x="306" y="290"/>
                  </a:lnTo>
                  <a:lnTo>
                    <a:pt x="306" y="276"/>
                  </a:lnTo>
                  <a:lnTo>
                    <a:pt x="309" y="267"/>
                  </a:lnTo>
                  <a:lnTo>
                    <a:pt x="312" y="261"/>
                  </a:lnTo>
                  <a:lnTo>
                    <a:pt x="313" y="248"/>
                  </a:lnTo>
                  <a:lnTo>
                    <a:pt x="312" y="237"/>
                  </a:lnTo>
                  <a:lnTo>
                    <a:pt x="313" y="231"/>
                  </a:lnTo>
                  <a:lnTo>
                    <a:pt x="310" y="216"/>
                  </a:lnTo>
                  <a:lnTo>
                    <a:pt x="304" y="207"/>
                  </a:lnTo>
                  <a:lnTo>
                    <a:pt x="292" y="192"/>
                  </a:lnTo>
                  <a:lnTo>
                    <a:pt x="283" y="188"/>
                  </a:lnTo>
                  <a:lnTo>
                    <a:pt x="280" y="182"/>
                  </a:lnTo>
                  <a:lnTo>
                    <a:pt x="279" y="165"/>
                  </a:lnTo>
                  <a:lnTo>
                    <a:pt x="277" y="158"/>
                  </a:lnTo>
                  <a:lnTo>
                    <a:pt x="270" y="153"/>
                  </a:lnTo>
                  <a:lnTo>
                    <a:pt x="264" y="155"/>
                  </a:lnTo>
                  <a:lnTo>
                    <a:pt x="252" y="153"/>
                  </a:lnTo>
                  <a:lnTo>
                    <a:pt x="235" y="149"/>
                  </a:lnTo>
                  <a:lnTo>
                    <a:pt x="231" y="149"/>
                  </a:lnTo>
                  <a:lnTo>
                    <a:pt x="225" y="144"/>
                  </a:lnTo>
                  <a:lnTo>
                    <a:pt x="223" y="141"/>
                  </a:lnTo>
                  <a:lnTo>
                    <a:pt x="219" y="137"/>
                  </a:lnTo>
                  <a:lnTo>
                    <a:pt x="216" y="117"/>
                  </a:lnTo>
                  <a:lnTo>
                    <a:pt x="216" y="105"/>
                  </a:lnTo>
                  <a:lnTo>
                    <a:pt x="210" y="78"/>
                  </a:lnTo>
                  <a:lnTo>
                    <a:pt x="204" y="65"/>
                  </a:lnTo>
                  <a:lnTo>
                    <a:pt x="199" y="47"/>
                  </a:lnTo>
                  <a:lnTo>
                    <a:pt x="195" y="36"/>
                  </a:lnTo>
                  <a:lnTo>
                    <a:pt x="195" y="27"/>
                  </a:lnTo>
                  <a:lnTo>
                    <a:pt x="187" y="17"/>
                  </a:lnTo>
                  <a:lnTo>
                    <a:pt x="177" y="11"/>
                  </a:lnTo>
                  <a:lnTo>
                    <a:pt x="168" y="3"/>
                  </a:lnTo>
                  <a:lnTo>
                    <a:pt x="162" y="2"/>
                  </a:lnTo>
                  <a:lnTo>
                    <a:pt x="157" y="2"/>
                  </a:lnTo>
                  <a:lnTo>
                    <a:pt x="154" y="2"/>
                  </a:lnTo>
                  <a:lnTo>
                    <a:pt x="150" y="0"/>
                  </a:lnTo>
                  <a:lnTo>
                    <a:pt x="136" y="9"/>
                  </a:lnTo>
                  <a:lnTo>
                    <a:pt x="136" y="26"/>
                  </a:lnTo>
                  <a:lnTo>
                    <a:pt x="138" y="33"/>
                  </a:lnTo>
                  <a:lnTo>
                    <a:pt x="136" y="38"/>
                  </a:lnTo>
                  <a:lnTo>
                    <a:pt x="121" y="57"/>
                  </a:lnTo>
                  <a:lnTo>
                    <a:pt x="102" y="72"/>
                  </a:lnTo>
                  <a:lnTo>
                    <a:pt x="58" y="101"/>
                  </a:lnTo>
                  <a:lnTo>
                    <a:pt x="39" y="116"/>
                  </a:lnTo>
                  <a:lnTo>
                    <a:pt x="33" y="102"/>
                  </a:lnTo>
                  <a:lnTo>
                    <a:pt x="30" y="102"/>
                  </a:lnTo>
                  <a:lnTo>
                    <a:pt x="28" y="107"/>
                  </a:lnTo>
                  <a:lnTo>
                    <a:pt x="30" y="111"/>
                  </a:lnTo>
                  <a:lnTo>
                    <a:pt x="25" y="114"/>
                  </a:lnTo>
                  <a:lnTo>
                    <a:pt x="19" y="129"/>
                  </a:lnTo>
                  <a:lnTo>
                    <a:pt x="10" y="141"/>
                  </a:lnTo>
                  <a:lnTo>
                    <a:pt x="10" y="143"/>
                  </a:lnTo>
                  <a:lnTo>
                    <a:pt x="3" y="155"/>
                  </a:lnTo>
                  <a:lnTo>
                    <a:pt x="1" y="158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accent5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90" name="Freeform 20"/>
            <p:cNvSpPr>
              <a:spLocks noChangeAspect="1"/>
            </p:cNvSpPr>
            <p:nvPr/>
          </p:nvSpPr>
          <p:spPr bwMode="auto">
            <a:xfrm>
              <a:off x="3820314" y="4610653"/>
              <a:ext cx="487298" cy="503223"/>
            </a:xfrm>
            <a:custGeom>
              <a:avLst/>
              <a:gdLst/>
              <a:ahLst/>
              <a:cxnLst>
                <a:cxn ang="0">
                  <a:pos x="17" y="192"/>
                </a:cxn>
                <a:cxn ang="0">
                  <a:pos x="17" y="172"/>
                </a:cxn>
                <a:cxn ang="0">
                  <a:pos x="5" y="150"/>
                </a:cxn>
                <a:cxn ang="0">
                  <a:pos x="23" y="120"/>
                </a:cxn>
                <a:cxn ang="0">
                  <a:pos x="41" y="100"/>
                </a:cxn>
                <a:cxn ang="0">
                  <a:pos x="45" y="84"/>
                </a:cxn>
                <a:cxn ang="0">
                  <a:pos x="57" y="79"/>
                </a:cxn>
                <a:cxn ang="0">
                  <a:pos x="66" y="51"/>
                </a:cxn>
                <a:cxn ang="0">
                  <a:pos x="66" y="30"/>
                </a:cxn>
                <a:cxn ang="0">
                  <a:pos x="77" y="18"/>
                </a:cxn>
                <a:cxn ang="0">
                  <a:pos x="86" y="0"/>
                </a:cxn>
                <a:cxn ang="0">
                  <a:pos x="98" y="4"/>
                </a:cxn>
                <a:cxn ang="0">
                  <a:pos x="122" y="16"/>
                </a:cxn>
                <a:cxn ang="0">
                  <a:pos x="152" y="31"/>
                </a:cxn>
                <a:cxn ang="0">
                  <a:pos x="174" y="46"/>
                </a:cxn>
                <a:cxn ang="0">
                  <a:pos x="191" y="54"/>
                </a:cxn>
                <a:cxn ang="0">
                  <a:pos x="204" y="39"/>
                </a:cxn>
                <a:cxn ang="0">
                  <a:pos x="230" y="33"/>
                </a:cxn>
                <a:cxn ang="0">
                  <a:pos x="245" y="33"/>
                </a:cxn>
                <a:cxn ang="0">
                  <a:pos x="276" y="55"/>
                </a:cxn>
                <a:cxn ang="0">
                  <a:pos x="298" y="58"/>
                </a:cxn>
                <a:cxn ang="0">
                  <a:pos x="304" y="70"/>
                </a:cxn>
                <a:cxn ang="0">
                  <a:pos x="315" y="84"/>
                </a:cxn>
                <a:cxn ang="0">
                  <a:pos x="306" y="100"/>
                </a:cxn>
                <a:cxn ang="0">
                  <a:pos x="285" y="99"/>
                </a:cxn>
                <a:cxn ang="0">
                  <a:pos x="274" y="100"/>
                </a:cxn>
                <a:cxn ang="0">
                  <a:pos x="265" y="129"/>
                </a:cxn>
                <a:cxn ang="0">
                  <a:pos x="258" y="135"/>
                </a:cxn>
                <a:cxn ang="0">
                  <a:pos x="246" y="129"/>
                </a:cxn>
                <a:cxn ang="0">
                  <a:pos x="236" y="129"/>
                </a:cxn>
                <a:cxn ang="0">
                  <a:pos x="230" y="141"/>
                </a:cxn>
                <a:cxn ang="0">
                  <a:pos x="213" y="138"/>
                </a:cxn>
                <a:cxn ang="0">
                  <a:pos x="207" y="147"/>
                </a:cxn>
                <a:cxn ang="0">
                  <a:pos x="203" y="174"/>
                </a:cxn>
                <a:cxn ang="0">
                  <a:pos x="215" y="214"/>
                </a:cxn>
                <a:cxn ang="0">
                  <a:pos x="225" y="228"/>
                </a:cxn>
                <a:cxn ang="0">
                  <a:pos x="246" y="249"/>
                </a:cxn>
                <a:cxn ang="0">
                  <a:pos x="251" y="264"/>
                </a:cxn>
                <a:cxn ang="0">
                  <a:pos x="246" y="271"/>
                </a:cxn>
                <a:cxn ang="0">
                  <a:pos x="236" y="291"/>
                </a:cxn>
                <a:cxn ang="0">
                  <a:pos x="216" y="297"/>
                </a:cxn>
                <a:cxn ang="0">
                  <a:pos x="206" y="295"/>
                </a:cxn>
                <a:cxn ang="0">
                  <a:pos x="188" y="295"/>
                </a:cxn>
                <a:cxn ang="0">
                  <a:pos x="173" y="292"/>
                </a:cxn>
                <a:cxn ang="0">
                  <a:pos x="161" y="295"/>
                </a:cxn>
                <a:cxn ang="0">
                  <a:pos x="165" y="288"/>
                </a:cxn>
                <a:cxn ang="0">
                  <a:pos x="162" y="273"/>
                </a:cxn>
                <a:cxn ang="0">
                  <a:pos x="143" y="273"/>
                </a:cxn>
                <a:cxn ang="0">
                  <a:pos x="129" y="277"/>
                </a:cxn>
                <a:cxn ang="0">
                  <a:pos x="119" y="279"/>
                </a:cxn>
                <a:cxn ang="0">
                  <a:pos x="113" y="276"/>
                </a:cxn>
                <a:cxn ang="0">
                  <a:pos x="107" y="277"/>
                </a:cxn>
                <a:cxn ang="0">
                  <a:pos x="93" y="231"/>
                </a:cxn>
                <a:cxn ang="0">
                  <a:pos x="86" y="232"/>
                </a:cxn>
                <a:cxn ang="0">
                  <a:pos x="74" y="229"/>
                </a:cxn>
                <a:cxn ang="0">
                  <a:pos x="65" y="237"/>
                </a:cxn>
                <a:cxn ang="0">
                  <a:pos x="54" y="246"/>
                </a:cxn>
                <a:cxn ang="0">
                  <a:pos x="42" y="241"/>
                </a:cxn>
                <a:cxn ang="0">
                  <a:pos x="27" y="231"/>
                </a:cxn>
                <a:cxn ang="0">
                  <a:pos x="26" y="217"/>
                </a:cxn>
                <a:cxn ang="0">
                  <a:pos x="14" y="217"/>
                </a:cxn>
                <a:cxn ang="0">
                  <a:pos x="0" y="213"/>
                </a:cxn>
              </a:cxnLst>
              <a:rect l="0" t="0" r="r" b="b"/>
              <a:pathLst>
                <a:path w="315" h="297">
                  <a:moveTo>
                    <a:pt x="0" y="213"/>
                  </a:moveTo>
                  <a:lnTo>
                    <a:pt x="5" y="211"/>
                  </a:lnTo>
                  <a:lnTo>
                    <a:pt x="17" y="192"/>
                  </a:lnTo>
                  <a:lnTo>
                    <a:pt x="21" y="186"/>
                  </a:lnTo>
                  <a:lnTo>
                    <a:pt x="21" y="172"/>
                  </a:lnTo>
                  <a:lnTo>
                    <a:pt x="17" y="172"/>
                  </a:lnTo>
                  <a:lnTo>
                    <a:pt x="11" y="166"/>
                  </a:lnTo>
                  <a:lnTo>
                    <a:pt x="3" y="154"/>
                  </a:lnTo>
                  <a:lnTo>
                    <a:pt x="5" y="150"/>
                  </a:lnTo>
                  <a:lnTo>
                    <a:pt x="11" y="144"/>
                  </a:lnTo>
                  <a:lnTo>
                    <a:pt x="24" y="124"/>
                  </a:lnTo>
                  <a:lnTo>
                    <a:pt x="23" y="120"/>
                  </a:lnTo>
                  <a:lnTo>
                    <a:pt x="27" y="117"/>
                  </a:lnTo>
                  <a:lnTo>
                    <a:pt x="35" y="109"/>
                  </a:lnTo>
                  <a:lnTo>
                    <a:pt x="41" y="100"/>
                  </a:lnTo>
                  <a:lnTo>
                    <a:pt x="42" y="96"/>
                  </a:lnTo>
                  <a:lnTo>
                    <a:pt x="47" y="93"/>
                  </a:lnTo>
                  <a:lnTo>
                    <a:pt x="45" y="84"/>
                  </a:lnTo>
                  <a:lnTo>
                    <a:pt x="50" y="81"/>
                  </a:lnTo>
                  <a:lnTo>
                    <a:pt x="57" y="84"/>
                  </a:lnTo>
                  <a:lnTo>
                    <a:pt x="57" y="79"/>
                  </a:lnTo>
                  <a:lnTo>
                    <a:pt x="63" y="79"/>
                  </a:lnTo>
                  <a:lnTo>
                    <a:pt x="75" y="61"/>
                  </a:lnTo>
                  <a:lnTo>
                    <a:pt x="66" y="51"/>
                  </a:lnTo>
                  <a:lnTo>
                    <a:pt x="62" y="42"/>
                  </a:lnTo>
                  <a:lnTo>
                    <a:pt x="63" y="36"/>
                  </a:lnTo>
                  <a:lnTo>
                    <a:pt x="66" y="30"/>
                  </a:lnTo>
                  <a:lnTo>
                    <a:pt x="72" y="25"/>
                  </a:lnTo>
                  <a:lnTo>
                    <a:pt x="75" y="21"/>
                  </a:lnTo>
                  <a:lnTo>
                    <a:pt x="77" y="18"/>
                  </a:lnTo>
                  <a:lnTo>
                    <a:pt x="69" y="12"/>
                  </a:lnTo>
                  <a:lnTo>
                    <a:pt x="71" y="10"/>
                  </a:lnTo>
                  <a:lnTo>
                    <a:pt x="86" y="0"/>
                  </a:lnTo>
                  <a:lnTo>
                    <a:pt x="87" y="3"/>
                  </a:lnTo>
                  <a:lnTo>
                    <a:pt x="93" y="3"/>
                  </a:lnTo>
                  <a:lnTo>
                    <a:pt x="98" y="4"/>
                  </a:lnTo>
                  <a:lnTo>
                    <a:pt x="104" y="6"/>
                  </a:lnTo>
                  <a:lnTo>
                    <a:pt x="107" y="15"/>
                  </a:lnTo>
                  <a:lnTo>
                    <a:pt x="122" y="16"/>
                  </a:lnTo>
                  <a:lnTo>
                    <a:pt x="134" y="18"/>
                  </a:lnTo>
                  <a:lnTo>
                    <a:pt x="141" y="16"/>
                  </a:lnTo>
                  <a:lnTo>
                    <a:pt x="152" y="31"/>
                  </a:lnTo>
                  <a:lnTo>
                    <a:pt x="161" y="39"/>
                  </a:lnTo>
                  <a:lnTo>
                    <a:pt x="164" y="39"/>
                  </a:lnTo>
                  <a:lnTo>
                    <a:pt x="174" y="46"/>
                  </a:lnTo>
                  <a:lnTo>
                    <a:pt x="179" y="51"/>
                  </a:lnTo>
                  <a:lnTo>
                    <a:pt x="183" y="52"/>
                  </a:lnTo>
                  <a:lnTo>
                    <a:pt x="191" y="54"/>
                  </a:lnTo>
                  <a:lnTo>
                    <a:pt x="200" y="54"/>
                  </a:lnTo>
                  <a:lnTo>
                    <a:pt x="203" y="48"/>
                  </a:lnTo>
                  <a:lnTo>
                    <a:pt x="204" y="39"/>
                  </a:lnTo>
                  <a:lnTo>
                    <a:pt x="209" y="36"/>
                  </a:lnTo>
                  <a:lnTo>
                    <a:pt x="224" y="30"/>
                  </a:lnTo>
                  <a:lnTo>
                    <a:pt x="230" y="33"/>
                  </a:lnTo>
                  <a:lnTo>
                    <a:pt x="236" y="33"/>
                  </a:lnTo>
                  <a:lnTo>
                    <a:pt x="240" y="33"/>
                  </a:lnTo>
                  <a:lnTo>
                    <a:pt x="245" y="33"/>
                  </a:lnTo>
                  <a:lnTo>
                    <a:pt x="249" y="37"/>
                  </a:lnTo>
                  <a:lnTo>
                    <a:pt x="254" y="40"/>
                  </a:lnTo>
                  <a:lnTo>
                    <a:pt x="276" y="55"/>
                  </a:lnTo>
                  <a:lnTo>
                    <a:pt x="280" y="55"/>
                  </a:lnTo>
                  <a:lnTo>
                    <a:pt x="291" y="58"/>
                  </a:lnTo>
                  <a:lnTo>
                    <a:pt x="298" y="58"/>
                  </a:lnTo>
                  <a:lnTo>
                    <a:pt x="301" y="60"/>
                  </a:lnTo>
                  <a:lnTo>
                    <a:pt x="301" y="69"/>
                  </a:lnTo>
                  <a:lnTo>
                    <a:pt x="304" y="70"/>
                  </a:lnTo>
                  <a:lnTo>
                    <a:pt x="304" y="79"/>
                  </a:lnTo>
                  <a:lnTo>
                    <a:pt x="306" y="84"/>
                  </a:lnTo>
                  <a:lnTo>
                    <a:pt x="315" y="84"/>
                  </a:lnTo>
                  <a:lnTo>
                    <a:pt x="315" y="91"/>
                  </a:lnTo>
                  <a:lnTo>
                    <a:pt x="307" y="96"/>
                  </a:lnTo>
                  <a:lnTo>
                    <a:pt x="306" y="100"/>
                  </a:lnTo>
                  <a:lnTo>
                    <a:pt x="297" y="103"/>
                  </a:lnTo>
                  <a:lnTo>
                    <a:pt x="291" y="100"/>
                  </a:lnTo>
                  <a:lnTo>
                    <a:pt x="285" y="99"/>
                  </a:lnTo>
                  <a:lnTo>
                    <a:pt x="283" y="96"/>
                  </a:lnTo>
                  <a:lnTo>
                    <a:pt x="276" y="96"/>
                  </a:lnTo>
                  <a:lnTo>
                    <a:pt x="274" y="100"/>
                  </a:lnTo>
                  <a:lnTo>
                    <a:pt x="267" y="117"/>
                  </a:lnTo>
                  <a:lnTo>
                    <a:pt x="265" y="124"/>
                  </a:lnTo>
                  <a:lnTo>
                    <a:pt x="265" y="129"/>
                  </a:lnTo>
                  <a:lnTo>
                    <a:pt x="264" y="133"/>
                  </a:lnTo>
                  <a:lnTo>
                    <a:pt x="260" y="135"/>
                  </a:lnTo>
                  <a:lnTo>
                    <a:pt x="258" y="135"/>
                  </a:lnTo>
                  <a:lnTo>
                    <a:pt x="255" y="132"/>
                  </a:lnTo>
                  <a:lnTo>
                    <a:pt x="252" y="132"/>
                  </a:lnTo>
                  <a:lnTo>
                    <a:pt x="246" y="129"/>
                  </a:lnTo>
                  <a:lnTo>
                    <a:pt x="239" y="127"/>
                  </a:lnTo>
                  <a:lnTo>
                    <a:pt x="237" y="127"/>
                  </a:lnTo>
                  <a:lnTo>
                    <a:pt x="236" y="129"/>
                  </a:lnTo>
                  <a:lnTo>
                    <a:pt x="234" y="138"/>
                  </a:lnTo>
                  <a:lnTo>
                    <a:pt x="233" y="139"/>
                  </a:lnTo>
                  <a:lnTo>
                    <a:pt x="230" y="141"/>
                  </a:lnTo>
                  <a:lnTo>
                    <a:pt x="221" y="141"/>
                  </a:lnTo>
                  <a:lnTo>
                    <a:pt x="218" y="138"/>
                  </a:lnTo>
                  <a:lnTo>
                    <a:pt x="213" y="138"/>
                  </a:lnTo>
                  <a:lnTo>
                    <a:pt x="212" y="136"/>
                  </a:lnTo>
                  <a:lnTo>
                    <a:pt x="207" y="138"/>
                  </a:lnTo>
                  <a:lnTo>
                    <a:pt x="207" y="147"/>
                  </a:lnTo>
                  <a:lnTo>
                    <a:pt x="204" y="150"/>
                  </a:lnTo>
                  <a:lnTo>
                    <a:pt x="201" y="162"/>
                  </a:lnTo>
                  <a:lnTo>
                    <a:pt x="203" y="174"/>
                  </a:lnTo>
                  <a:lnTo>
                    <a:pt x="209" y="187"/>
                  </a:lnTo>
                  <a:lnTo>
                    <a:pt x="213" y="189"/>
                  </a:lnTo>
                  <a:lnTo>
                    <a:pt x="215" y="214"/>
                  </a:lnTo>
                  <a:lnTo>
                    <a:pt x="218" y="220"/>
                  </a:lnTo>
                  <a:lnTo>
                    <a:pt x="221" y="222"/>
                  </a:lnTo>
                  <a:lnTo>
                    <a:pt x="225" y="228"/>
                  </a:lnTo>
                  <a:lnTo>
                    <a:pt x="237" y="238"/>
                  </a:lnTo>
                  <a:lnTo>
                    <a:pt x="237" y="241"/>
                  </a:lnTo>
                  <a:lnTo>
                    <a:pt x="246" y="249"/>
                  </a:lnTo>
                  <a:lnTo>
                    <a:pt x="248" y="255"/>
                  </a:lnTo>
                  <a:lnTo>
                    <a:pt x="252" y="259"/>
                  </a:lnTo>
                  <a:lnTo>
                    <a:pt x="251" y="264"/>
                  </a:lnTo>
                  <a:lnTo>
                    <a:pt x="251" y="268"/>
                  </a:lnTo>
                  <a:lnTo>
                    <a:pt x="248" y="270"/>
                  </a:lnTo>
                  <a:lnTo>
                    <a:pt x="246" y="271"/>
                  </a:lnTo>
                  <a:lnTo>
                    <a:pt x="246" y="273"/>
                  </a:lnTo>
                  <a:lnTo>
                    <a:pt x="242" y="280"/>
                  </a:lnTo>
                  <a:lnTo>
                    <a:pt x="236" y="291"/>
                  </a:lnTo>
                  <a:lnTo>
                    <a:pt x="230" y="294"/>
                  </a:lnTo>
                  <a:lnTo>
                    <a:pt x="221" y="297"/>
                  </a:lnTo>
                  <a:lnTo>
                    <a:pt x="216" y="297"/>
                  </a:lnTo>
                  <a:lnTo>
                    <a:pt x="215" y="295"/>
                  </a:lnTo>
                  <a:lnTo>
                    <a:pt x="212" y="294"/>
                  </a:lnTo>
                  <a:lnTo>
                    <a:pt x="206" y="295"/>
                  </a:lnTo>
                  <a:lnTo>
                    <a:pt x="197" y="295"/>
                  </a:lnTo>
                  <a:lnTo>
                    <a:pt x="192" y="297"/>
                  </a:lnTo>
                  <a:lnTo>
                    <a:pt x="188" y="295"/>
                  </a:lnTo>
                  <a:lnTo>
                    <a:pt x="185" y="295"/>
                  </a:lnTo>
                  <a:lnTo>
                    <a:pt x="183" y="294"/>
                  </a:lnTo>
                  <a:lnTo>
                    <a:pt x="173" y="292"/>
                  </a:lnTo>
                  <a:lnTo>
                    <a:pt x="165" y="297"/>
                  </a:lnTo>
                  <a:lnTo>
                    <a:pt x="164" y="295"/>
                  </a:lnTo>
                  <a:lnTo>
                    <a:pt x="161" y="295"/>
                  </a:lnTo>
                  <a:lnTo>
                    <a:pt x="159" y="295"/>
                  </a:lnTo>
                  <a:lnTo>
                    <a:pt x="161" y="292"/>
                  </a:lnTo>
                  <a:lnTo>
                    <a:pt x="165" y="288"/>
                  </a:lnTo>
                  <a:lnTo>
                    <a:pt x="168" y="285"/>
                  </a:lnTo>
                  <a:lnTo>
                    <a:pt x="165" y="276"/>
                  </a:lnTo>
                  <a:lnTo>
                    <a:pt x="162" y="273"/>
                  </a:lnTo>
                  <a:lnTo>
                    <a:pt x="155" y="271"/>
                  </a:lnTo>
                  <a:lnTo>
                    <a:pt x="147" y="273"/>
                  </a:lnTo>
                  <a:lnTo>
                    <a:pt x="143" y="273"/>
                  </a:lnTo>
                  <a:lnTo>
                    <a:pt x="141" y="276"/>
                  </a:lnTo>
                  <a:lnTo>
                    <a:pt x="132" y="273"/>
                  </a:lnTo>
                  <a:lnTo>
                    <a:pt x="129" y="277"/>
                  </a:lnTo>
                  <a:lnTo>
                    <a:pt x="128" y="279"/>
                  </a:lnTo>
                  <a:lnTo>
                    <a:pt x="123" y="279"/>
                  </a:lnTo>
                  <a:lnTo>
                    <a:pt x="119" y="279"/>
                  </a:lnTo>
                  <a:lnTo>
                    <a:pt x="114" y="279"/>
                  </a:lnTo>
                  <a:lnTo>
                    <a:pt x="113" y="277"/>
                  </a:lnTo>
                  <a:lnTo>
                    <a:pt x="113" y="276"/>
                  </a:lnTo>
                  <a:lnTo>
                    <a:pt x="110" y="277"/>
                  </a:lnTo>
                  <a:lnTo>
                    <a:pt x="108" y="277"/>
                  </a:lnTo>
                  <a:lnTo>
                    <a:pt x="107" y="277"/>
                  </a:lnTo>
                  <a:lnTo>
                    <a:pt x="99" y="273"/>
                  </a:lnTo>
                  <a:lnTo>
                    <a:pt x="96" y="265"/>
                  </a:lnTo>
                  <a:lnTo>
                    <a:pt x="93" y="231"/>
                  </a:lnTo>
                  <a:lnTo>
                    <a:pt x="89" y="231"/>
                  </a:lnTo>
                  <a:lnTo>
                    <a:pt x="87" y="234"/>
                  </a:lnTo>
                  <a:lnTo>
                    <a:pt x="86" y="232"/>
                  </a:lnTo>
                  <a:lnTo>
                    <a:pt x="77" y="228"/>
                  </a:lnTo>
                  <a:lnTo>
                    <a:pt x="75" y="228"/>
                  </a:lnTo>
                  <a:lnTo>
                    <a:pt x="74" y="229"/>
                  </a:lnTo>
                  <a:lnTo>
                    <a:pt x="72" y="231"/>
                  </a:lnTo>
                  <a:lnTo>
                    <a:pt x="69" y="235"/>
                  </a:lnTo>
                  <a:lnTo>
                    <a:pt x="65" y="237"/>
                  </a:lnTo>
                  <a:lnTo>
                    <a:pt x="65" y="241"/>
                  </a:lnTo>
                  <a:lnTo>
                    <a:pt x="57" y="244"/>
                  </a:lnTo>
                  <a:lnTo>
                    <a:pt x="54" y="246"/>
                  </a:lnTo>
                  <a:lnTo>
                    <a:pt x="50" y="243"/>
                  </a:lnTo>
                  <a:lnTo>
                    <a:pt x="45" y="243"/>
                  </a:lnTo>
                  <a:lnTo>
                    <a:pt x="42" y="241"/>
                  </a:lnTo>
                  <a:lnTo>
                    <a:pt x="33" y="240"/>
                  </a:lnTo>
                  <a:lnTo>
                    <a:pt x="32" y="240"/>
                  </a:lnTo>
                  <a:lnTo>
                    <a:pt x="27" y="231"/>
                  </a:lnTo>
                  <a:lnTo>
                    <a:pt x="29" y="226"/>
                  </a:lnTo>
                  <a:lnTo>
                    <a:pt x="26" y="222"/>
                  </a:lnTo>
                  <a:lnTo>
                    <a:pt x="26" y="217"/>
                  </a:lnTo>
                  <a:lnTo>
                    <a:pt x="18" y="213"/>
                  </a:lnTo>
                  <a:lnTo>
                    <a:pt x="17" y="219"/>
                  </a:lnTo>
                  <a:lnTo>
                    <a:pt x="14" y="217"/>
                  </a:lnTo>
                  <a:lnTo>
                    <a:pt x="11" y="213"/>
                  </a:lnTo>
                  <a:lnTo>
                    <a:pt x="3" y="213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91" name="Freeform 21"/>
            <p:cNvSpPr>
              <a:spLocks noChangeAspect="1"/>
            </p:cNvSpPr>
            <p:nvPr/>
          </p:nvSpPr>
          <p:spPr bwMode="auto">
            <a:xfrm>
              <a:off x="3983932" y="3056128"/>
              <a:ext cx="583334" cy="1201288"/>
            </a:xfrm>
            <a:custGeom>
              <a:avLst/>
              <a:gdLst/>
              <a:ahLst/>
              <a:cxnLst>
                <a:cxn ang="0">
                  <a:pos x="42" y="183"/>
                </a:cxn>
                <a:cxn ang="0">
                  <a:pos x="69" y="182"/>
                </a:cxn>
                <a:cxn ang="0">
                  <a:pos x="87" y="116"/>
                </a:cxn>
                <a:cxn ang="0">
                  <a:pos x="63" y="107"/>
                </a:cxn>
                <a:cxn ang="0">
                  <a:pos x="46" y="119"/>
                </a:cxn>
                <a:cxn ang="0">
                  <a:pos x="64" y="74"/>
                </a:cxn>
                <a:cxn ang="0">
                  <a:pos x="111" y="44"/>
                </a:cxn>
                <a:cxn ang="0">
                  <a:pos x="161" y="24"/>
                </a:cxn>
                <a:cxn ang="0">
                  <a:pos x="173" y="41"/>
                </a:cxn>
                <a:cxn ang="0">
                  <a:pos x="202" y="104"/>
                </a:cxn>
                <a:cxn ang="0">
                  <a:pos x="203" y="122"/>
                </a:cxn>
                <a:cxn ang="0">
                  <a:pos x="211" y="144"/>
                </a:cxn>
                <a:cxn ang="0">
                  <a:pos x="206" y="174"/>
                </a:cxn>
                <a:cxn ang="0">
                  <a:pos x="236" y="195"/>
                </a:cxn>
                <a:cxn ang="0">
                  <a:pos x="250" y="228"/>
                </a:cxn>
                <a:cxn ang="0">
                  <a:pos x="271" y="248"/>
                </a:cxn>
                <a:cxn ang="0">
                  <a:pos x="307" y="279"/>
                </a:cxn>
                <a:cxn ang="0">
                  <a:pos x="323" y="272"/>
                </a:cxn>
                <a:cxn ang="0">
                  <a:pos x="350" y="285"/>
                </a:cxn>
                <a:cxn ang="0">
                  <a:pos x="373" y="356"/>
                </a:cxn>
                <a:cxn ang="0">
                  <a:pos x="304" y="419"/>
                </a:cxn>
                <a:cxn ang="0">
                  <a:pos x="280" y="422"/>
                </a:cxn>
                <a:cxn ang="0">
                  <a:pos x="274" y="446"/>
                </a:cxn>
                <a:cxn ang="0">
                  <a:pos x="272" y="462"/>
                </a:cxn>
                <a:cxn ang="0">
                  <a:pos x="241" y="476"/>
                </a:cxn>
                <a:cxn ang="0">
                  <a:pos x="224" y="489"/>
                </a:cxn>
                <a:cxn ang="0">
                  <a:pos x="203" y="495"/>
                </a:cxn>
                <a:cxn ang="0">
                  <a:pos x="217" y="519"/>
                </a:cxn>
                <a:cxn ang="0">
                  <a:pos x="212" y="563"/>
                </a:cxn>
                <a:cxn ang="0">
                  <a:pos x="230" y="587"/>
                </a:cxn>
                <a:cxn ang="0">
                  <a:pos x="235" y="597"/>
                </a:cxn>
                <a:cxn ang="0">
                  <a:pos x="208" y="624"/>
                </a:cxn>
                <a:cxn ang="0">
                  <a:pos x="185" y="621"/>
                </a:cxn>
                <a:cxn ang="0">
                  <a:pos x="172" y="642"/>
                </a:cxn>
                <a:cxn ang="0">
                  <a:pos x="154" y="677"/>
                </a:cxn>
                <a:cxn ang="0">
                  <a:pos x="151" y="696"/>
                </a:cxn>
                <a:cxn ang="0">
                  <a:pos x="120" y="708"/>
                </a:cxn>
                <a:cxn ang="0">
                  <a:pos x="91" y="614"/>
                </a:cxn>
                <a:cxn ang="0">
                  <a:pos x="75" y="560"/>
                </a:cxn>
                <a:cxn ang="0">
                  <a:pos x="58" y="509"/>
                </a:cxn>
                <a:cxn ang="0">
                  <a:pos x="57" y="482"/>
                </a:cxn>
                <a:cxn ang="0">
                  <a:pos x="51" y="453"/>
                </a:cxn>
                <a:cxn ang="0">
                  <a:pos x="49" y="429"/>
                </a:cxn>
                <a:cxn ang="0">
                  <a:pos x="76" y="390"/>
                </a:cxn>
                <a:cxn ang="0">
                  <a:pos x="114" y="399"/>
                </a:cxn>
                <a:cxn ang="0">
                  <a:pos x="123" y="380"/>
                </a:cxn>
                <a:cxn ang="0">
                  <a:pos x="81" y="360"/>
                </a:cxn>
                <a:cxn ang="0">
                  <a:pos x="88" y="348"/>
                </a:cxn>
                <a:cxn ang="0">
                  <a:pos x="61" y="333"/>
                </a:cxn>
                <a:cxn ang="0">
                  <a:pos x="39" y="309"/>
                </a:cxn>
                <a:cxn ang="0">
                  <a:pos x="33" y="258"/>
                </a:cxn>
                <a:cxn ang="0">
                  <a:pos x="0" y="221"/>
                </a:cxn>
              </a:cxnLst>
              <a:rect l="0" t="0" r="r" b="b"/>
              <a:pathLst>
                <a:path w="373" h="708">
                  <a:moveTo>
                    <a:pt x="0" y="221"/>
                  </a:moveTo>
                  <a:lnTo>
                    <a:pt x="10" y="213"/>
                  </a:lnTo>
                  <a:lnTo>
                    <a:pt x="31" y="189"/>
                  </a:lnTo>
                  <a:lnTo>
                    <a:pt x="42" y="183"/>
                  </a:lnTo>
                  <a:lnTo>
                    <a:pt x="48" y="179"/>
                  </a:lnTo>
                  <a:lnTo>
                    <a:pt x="51" y="176"/>
                  </a:lnTo>
                  <a:lnTo>
                    <a:pt x="58" y="174"/>
                  </a:lnTo>
                  <a:lnTo>
                    <a:pt x="69" y="182"/>
                  </a:lnTo>
                  <a:lnTo>
                    <a:pt x="76" y="179"/>
                  </a:lnTo>
                  <a:lnTo>
                    <a:pt x="82" y="161"/>
                  </a:lnTo>
                  <a:lnTo>
                    <a:pt x="88" y="158"/>
                  </a:lnTo>
                  <a:lnTo>
                    <a:pt x="87" y="116"/>
                  </a:lnTo>
                  <a:lnTo>
                    <a:pt x="81" y="111"/>
                  </a:lnTo>
                  <a:lnTo>
                    <a:pt x="76" y="113"/>
                  </a:lnTo>
                  <a:lnTo>
                    <a:pt x="64" y="107"/>
                  </a:lnTo>
                  <a:lnTo>
                    <a:pt x="63" y="107"/>
                  </a:lnTo>
                  <a:lnTo>
                    <a:pt x="63" y="116"/>
                  </a:lnTo>
                  <a:lnTo>
                    <a:pt x="58" y="120"/>
                  </a:lnTo>
                  <a:lnTo>
                    <a:pt x="54" y="117"/>
                  </a:lnTo>
                  <a:lnTo>
                    <a:pt x="46" y="119"/>
                  </a:lnTo>
                  <a:lnTo>
                    <a:pt x="45" y="96"/>
                  </a:lnTo>
                  <a:lnTo>
                    <a:pt x="46" y="90"/>
                  </a:lnTo>
                  <a:lnTo>
                    <a:pt x="57" y="86"/>
                  </a:lnTo>
                  <a:lnTo>
                    <a:pt x="64" y="74"/>
                  </a:lnTo>
                  <a:lnTo>
                    <a:pt x="69" y="71"/>
                  </a:lnTo>
                  <a:lnTo>
                    <a:pt x="87" y="69"/>
                  </a:lnTo>
                  <a:lnTo>
                    <a:pt x="108" y="62"/>
                  </a:lnTo>
                  <a:lnTo>
                    <a:pt x="111" y="44"/>
                  </a:lnTo>
                  <a:lnTo>
                    <a:pt x="118" y="14"/>
                  </a:lnTo>
                  <a:lnTo>
                    <a:pt x="139" y="6"/>
                  </a:lnTo>
                  <a:lnTo>
                    <a:pt x="148" y="15"/>
                  </a:lnTo>
                  <a:lnTo>
                    <a:pt x="161" y="24"/>
                  </a:lnTo>
                  <a:lnTo>
                    <a:pt x="169" y="12"/>
                  </a:lnTo>
                  <a:lnTo>
                    <a:pt x="179" y="0"/>
                  </a:lnTo>
                  <a:lnTo>
                    <a:pt x="193" y="18"/>
                  </a:lnTo>
                  <a:lnTo>
                    <a:pt x="173" y="41"/>
                  </a:lnTo>
                  <a:lnTo>
                    <a:pt x="179" y="54"/>
                  </a:lnTo>
                  <a:lnTo>
                    <a:pt x="191" y="60"/>
                  </a:lnTo>
                  <a:lnTo>
                    <a:pt x="194" y="86"/>
                  </a:lnTo>
                  <a:lnTo>
                    <a:pt x="202" y="104"/>
                  </a:lnTo>
                  <a:lnTo>
                    <a:pt x="205" y="107"/>
                  </a:lnTo>
                  <a:lnTo>
                    <a:pt x="203" y="110"/>
                  </a:lnTo>
                  <a:lnTo>
                    <a:pt x="205" y="111"/>
                  </a:lnTo>
                  <a:lnTo>
                    <a:pt x="203" y="122"/>
                  </a:lnTo>
                  <a:lnTo>
                    <a:pt x="197" y="128"/>
                  </a:lnTo>
                  <a:lnTo>
                    <a:pt x="196" y="135"/>
                  </a:lnTo>
                  <a:lnTo>
                    <a:pt x="209" y="141"/>
                  </a:lnTo>
                  <a:lnTo>
                    <a:pt x="211" y="144"/>
                  </a:lnTo>
                  <a:lnTo>
                    <a:pt x="214" y="147"/>
                  </a:lnTo>
                  <a:lnTo>
                    <a:pt x="214" y="150"/>
                  </a:lnTo>
                  <a:lnTo>
                    <a:pt x="208" y="156"/>
                  </a:lnTo>
                  <a:lnTo>
                    <a:pt x="206" y="174"/>
                  </a:lnTo>
                  <a:lnTo>
                    <a:pt x="209" y="176"/>
                  </a:lnTo>
                  <a:lnTo>
                    <a:pt x="218" y="176"/>
                  </a:lnTo>
                  <a:lnTo>
                    <a:pt x="239" y="183"/>
                  </a:lnTo>
                  <a:lnTo>
                    <a:pt x="236" y="195"/>
                  </a:lnTo>
                  <a:lnTo>
                    <a:pt x="242" y="200"/>
                  </a:lnTo>
                  <a:lnTo>
                    <a:pt x="241" y="215"/>
                  </a:lnTo>
                  <a:lnTo>
                    <a:pt x="244" y="228"/>
                  </a:lnTo>
                  <a:lnTo>
                    <a:pt x="250" y="228"/>
                  </a:lnTo>
                  <a:lnTo>
                    <a:pt x="254" y="233"/>
                  </a:lnTo>
                  <a:lnTo>
                    <a:pt x="257" y="234"/>
                  </a:lnTo>
                  <a:lnTo>
                    <a:pt x="266" y="245"/>
                  </a:lnTo>
                  <a:lnTo>
                    <a:pt x="271" y="248"/>
                  </a:lnTo>
                  <a:lnTo>
                    <a:pt x="275" y="267"/>
                  </a:lnTo>
                  <a:lnTo>
                    <a:pt x="287" y="266"/>
                  </a:lnTo>
                  <a:lnTo>
                    <a:pt x="298" y="266"/>
                  </a:lnTo>
                  <a:lnTo>
                    <a:pt x="307" y="279"/>
                  </a:lnTo>
                  <a:lnTo>
                    <a:pt x="310" y="281"/>
                  </a:lnTo>
                  <a:lnTo>
                    <a:pt x="314" y="276"/>
                  </a:lnTo>
                  <a:lnTo>
                    <a:pt x="316" y="273"/>
                  </a:lnTo>
                  <a:lnTo>
                    <a:pt x="323" y="272"/>
                  </a:lnTo>
                  <a:lnTo>
                    <a:pt x="326" y="270"/>
                  </a:lnTo>
                  <a:lnTo>
                    <a:pt x="340" y="272"/>
                  </a:lnTo>
                  <a:lnTo>
                    <a:pt x="349" y="275"/>
                  </a:lnTo>
                  <a:lnTo>
                    <a:pt x="350" y="285"/>
                  </a:lnTo>
                  <a:lnTo>
                    <a:pt x="350" y="332"/>
                  </a:lnTo>
                  <a:lnTo>
                    <a:pt x="352" y="341"/>
                  </a:lnTo>
                  <a:lnTo>
                    <a:pt x="353" y="354"/>
                  </a:lnTo>
                  <a:lnTo>
                    <a:pt x="373" y="356"/>
                  </a:lnTo>
                  <a:lnTo>
                    <a:pt x="373" y="365"/>
                  </a:lnTo>
                  <a:lnTo>
                    <a:pt x="343" y="389"/>
                  </a:lnTo>
                  <a:lnTo>
                    <a:pt x="307" y="419"/>
                  </a:lnTo>
                  <a:lnTo>
                    <a:pt x="304" y="419"/>
                  </a:lnTo>
                  <a:lnTo>
                    <a:pt x="296" y="425"/>
                  </a:lnTo>
                  <a:lnTo>
                    <a:pt x="290" y="422"/>
                  </a:lnTo>
                  <a:lnTo>
                    <a:pt x="283" y="422"/>
                  </a:lnTo>
                  <a:lnTo>
                    <a:pt x="280" y="422"/>
                  </a:lnTo>
                  <a:lnTo>
                    <a:pt x="280" y="428"/>
                  </a:lnTo>
                  <a:lnTo>
                    <a:pt x="272" y="432"/>
                  </a:lnTo>
                  <a:lnTo>
                    <a:pt x="272" y="440"/>
                  </a:lnTo>
                  <a:lnTo>
                    <a:pt x="274" y="446"/>
                  </a:lnTo>
                  <a:lnTo>
                    <a:pt x="272" y="449"/>
                  </a:lnTo>
                  <a:lnTo>
                    <a:pt x="272" y="458"/>
                  </a:lnTo>
                  <a:lnTo>
                    <a:pt x="274" y="459"/>
                  </a:lnTo>
                  <a:lnTo>
                    <a:pt x="272" y="462"/>
                  </a:lnTo>
                  <a:lnTo>
                    <a:pt x="262" y="462"/>
                  </a:lnTo>
                  <a:lnTo>
                    <a:pt x="253" y="464"/>
                  </a:lnTo>
                  <a:lnTo>
                    <a:pt x="248" y="468"/>
                  </a:lnTo>
                  <a:lnTo>
                    <a:pt x="241" y="476"/>
                  </a:lnTo>
                  <a:lnTo>
                    <a:pt x="233" y="477"/>
                  </a:lnTo>
                  <a:lnTo>
                    <a:pt x="230" y="480"/>
                  </a:lnTo>
                  <a:lnTo>
                    <a:pt x="229" y="486"/>
                  </a:lnTo>
                  <a:lnTo>
                    <a:pt x="224" y="489"/>
                  </a:lnTo>
                  <a:lnTo>
                    <a:pt x="220" y="491"/>
                  </a:lnTo>
                  <a:lnTo>
                    <a:pt x="220" y="489"/>
                  </a:lnTo>
                  <a:lnTo>
                    <a:pt x="214" y="489"/>
                  </a:lnTo>
                  <a:lnTo>
                    <a:pt x="203" y="495"/>
                  </a:lnTo>
                  <a:lnTo>
                    <a:pt x="200" y="503"/>
                  </a:lnTo>
                  <a:lnTo>
                    <a:pt x="202" y="504"/>
                  </a:lnTo>
                  <a:lnTo>
                    <a:pt x="214" y="506"/>
                  </a:lnTo>
                  <a:lnTo>
                    <a:pt x="217" y="519"/>
                  </a:lnTo>
                  <a:lnTo>
                    <a:pt x="221" y="528"/>
                  </a:lnTo>
                  <a:lnTo>
                    <a:pt x="218" y="534"/>
                  </a:lnTo>
                  <a:lnTo>
                    <a:pt x="212" y="548"/>
                  </a:lnTo>
                  <a:lnTo>
                    <a:pt x="212" y="563"/>
                  </a:lnTo>
                  <a:lnTo>
                    <a:pt x="215" y="576"/>
                  </a:lnTo>
                  <a:lnTo>
                    <a:pt x="218" y="576"/>
                  </a:lnTo>
                  <a:lnTo>
                    <a:pt x="220" y="579"/>
                  </a:lnTo>
                  <a:lnTo>
                    <a:pt x="230" y="587"/>
                  </a:lnTo>
                  <a:lnTo>
                    <a:pt x="233" y="591"/>
                  </a:lnTo>
                  <a:lnTo>
                    <a:pt x="236" y="591"/>
                  </a:lnTo>
                  <a:lnTo>
                    <a:pt x="238" y="594"/>
                  </a:lnTo>
                  <a:lnTo>
                    <a:pt x="235" y="597"/>
                  </a:lnTo>
                  <a:lnTo>
                    <a:pt x="233" y="614"/>
                  </a:lnTo>
                  <a:lnTo>
                    <a:pt x="218" y="615"/>
                  </a:lnTo>
                  <a:lnTo>
                    <a:pt x="212" y="623"/>
                  </a:lnTo>
                  <a:lnTo>
                    <a:pt x="208" y="624"/>
                  </a:lnTo>
                  <a:lnTo>
                    <a:pt x="197" y="620"/>
                  </a:lnTo>
                  <a:lnTo>
                    <a:pt x="194" y="620"/>
                  </a:lnTo>
                  <a:lnTo>
                    <a:pt x="191" y="621"/>
                  </a:lnTo>
                  <a:lnTo>
                    <a:pt x="185" y="621"/>
                  </a:lnTo>
                  <a:lnTo>
                    <a:pt x="184" y="621"/>
                  </a:lnTo>
                  <a:lnTo>
                    <a:pt x="179" y="623"/>
                  </a:lnTo>
                  <a:lnTo>
                    <a:pt x="178" y="626"/>
                  </a:lnTo>
                  <a:lnTo>
                    <a:pt x="172" y="642"/>
                  </a:lnTo>
                  <a:lnTo>
                    <a:pt x="172" y="678"/>
                  </a:lnTo>
                  <a:lnTo>
                    <a:pt x="167" y="681"/>
                  </a:lnTo>
                  <a:lnTo>
                    <a:pt x="164" y="681"/>
                  </a:lnTo>
                  <a:lnTo>
                    <a:pt x="154" y="677"/>
                  </a:lnTo>
                  <a:lnTo>
                    <a:pt x="148" y="680"/>
                  </a:lnTo>
                  <a:lnTo>
                    <a:pt x="145" y="684"/>
                  </a:lnTo>
                  <a:lnTo>
                    <a:pt x="150" y="687"/>
                  </a:lnTo>
                  <a:lnTo>
                    <a:pt x="151" y="696"/>
                  </a:lnTo>
                  <a:lnTo>
                    <a:pt x="145" y="704"/>
                  </a:lnTo>
                  <a:lnTo>
                    <a:pt x="144" y="702"/>
                  </a:lnTo>
                  <a:lnTo>
                    <a:pt x="121" y="701"/>
                  </a:lnTo>
                  <a:lnTo>
                    <a:pt x="120" y="708"/>
                  </a:lnTo>
                  <a:lnTo>
                    <a:pt x="97" y="707"/>
                  </a:lnTo>
                  <a:lnTo>
                    <a:pt x="93" y="698"/>
                  </a:lnTo>
                  <a:lnTo>
                    <a:pt x="94" y="624"/>
                  </a:lnTo>
                  <a:lnTo>
                    <a:pt x="91" y="614"/>
                  </a:lnTo>
                  <a:lnTo>
                    <a:pt x="85" y="600"/>
                  </a:lnTo>
                  <a:lnTo>
                    <a:pt x="78" y="590"/>
                  </a:lnTo>
                  <a:lnTo>
                    <a:pt x="73" y="581"/>
                  </a:lnTo>
                  <a:lnTo>
                    <a:pt x="75" y="560"/>
                  </a:lnTo>
                  <a:lnTo>
                    <a:pt x="76" y="551"/>
                  </a:lnTo>
                  <a:lnTo>
                    <a:pt x="75" y="537"/>
                  </a:lnTo>
                  <a:lnTo>
                    <a:pt x="72" y="531"/>
                  </a:lnTo>
                  <a:lnTo>
                    <a:pt x="58" y="509"/>
                  </a:lnTo>
                  <a:lnTo>
                    <a:pt x="51" y="500"/>
                  </a:lnTo>
                  <a:lnTo>
                    <a:pt x="55" y="497"/>
                  </a:lnTo>
                  <a:lnTo>
                    <a:pt x="58" y="486"/>
                  </a:lnTo>
                  <a:lnTo>
                    <a:pt x="57" y="482"/>
                  </a:lnTo>
                  <a:lnTo>
                    <a:pt x="55" y="476"/>
                  </a:lnTo>
                  <a:lnTo>
                    <a:pt x="55" y="471"/>
                  </a:lnTo>
                  <a:lnTo>
                    <a:pt x="51" y="458"/>
                  </a:lnTo>
                  <a:lnTo>
                    <a:pt x="51" y="453"/>
                  </a:lnTo>
                  <a:lnTo>
                    <a:pt x="54" y="449"/>
                  </a:lnTo>
                  <a:lnTo>
                    <a:pt x="58" y="444"/>
                  </a:lnTo>
                  <a:lnTo>
                    <a:pt x="58" y="434"/>
                  </a:lnTo>
                  <a:lnTo>
                    <a:pt x="49" y="429"/>
                  </a:lnTo>
                  <a:lnTo>
                    <a:pt x="49" y="417"/>
                  </a:lnTo>
                  <a:lnTo>
                    <a:pt x="51" y="407"/>
                  </a:lnTo>
                  <a:lnTo>
                    <a:pt x="57" y="399"/>
                  </a:lnTo>
                  <a:lnTo>
                    <a:pt x="76" y="390"/>
                  </a:lnTo>
                  <a:lnTo>
                    <a:pt x="87" y="396"/>
                  </a:lnTo>
                  <a:lnTo>
                    <a:pt x="106" y="399"/>
                  </a:lnTo>
                  <a:lnTo>
                    <a:pt x="108" y="398"/>
                  </a:lnTo>
                  <a:lnTo>
                    <a:pt x="114" y="399"/>
                  </a:lnTo>
                  <a:lnTo>
                    <a:pt x="126" y="396"/>
                  </a:lnTo>
                  <a:lnTo>
                    <a:pt x="130" y="390"/>
                  </a:lnTo>
                  <a:lnTo>
                    <a:pt x="132" y="386"/>
                  </a:lnTo>
                  <a:lnTo>
                    <a:pt x="123" y="380"/>
                  </a:lnTo>
                  <a:lnTo>
                    <a:pt x="118" y="381"/>
                  </a:lnTo>
                  <a:lnTo>
                    <a:pt x="99" y="377"/>
                  </a:lnTo>
                  <a:lnTo>
                    <a:pt x="100" y="369"/>
                  </a:lnTo>
                  <a:lnTo>
                    <a:pt x="81" y="360"/>
                  </a:lnTo>
                  <a:lnTo>
                    <a:pt x="76" y="357"/>
                  </a:lnTo>
                  <a:lnTo>
                    <a:pt x="79" y="350"/>
                  </a:lnTo>
                  <a:lnTo>
                    <a:pt x="90" y="351"/>
                  </a:lnTo>
                  <a:lnTo>
                    <a:pt x="88" y="348"/>
                  </a:lnTo>
                  <a:lnTo>
                    <a:pt x="82" y="341"/>
                  </a:lnTo>
                  <a:lnTo>
                    <a:pt x="78" y="339"/>
                  </a:lnTo>
                  <a:lnTo>
                    <a:pt x="75" y="342"/>
                  </a:lnTo>
                  <a:lnTo>
                    <a:pt x="61" y="333"/>
                  </a:lnTo>
                  <a:lnTo>
                    <a:pt x="48" y="318"/>
                  </a:lnTo>
                  <a:lnTo>
                    <a:pt x="48" y="315"/>
                  </a:lnTo>
                  <a:lnTo>
                    <a:pt x="40" y="311"/>
                  </a:lnTo>
                  <a:lnTo>
                    <a:pt x="39" y="309"/>
                  </a:lnTo>
                  <a:lnTo>
                    <a:pt x="45" y="287"/>
                  </a:lnTo>
                  <a:lnTo>
                    <a:pt x="36" y="284"/>
                  </a:lnTo>
                  <a:lnTo>
                    <a:pt x="39" y="276"/>
                  </a:lnTo>
                  <a:lnTo>
                    <a:pt x="33" y="258"/>
                  </a:lnTo>
                  <a:lnTo>
                    <a:pt x="15" y="254"/>
                  </a:lnTo>
                  <a:lnTo>
                    <a:pt x="13" y="245"/>
                  </a:lnTo>
                  <a:lnTo>
                    <a:pt x="6" y="236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92" name="Freeform 22"/>
            <p:cNvSpPr>
              <a:spLocks noChangeAspect="1"/>
            </p:cNvSpPr>
            <p:nvPr/>
          </p:nvSpPr>
          <p:spPr bwMode="auto">
            <a:xfrm>
              <a:off x="4566081" y="4456462"/>
              <a:ext cx="1094345" cy="1334453"/>
            </a:xfrm>
            <a:custGeom>
              <a:avLst/>
              <a:gdLst/>
              <a:ahLst/>
              <a:cxnLst>
                <a:cxn ang="0">
                  <a:pos x="28" y="94"/>
                </a:cxn>
                <a:cxn ang="0">
                  <a:pos x="15" y="138"/>
                </a:cxn>
                <a:cxn ang="0">
                  <a:pos x="22" y="168"/>
                </a:cxn>
                <a:cxn ang="0">
                  <a:pos x="52" y="193"/>
                </a:cxn>
                <a:cxn ang="0">
                  <a:pos x="63" y="219"/>
                </a:cxn>
                <a:cxn ang="0">
                  <a:pos x="42" y="240"/>
                </a:cxn>
                <a:cxn ang="0">
                  <a:pos x="12" y="258"/>
                </a:cxn>
                <a:cxn ang="0">
                  <a:pos x="24" y="270"/>
                </a:cxn>
                <a:cxn ang="0">
                  <a:pos x="37" y="312"/>
                </a:cxn>
                <a:cxn ang="0">
                  <a:pos x="88" y="276"/>
                </a:cxn>
                <a:cxn ang="0">
                  <a:pos x="111" y="258"/>
                </a:cxn>
                <a:cxn ang="0">
                  <a:pos x="129" y="271"/>
                </a:cxn>
                <a:cxn ang="0">
                  <a:pos x="156" y="300"/>
                </a:cxn>
                <a:cxn ang="0">
                  <a:pos x="126" y="312"/>
                </a:cxn>
                <a:cxn ang="0">
                  <a:pos x="145" y="367"/>
                </a:cxn>
                <a:cxn ang="0">
                  <a:pos x="169" y="348"/>
                </a:cxn>
                <a:cxn ang="0">
                  <a:pos x="207" y="364"/>
                </a:cxn>
                <a:cxn ang="0">
                  <a:pos x="192" y="387"/>
                </a:cxn>
                <a:cxn ang="0">
                  <a:pos x="171" y="436"/>
                </a:cxn>
                <a:cxn ang="0">
                  <a:pos x="169" y="459"/>
                </a:cxn>
                <a:cxn ang="0">
                  <a:pos x="183" y="477"/>
                </a:cxn>
                <a:cxn ang="0">
                  <a:pos x="217" y="487"/>
                </a:cxn>
                <a:cxn ang="0">
                  <a:pos x="180" y="505"/>
                </a:cxn>
                <a:cxn ang="0">
                  <a:pos x="162" y="553"/>
                </a:cxn>
                <a:cxn ang="0">
                  <a:pos x="180" y="576"/>
                </a:cxn>
                <a:cxn ang="0">
                  <a:pos x="202" y="607"/>
                </a:cxn>
                <a:cxn ang="0">
                  <a:pos x="229" y="598"/>
                </a:cxn>
                <a:cxn ang="0">
                  <a:pos x="250" y="604"/>
                </a:cxn>
                <a:cxn ang="0">
                  <a:pos x="267" y="565"/>
                </a:cxn>
                <a:cxn ang="0">
                  <a:pos x="310" y="586"/>
                </a:cxn>
                <a:cxn ang="0">
                  <a:pos x="324" y="619"/>
                </a:cxn>
                <a:cxn ang="0">
                  <a:pos x="342" y="640"/>
                </a:cxn>
                <a:cxn ang="0">
                  <a:pos x="388" y="679"/>
                </a:cxn>
                <a:cxn ang="0">
                  <a:pos x="409" y="738"/>
                </a:cxn>
                <a:cxn ang="0">
                  <a:pos x="474" y="706"/>
                </a:cxn>
                <a:cxn ang="0">
                  <a:pos x="474" y="726"/>
                </a:cxn>
                <a:cxn ang="0">
                  <a:pos x="516" y="769"/>
                </a:cxn>
                <a:cxn ang="0">
                  <a:pos x="576" y="784"/>
                </a:cxn>
                <a:cxn ang="0">
                  <a:pos x="693" y="772"/>
                </a:cxn>
                <a:cxn ang="0">
                  <a:pos x="687" y="723"/>
                </a:cxn>
                <a:cxn ang="0">
                  <a:pos x="658" y="693"/>
                </a:cxn>
                <a:cxn ang="0">
                  <a:pos x="634" y="661"/>
                </a:cxn>
                <a:cxn ang="0">
                  <a:pos x="628" y="624"/>
                </a:cxn>
                <a:cxn ang="0">
                  <a:pos x="586" y="631"/>
                </a:cxn>
                <a:cxn ang="0">
                  <a:pos x="546" y="609"/>
                </a:cxn>
                <a:cxn ang="0">
                  <a:pos x="507" y="577"/>
                </a:cxn>
                <a:cxn ang="0">
                  <a:pos x="487" y="558"/>
                </a:cxn>
                <a:cxn ang="0">
                  <a:pos x="454" y="552"/>
                </a:cxn>
                <a:cxn ang="0">
                  <a:pos x="390" y="535"/>
                </a:cxn>
                <a:cxn ang="0">
                  <a:pos x="355" y="504"/>
                </a:cxn>
                <a:cxn ang="0">
                  <a:pos x="324" y="466"/>
                </a:cxn>
                <a:cxn ang="0">
                  <a:pos x="298" y="397"/>
                </a:cxn>
                <a:cxn ang="0">
                  <a:pos x="240" y="303"/>
                </a:cxn>
                <a:cxn ang="0">
                  <a:pos x="199" y="252"/>
                </a:cxn>
                <a:cxn ang="0">
                  <a:pos x="186" y="126"/>
                </a:cxn>
                <a:cxn ang="0">
                  <a:pos x="87" y="19"/>
                </a:cxn>
                <a:cxn ang="0">
                  <a:pos x="57" y="4"/>
                </a:cxn>
                <a:cxn ang="0">
                  <a:pos x="30" y="6"/>
                </a:cxn>
                <a:cxn ang="0">
                  <a:pos x="13" y="54"/>
                </a:cxn>
              </a:cxnLst>
              <a:rect l="0" t="0" r="r" b="b"/>
              <a:pathLst>
                <a:path w="703" h="789">
                  <a:moveTo>
                    <a:pt x="0" y="69"/>
                  </a:moveTo>
                  <a:lnTo>
                    <a:pt x="19" y="73"/>
                  </a:lnTo>
                  <a:lnTo>
                    <a:pt x="25" y="75"/>
                  </a:lnTo>
                  <a:lnTo>
                    <a:pt x="25" y="78"/>
                  </a:lnTo>
                  <a:lnTo>
                    <a:pt x="24" y="81"/>
                  </a:lnTo>
                  <a:lnTo>
                    <a:pt x="24" y="88"/>
                  </a:lnTo>
                  <a:lnTo>
                    <a:pt x="25" y="91"/>
                  </a:lnTo>
                  <a:lnTo>
                    <a:pt x="28" y="94"/>
                  </a:lnTo>
                  <a:lnTo>
                    <a:pt x="28" y="100"/>
                  </a:lnTo>
                  <a:lnTo>
                    <a:pt x="27" y="105"/>
                  </a:lnTo>
                  <a:lnTo>
                    <a:pt x="21" y="109"/>
                  </a:lnTo>
                  <a:lnTo>
                    <a:pt x="13" y="117"/>
                  </a:lnTo>
                  <a:lnTo>
                    <a:pt x="10" y="127"/>
                  </a:lnTo>
                  <a:lnTo>
                    <a:pt x="12" y="129"/>
                  </a:lnTo>
                  <a:lnTo>
                    <a:pt x="13" y="133"/>
                  </a:lnTo>
                  <a:lnTo>
                    <a:pt x="15" y="138"/>
                  </a:lnTo>
                  <a:lnTo>
                    <a:pt x="21" y="142"/>
                  </a:lnTo>
                  <a:lnTo>
                    <a:pt x="21" y="145"/>
                  </a:lnTo>
                  <a:lnTo>
                    <a:pt x="19" y="150"/>
                  </a:lnTo>
                  <a:lnTo>
                    <a:pt x="18" y="151"/>
                  </a:lnTo>
                  <a:lnTo>
                    <a:pt x="21" y="153"/>
                  </a:lnTo>
                  <a:lnTo>
                    <a:pt x="24" y="156"/>
                  </a:lnTo>
                  <a:lnTo>
                    <a:pt x="25" y="159"/>
                  </a:lnTo>
                  <a:lnTo>
                    <a:pt x="22" y="168"/>
                  </a:lnTo>
                  <a:lnTo>
                    <a:pt x="21" y="172"/>
                  </a:lnTo>
                  <a:lnTo>
                    <a:pt x="22" y="175"/>
                  </a:lnTo>
                  <a:lnTo>
                    <a:pt x="36" y="192"/>
                  </a:lnTo>
                  <a:lnTo>
                    <a:pt x="45" y="187"/>
                  </a:lnTo>
                  <a:lnTo>
                    <a:pt x="48" y="186"/>
                  </a:lnTo>
                  <a:lnTo>
                    <a:pt x="51" y="186"/>
                  </a:lnTo>
                  <a:lnTo>
                    <a:pt x="54" y="186"/>
                  </a:lnTo>
                  <a:lnTo>
                    <a:pt x="52" y="193"/>
                  </a:lnTo>
                  <a:lnTo>
                    <a:pt x="52" y="196"/>
                  </a:lnTo>
                  <a:lnTo>
                    <a:pt x="57" y="196"/>
                  </a:lnTo>
                  <a:lnTo>
                    <a:pt x="61" y="196"/>
                  </a:lnTo>
                  <a:lnTo>
                    <a:pt x="63" y="198"/>
                  </a:lnTo>
                  <a:lnTo>
                    <a:pt x="63" y="199"/>
                  </a:lnTo>
                  <a:lnTo>
                    <a:pt x="69" y="202"/>
                  </a:lnTo>
                  <a:lnTo>
                    <a:pt x="67" y="208"/>
                  </a:lnTo>
                  <a:lnTo>
                    <a:pt x="63" y="219"/>
                  </a:lnTo>
                  <a:lnTo>
                    <a:pt x="58" y="225"/>
                  </a:lnTo>
                  <a:lnTo>
                    <a:pt x="57" y="232"/>
                  </a:lnTo>
                  <a:lnTo>
                    <a:pt x="58" y="244"/>
                  </a:lnTo>
                  <a:lnTo>
                    <a:pt x="57" y="246"/>
                  </a:lnTo>
                  <a:lnTo>
                    <a:pt x="52" y="246"/>
                  </a:lnTo>
                  <a:lnTo>
                    <a:pt x="49" y="244"/>
                  </a:lnTo>
                  <a:lnTo>
                    <a:pt x="45" y="241"/>
                  </a:lnTo>
                  <a:lnTo>
                    <a:pt x="42" y="240"/>
                  </a:lnTo>
                  <a:lnTo>
                    <a:pt x="40" y="238"/>
                  </a:lnTo>
                  <a:lnTo>
                    <a:pt x="37" y="237"/>
                  </a:lnTo>
                  <a:lnTo>
                    <a:pt x="33" y="238"/>
                  </a:lnTo>
                  <a:lnTo>
                    <a:pt x="31" y="240"/>
                  </a:lnTo>
                  <a:lnTo>
                    <a:pt x="27" y="253"/>
                  </a:lnTo>
                  <a:lnTo>
                    <a:pt x="24" y="255"/>
                  </a:lnTo>
                  <a:lnTo>
                    <a:pt x="16" y="255"/>
                  </a:lnTo>
                  <a:lnTo>
                    <a:pt x="12" y="258"/>
                  </a:lnTo>
                  <a:lnTo>
                    <a:pt x="9" y="261"/>
                  </a:lnTo>
                  <a:lnTo>
                    <a:pt x="9" y="262"/>
                  </a:lnTo>
                  <a:lnTo>
                    <a:pt x="12" y="264"/>
                  </a:lnTo>
                  <a:lnTo>
                    <a:pt x="16" y="264"/>
                  </a:lnTo>
                  <a:lnTo>
                    <a:pt x="19" y="264"/>
                  </a:lnTo>
                  <a:lnTo>
                    <a:pt x="27" y="259"/>
                  </a:lnTo>
                  <a:lnTo>
                    <a:pt x="27" y="264"/>
                  </a:lnTo>
                  <a:lnTo>
                    <a:pt x="24" y="270"/>
                  </a:lnTo>
                  <a:lnTo>
                    <a:pt x="16" y="276"/>
                  </a:lnTo>
                  <a:lnTo>
                    <a:pt x="16" y="279"/>
                  </a:lnTo>
                  <a:lnTo>
                    <a:pt x="13" y="285"/>
                  </a:lnTo>
                  <a:lnTo>
                    <a:pt x="16" y="318"/>
                  </a:lnTo>
                  <a:lnTo>
                    <a:pt x="19" y="318"/>
                  </a:lnTo>
                  <a:lnTo>
                    <a:pt x="22" y="316"/>
                  </a:lnTo>
                  <a:lnTo>
                    <a:pt x="27" y="316"/>
                  </a:lnTo>
                  <a:lnTo>
                    <a:pt x="37" y="312"/>
                  </a:lnTo>
                  <a:lnTo>
                    <a:pt x="43" y="306"/>
                  </a:lnTo>
                  <a:lnTo>
                    <a:pt x="55" y="294"/>
                  </a:lnTo>
                  <a:lnTo>
                    <a:pt x="72" y="279"/>
                  </a:lnTo>
                  <a:lnTo>
                    <a:pt x="75" y="274"/>
                  </a:lnTo>
                  <a:lnTo>
                    <a:pt x="79" y="271"/>
                  </a:lnTo>
                  <a:lnTo>
                    <a:pt x="81" y="271"/>
                  </a:lnTo>
                  <a:lnTo>
                    <a:pt x="84" y="270"/>
                  </a:lnTo>
                  <a:lnTo>
                    <a:pt x="88" y="276"/>
                  </a:lnTo>
                  <a:lnTo>
                    <a:pt x="94" y="286"/>
                  </a:lnTo>
                  <a:lnTo>
                    <a:pt x="97" y="282"/>
                  </a:lnTo>
                  <a:lnTo>
                    <a:pt x="102" y="271"/>
                  </a:lnTo>
                  <a:lnTo>
                    <a:pt x="97" y="267"/>
                  </a:lnTo>
                  <a:lnTo>
                    <a:pt x="97" y="262"/>
                  </a:lnTo>
                  <a:lnTo>
                    <a:pt x="99" y="262"/>
                  </a:lnTo>
                  <a:lnTo>
                    <a:pt x="109" y="261"/>
                  </a:lnTo>
                  <a:lnTo>
                    <a:pt x="111" y="258"/>
                  </a:lnTo>
                  <a:lnTo>
                    <a:pt x="111" y="250"/>
                  </a:lnTo>
                  <a:lnTo>
                    <a:pt x="112" y="252"/>
                  </a:lnTo>
                  <a:lnTo>
                    <a:pt x="115" y="250"/>
                  </a:lnTo>
                  <a:lnTo>
                    <a:pt x="123" y="250"/>
                  </a:lnTo>
                  <a:lnTo>
                    <a:pt x="126" y="249"/>
                  </a:lnTo>
                  <a:lnTo>
                    <a:pt x="129" y="249"/>
                  </a:lnTo>
                  <a:lnTo>
                    <a:pt x="132" y="258"/>
                  </a:lnTo>
                  <a:lnTo>
                    <a:pt x="129" y="271"/>
                  </a:lnTo>
                  <a:lnTo>
                    <a:pt x="132" y="276"/>
                  </a:lnTo>
                  <a:lnTo>
                    <a:pt x="135" y="277"/>
                  </a:lnTo>
                  <a:lnTo>
                    <a:pt x="138" y="283"/>
                  </a:lnTo>
                  <a:lnTo>
                    <a:pt x="141" y="285"/>
                  </a:lnTo>
                  <a:lnTo>
                    <a:pt x="144" y="283"/>
                  </a:lnTo>
                  <a:lnTo>
                    <a:pt x="148" y="286"/>
                  </a:lnTo>
                  <a:lnTo>
                    <a:pt x="154" y="292"/>
                  </a:lnTo>
                  <a:lnTo>
                    <a:pt x="156" y="300"/>
                  </a:lnTo>
                  <a:lnTo>
                    <a:pt x="151" y="303"/>
                  </a:lnTo>
                  <a:lnTo>
                    <a:pt x="145" y="306"/>
                  </a:lnTo>
                  <a:lnTo>
                    <a:pt x="139" y="310"/>
                  </a:lnTo>
                  <a:lnTo>
                    <a:pt x="138" y="309"/>
                  </a:lnTo>
                  <a:lnTo>
                    <a:pt x="136" y="306"/>
                  </a:lnTo>
                  <a:lnTo>
                    <a:pt x="135" y="306"/>
                  </a:lnTo>
                  <a:lnTo>
                    <a:pt x="132" y="307"/>
                  </a:lnTo>
                  <a:lnTo>
                    <a:pt x="126" y="312"/>
                  </a:lnTo>
                  <a:lnTo>
                    <a:pt x="123" y="349"/>
                  </a:lnTo>
                  <a:lnTo>
                    <a:pt x="129" y="354"/>
                  </a:lnTo>
                  <a:lnTo>
                    <a:pt x="132" y="355"/>
                  </a:lnTo>
                  <a:lnTo>
                    <a:pt x="135" y="357"/>
                  </a:lnTo>
                  <a:lnTo>
                    <a:pt x="141" y="357"/>
                  </a:lnTo>
                  <a:lnTo>
                    <a:pt x="141" y="361"/>
                  </a:lnTo>
                  <a:lnTo>
                    <a:pt x="144" y="367"/>
                  </a:lnTo>
                  <a:lnTo>
                    <a:pt x="145" y="367"/>
                  </a:lnTo>
                  <a:lnTo>
                    <a:pt x="150" y="367"/>
                  </a:lnTo>
                  <a:lnTo>
                    <a:pt x="151" y="364"/>
                  </a:lnTo>
                  <a:lnTo>
                    <a:pt x="156" y="360"/>
                  </a:lnTo>
                  <a:lnTo>
                    <a:pt x="160" y="357"/>
                  </a:lnTo>
                  <a:lnTo>
                    <a:pt x="162" y="354"/>
                  </a:lnTo>
                  <a:lnTo>
                    <a:pt x="163" y="348"/>
                  </a:lnTo>
                  <a:lnTo>
                    <a:pt x="168" y="346"/>
                  </a:lnTo>
                  <a:lnTo>
                    <a:pt x="169" y="348"/>
                  </a:lnTo>
                  <a:lnTo>
                    <a:pt x="171" y="348"/>
                  </a:lnTo>
                  <a:lnTo>
                    <a:pt x="172" y="346"/>
                  </a:lnTo>
                  <a:lnTo>
                    <a:pt x="175" y="346"/>
                  </a:lnTo>
                  <a:lnTo>
                    <a:pt x="178" y="348"/>
                  </a:lnTo>
                  <a:lnTo>
                    <a:pt x="180" y="352"/>
                  </a:lnTo>
                  <a:lnTo>
                    <a:pt x="183" y="354"/>
                  </a:lnTo>
                  <a:lnTo>
                    <a:pt x="202" y="364"/>
                  </a:lnTo>
                  <a:lnTo>
                    <a:pt x="207" y="364"/>
                  </a:lnTo>
                  <a:lnTo>
                    <a:pt x="208" y="364"/>
                  </a:lnTo>
                  <a:lnTo>
                    <a:pt x="207" y="370"/>
                  </a:lnTo>
                  <a:lnTo>
                    <a:pt x="205" y="370"/>
                  </a:lnTo>
                  <a:lnTo>
                    <a:pt x="204" y="372"/>
                  </a:lnTo>
                  <a:lnTo>
                    <a:pt x="201" y="376"/>
                  </a:lnTo>
                  <a:lnTo>
                    <a:pt x="198" y="378"/>
                  </a:lnTo>
                  <a:lnTo>
                    <a:pt x="193" y="382"/>
                  </a:lnTo>
                  <a:lnTo>
                    <a:pt x="192" y="387"/>
                  </a:lnTo>
                  <a:lnTo>
                    <a:pt x="190" y="387"/>
                  </a:lnTo>
                  <a:lnTo>
                    <a:pt x="186" y="390"/>
                  </a:lnTo>
                  <a:lnTo>
                    <a:pt x="186" y="393"/>
                  </a:lnTo>
                  <a:lnTo>
                    <a:pt x="181" y="403"/>
                  </a:lnTo>
                  <a:lnTo>
                    <a:pt x="178" y="415"/>
                  </a:lnTo>
                  <a:lnTo>
                    <a:pt x="177" y="421"/>
                  </a:lnTo>
                  <a:lnTo>
                    <a:pt x="171" y="432"/>
                  </a:lnTo>
                  <a:lnTo>
                    <a:pt x="171" y="436"/>
                  </a:lnTo>
                  <a:lnTo>
                    <a:pt x="169" y="438"/>
                  </a:lnTo>
                  <a:lnTo>
                    <a:pt x="166" y="439"/>
                  </a:lnTo>
                  <a:lnTo>
                    <a:pt x="163" y="445"/>
                  </a:lnTo>
                  <a:lnTo>
                    <a:pt x="162" y="448"/>
                  </a:lnTo>
                  <a:lnTo>
                    <a:pt x="163" y="450"/>
                  </a:lnTo>
                  <a:lnTo>
                    <a:pt x="165" y="451"/>
                  </a:lnTo>
                  <a:lnTo>
                    <a:pt x="169" y="456"/>
                  </a:lnTo>
                  <a:lnTo>
                    <a:pt x="169" y="459"/>
                  </a:lnTo>
                  <a:lnTo>
                    <a:pt x="166" y="463"/>
                  </a:lnTo>
                  <a:lnTo>
                    <a:pt x="165" y="466"/>
                  </a:lnTo>
                  <a:lnTo>
                    <a:pt x="166" y="468"/>
                  </a:lnTo>
                  <a:lnTo>
                    <a:pt x="168" y="469"/>
                  </a:lnTo>
                  <a:lnTo>
                    <a:pt x="175" y="474"/>
                  </a:lnTo>
                  <a:lnTo>
                    <a:pt x="177" y="474"/>
                  </a:lnTo>
                  <a:lnTo>
                    <a:pt x="178" y="475"/>
                  </a:lnTo>
                  <a:lnTo>
                    <a:pt x="183" y="477"/>
                  </a:lnTo>
                  <a:lnTo>
                    <a:pt x="189" y="478"/>
                  </a:lnTo>
                  <a:lnTo>
                    <a:pt x="190" y="478"/>
                  </a:lnTo>
                  <a:lnTo>
                    <a:pt x="196" y="483"/>
                  </a:lnTo>
                  <a:lnTo>
                    <a:pt x="204" y="483"/>
                  </a:lnTo>
                  <a:lnTo>
                    <a:pt x="210" y="484"/>
                  </a:lnTo>
                  <a:lnTo>
                    <a:pt x="214" y="486"/>
                  </a:lnTo>
                  <a:lnTo>
                    <a:pt x="216" y="487"/>
                  </a:lnTo>
                  <a:lnTo>
                    <a:pt x="217" y="487"/>
                  </a:lnTo>
                  <a:lnTo>
                    <a:pt x="216" y="493"/>
                  </a:lnTo>
                  <a:lnTo>
                    <a:pt x="213" y="498"/>
                  </a:lnTo>
                  <a:lnTo>
                    <a:pt x="207" y="501"/>
                  </a:lnTo>
                  <a:lnTo>
                    <a:pt x="195" y="504"/>
                  </a:lnTo>
                  <a:lnTo>
                    <a:pt x="190" y="502"/>
                  </a:lnTo>
                  <a:lnTo>
                    <a:pt x="187" y="505"/>
                  </a:lnTo>
                  <a:lnTo>
                    <a:pt x="181" y="507"/>
                  </a:lnTo>
                  <a:lnTo>
                    <a:pt x="180" y="505"/>
                  </a:lnTo>
                  <a:lnTo>
                    <a:pt x="178" y="507"/>
                  </a:lnTo>
                  <a:lnTo>
                    <a:pt x="177" y="510"/>
                  </a:lnTo>
                  <a:lnTo>
                    <a:pt x="175" y="537"/>
                  </a:lnTo>
                  <a:lnTo>
                    <a:pt x="172" y="541"/>
                  </a:lnTo>
                  <a:lnTo>
                    <a:pt x="171" y="543"/>
                  </a:lnTo>
                  <a:lnTo>
                    <a:pt x="166" y="546"/>
                  </a:lnTo>
                  <a:lnTo>
                    <a:pt x="163" y="552"/>
                  </a:lnTo>
                  <a:lnTo>
                    <a:pt x="162" y="553"/>
                  </a:lnTo>
                  <a:lnTo>
                    <a:pt x="160" y="555"/>
                  </a:lnTo>
                  <a:lnTo>
                    <a:pt x="159" y="558"/>
                  </a:lnTo>
                  <a:lnTo>
                    <a:pt x="159" y="570"/>
                  </a:lnTo>
                  <a:lnTo>
                    <a:pt x="163" y="573"/>
                  </a:lnTo>
                  <a:lnTo>
                    <a:pt x="166" y="574"/>
                  </a:lnTo>
                  <a:lnTo>
                    <a:pt x="174" y="574"/>
                  </a:lnTo>
                  <a:lnTo>
                    <a:pt x="175" y="576"/>
                  </a:lnTo>
                  <a:lnTo>
                    <a:pt x="180" y="576"/>
                  </a:lnTo>
                  <a:lnTo>
                    <a:pt x="186" y="579"/>
                  </a:lnTo>
                  <a:lnTo>
                    <a:pt x="189" y="582"/>
                  </a:lnTo>
                  <a:lnTo>
                    <a:pt x="189" y="583"/>
                  </a:lnTo>
                  <a:lnTo>
                    <a:pt x="187" y="589"/>
                  </a:lnTo>
                  <a:lnTo>
                    <a:pt x="189" y="594"/>
                  </a:lnTo>
                  <a:lnTo>
                    <a:pt x="190" y="597"/>
                  </a:lnTo>
                  <a:lnTo>
                    <a:pt x="193" y="607"/>
                  </a:lnTo>
                  <a:lnTo>
                    <a:pt x="202" y="607"/>
                  </a:lnTo>
                  <a:lnTo>
                    <a:pt x="204" y="606"/>
                  </a:lnTo>
                  <a:lnTo>
                    <a:pt x="205" y="606"/>
                  </a:lnTo>
                  <a:lnTo>
                    <a:pt x="207" y="604"/>
                  </a:lnTo>
                  <a:lnTo>
                    <a:pt x="208" y="604"/>
                  </a:lnTo>
                  <a:lnTo>
                    <a:pt x="213" y="604"/>
                  </a:lnTo>
                  <a:lnTo>
                    <a:pt x="217" y="603"/>
                  </a:lnTo>
                  <a:lnTo>
                    <a:pt x="223" y="600"/>
                  </a:lnTo>
                  <a:lnTo>
                    <a:pt x="229" y="598"/>
                  </a:lnTo>
                  <a:lnTo>
                    <a:pt x="231" y="601"/>
                  </a:lnTo>
                  <a:lnTo>
                    <a:pt x="234" y="610"/>
                  </a:lnTo>
                  <a:lnTo>
                    <a:pt x="235" y="612"/>
                  </a:lnTo>
                  <a:lnTo>
                    <a:pt x="240" y="615"/>
                  </a:lnTo>
                  <a:lnTo>
                    <a:pt x="241" y="613"/>
                  </a:lnTo>
                  <a:lnTo>
                    <a:pt x="243" y="610"/>
                  </a:lnTo>
                  <a:lnTo>
                    <a:pt x="246" y="606"/>
                  </a:lnTo>
                  <a:lnTo>
                    <a:pt x="250" y="604"/>
                  </a:lnTo>
                  <a:lnTo>
                    <a:pt x="253" y="604"/>
                  </a:lnTo>
                  <a:lnTo>
                    <a:pt x="255" y="601"/>
                  </a:lnTo>
                  <a:lnTo>
                    <a:pt x="256" y="597"/>
                  </a:lnTo>
                  <a:lnTo>
                    <a:pt x="264" y="585"/>
                  </a:lnTo>
                  <a:lnTo>
                    <a:pt x="264" y="580"/>
                  </a:lnTo>
                  <a:lnTo>
                    <a:pt x="262" y="574"/>
                  </a:lnTo>
                  <a:lnTo>
                    <a:pt x="261" y="565"/>
                  </a:lnTo>
                  <a:lnTo>
                    <a:pt x="267" y="565"/>
                  </a:lnTo>
                  <a:lnTo>
                    <a:pt x="270" y="567"/>
                  </a:lnTo>
                  <a:lnTo>
                    <a:pt x="276" y="571"/>
                  </a:lnTo>
                  <a:lnTo>
                    <a:pt x="279" y="573"/>
                  </a:lnTo>
                  <a:lnTo>
                    <a:pt x="288" y="576"/>
                  </a:lnTo>
                  <a:lnTo>
                    <a:pt x="292" y="579"/>
                  </a:lnTo>
                  <a:lnTo>
                    <a:pt x="298" y="582"/>
                  </a:lnTo>
                  <a:lnTo>
                    <a:pt x="301" y="583"/>
                  </a:lnTo>
                  <a:lnTo>
                    <a:pt x="310" y="586"/>
                  </a:lnTo>
                  <a:lnTo>
                    <a:pt x="312" y="589"/>
                  </a:lnTo>
                  <a:lnTo>
                    <a:pt x="316" y="598"/>
                  </a:lnTo>
                  <a:lnTo>
                    <a:pt x="316" y="600"/>
                  </a:lnTo>
                  <a:lnTo>
                    <a:pt x="318" y="601"/>
                  </a:lnTo>
                  <a:lnTo>
                    <a:pt x="319" y="606"/>
                  </a:lnTo>
                  <a:lnTo>
                    <a:pt x="319" y="615"/>
                  </a:lnTo>
                  <a:lnTo>
                    <a:pt x="319" y="616"/>
                  </a:lnTo>
                  <a:lnTo>
                    <a:pt x="324" y="619"/>
                  </a:lnTo>
                  <a:lnTo>
                    <a:pt x="331" y="622"/>
                  </a:lnTo>
                  <a:lnTo>
                    <a:pt x="333" y="625"/>
                  </a:lnTo>
                  <a:lnTo>
                    <a:pt x="333" y="630"/>
                  </a:lnTo>
                  <a:lnTo>
                    <a:pt x="331" y="631"/>
                  </a:lnTo>
                  <a:lnTo>
                    <a:pt x="333" y="633"/>
                  </a:lnTo>
                  <a:lnTo>
                    <a:pt x="334" y="634"/>
                  </a:lnTo>
                  <a:lnTo>
                    <a:pt x="337" y="640"/>
                  </a:lnTo>
                  <a:lnTo>
                    <a:pt x="342" y="640"/>
                  </a:lnTo>
                  <a:lnTo>
                    <a:pt x="349" y="639"/>
                  </a:lnTo>
                  <a:lnTo>
                    <a:pt x="357" y="640"/>
                  </a:lnTo>
                  <a:lnTo>
                    <a:pt x="369" y="639"/>
                  </a:lnTo>
                  <a:lnTo>
                    <a:pt x="373" y="639"/>
                  </a:lnTo>
                  <a:lnTo>
                    <a:pt x="381" y="648"/>
                  </a:lnTo>
                  <a:lnTo>
                    <a:pt x="387" y="658"/>
                  </a:lnTo>
                  <a:lnTo>
                    <a:pt x="388" y="667"/>
                  </a:lnTo>
                  <a:lnTo>
                    <a:pt x="388" y="679"/>
                  </a:lnTo>
                  <a:lnTo>
                    <a:pt x="384" y="687"/>
                  </a:lnTo>
                  <a:lnTo>
                    <a:pt x="375" y="696"/>
                  </a:lnTo>
                  <a:lnTo>
                    <a:pt x="375" y="699"/>
                  </a:lnTo>
                  <a:lnTo>
                    <a:pt x="381" y="723"/>
                  </a:lnTo>
                  <a:lnTo>
                    <a:pt x="387" y="733"/>
                  </a:lnTo>
                  <a:lnTo>
                    <a:pt x="393" y="735"/>
                  </a:lnTo>
                  <a:lnTo>
                    <a:pt x="402" y="736"/>
                  </a:lnTo>
                  <a:lnTo>
                    <a:pt x="409" y="738"/>
                  </a:lnTo>
                  <a:lnTo>
                    <a:pt x="420" y="736"/>
                  </a:lnTo>
                  <a:lnTo>
                    <a:pt x="432" y="727"/>
                  </a:lnTo>
                  <a:lnTo>
                    <a:pt x="436" y="720"/>
                  </a:lnTo>
                  <a:lnTo>
                    <a:pt x="448" y="718"/>
                  </a:lnTo>
                  <a:lnTo>
                    <a:pt x="466" y="708"/>
                  </a:lnTo>
                  <a:lnTo>
                    <a:pt x="468" y="703"/>
                  </a:lnTo>
                  <a:lnTo>
                    <a:pt x="469" y="706"/>
                  </a:lnTo>
                  <a:lnTo>
                    <a:pt x="474" y="706"/>
                  </a:lnTo>
                  <a:lnTo>
                    <a:pt x="480" y="711"/>
                  </a:lnTo>
                  <a:lnTo>
                    <a:pt x="487" y="714"/>
                  </a:lnTo>
                  <a:lnTo>
                    <a:pt x="486" y="720"/>
                  </a:lnTo>
                  <a:lnTo>
                    <a:pt x="483" y="721"/>
                  </a:lnTo>
                  <a:lnTo>
                    <a:pt x="478" y="723"/>
                  </a:lnTo>
                  <a:lnTo>
                    <a:pt x="477" y="723"/>
                  </a:lnTo>
                  <a:lnTo>
                    <a:pt x="475" y="724"/>
                  </a:lnTo>
                  <a:lnTo>
                    <a:pt x="474" y="726"/>
                  </a:lnTo>
                  <a:lnTo>
                    <a:pt x="472" y="726"/>
                  </a:lnTo>
                  <a:lnTo>
                    <a:pt x="475" y="729"/>
                  </a:lnTo>
                  <a:lnTo>
                    <a:pt x="475" y="732"/>
                  </a:lnTo>
                  <a:lnTo>
                    <a:pt x="480" y="736"/>
                  </a:lnTo>
                  <a:lnTo>
                    <a:pt x="486" y="747"/>
                  </a:lnTo>
                  <a:lnTo>
                    <a:pt x="495" y="759"/>
                  </a:lnTo>
                  <a:lnTo>
                    <a:pt x="514" y="768"/>
                  </a:lnTo>
                  <a:lnTo>
                    <a:pt x="516" y="769"/>
                  </a:lnTo>
                  <a:lnTo>
                    <a:pt x="519" y="769"/>
                  </a:lnTo>
                  <a:lnTo>
                    <a:pt x="522" y="769"/>
                  </a:lnTo>
                  <a:lnTo>
                    <a:pt x="523" y="784"/>
                  </a:lnTo>
                  <a:lnTo>
                    <a:pt x="535" y="787"/>
                  </a:lnTo>
                  <a:lnTo>
                    <a:pt x="546" y="786"/>
                  </a:lnTo>
                  <a:lnTo>
                    <a:pt x="555" y="784"/>
                  </a:lnTo>
                  <a:lnTo>
                    <a:pt x="568" y="786"/>
                  </a:lnTo>
                  <a:lnTo>
                    <a:pt x="576" y="784"/>
                  </a:lnTo>
                  <a:lnTo>
                    <a:pt x="600" y="786"/>
                  </a:lnTo>
                  <a:lnTo>
                    <a:pt x="640" y="789"/>
                  </a:lnTo>
                  <a:lnTo>
                    <a:pt x="663" y="787"/>
                  </a:lnTo>
                  <a:lnTo>
                    <a:pt x="672" y="789"/>
                  </a:lnTo>
                  <a:lnTo>
                    <a:pt x="678" y="783"/>
                  </a:lnTo>
                  <a:lnTo>
                    <a:pt x="690" y="775"/>
                  </a:lnTo>
                  <a:lnTo>
                    <a:pt x="694" y="774"/>
                  </a:lnTo>
                  <a:lnTo>
                    <a:pt x="693" y="772"/>
                  </a:lnTo>
                  <a:lnTo>
                    <a:pt x="699" y="768"/>
                  </a:lnTo>
                  <a:lnTo>
                    <a:pt x="703" y="766"/>
                  </a:lnTo>
                  <a:lnTo>
                    <a:pt x="703" y="760"/>
                  </a:lnTo>
                  <a:lnTo>
                    <a:pt x="700" y="760"/>
                  </a:lnTo>
                  <a:lnTo>
                    <a:pt x="696" y="754"/>
                  </a:lnTo>
                  <a:lnTo>
                    <a:pt x="694" y="729"/>
                  </a:lnTo>
                  <a:lnTo>
                    <a:pt x="690" y="726"/>
                  </a:lnTo>
                  <a:lnTo>
                    <a:pt x="687" y="723"/>
                  </a:lnTo>
                  <a:lnTo>
                    <a:pt x="684" y="715"/>
                  </a:lnTo>
                  <a:lnTo>
                    <a:pt x="682" y="714"/>
                  </a:lnTo>
                  <a:lnTo>
                    <a:pt x="679" y="708"/>
                  </a:lnTo>
                  <a:lnTo>
                    <a:pt x="675" y="705"/>
                  </a:lnTo>
                  <a:lnTo>
                    <a:pt x="672" y="703"/>
                  </a:lnTo>
                  <a:lnTo>
                    <a:pt x="669" y="705"/>
                  </a:lnTo>
                  <a:lnTo>
                    <a:pt x="663" y="700"/>
                  </a:lnTo>
                  <a:lnTo>
                    <a:pt x="658" y="693"/>
                  </a:lnTo>
                  <a:lnTo>
                    <a:pt x="652" y="691"/>
                  </a:lnTo>
                  <a:lnTo>
                    <a:pt x="648" y="679"/>
                  </a:lnTo>
                  <a:lnTo>
                    <a:pt x="645" y="678"/>
                  </a:lnTo>
                  <a:lnTo>
                    <a:pt x="642" y="681"/>
                  </a:lnTo>
                  <a:lnTo>
                    <a:pt x="640" y="679"/>
                  </a:lnTo>
                  <a:lnTo>
                    <a:pt x="639" y="679"/>
                  </a:lnTo>
                  <a:lnTo>
                    <a:pt x="636" y="678"/>
                  </a:lnTo>
                  <a:lnTo>
                    <a:pt x="634" y="661"/>
                  </a:lnTo>
                  <a:lnTo>
                    <a:pt x="639" y="655"/>
                  </a:lnTo>
                  <a:lnTo>
                    <a:pt x="636" y="654"/>
                  </a:lnTo>
                  <a:lnTo>
                    <a:pt x="634" y="651"/>
                  </a:lnTo>
                  <a:lnTo>
                    <a:pt x="634" y="645"/>
                  </a:lnTo>
                  <a:lnTo>
                    <a:pt x="631" y="640"/>
                  </a:lnTo>
                  <a:lnTo>
                    <a:pt x="631" y="636"/>
                  </a:lnTo>
                  <a:lnTo>
                    <a:pt x="633" y="619"/>
                  </a:lnTo>
                  <a:lnTo>
                    <a:pt x="628" y="624"/>
                  </a:lnTo>
                  <a:lnTo>
                    <a:pt x="627" y="624"/>
                  </a:lnTo>
                  <a:lnTo>
                    <a:pt x="621" y="625"/>
                  </a:lnTo>
                  <a:lnTo>
                    <a:pt x="609" y="628"/>
                  </a:lnTo>
                  <a:lnTo>
                    <a:pt x="600" y="628"/>
                  </a:lnTo>
                  <a:lnTo>
                    <a:pt x="597" y="630"/>
                  </a:lnTo>
                  <a:lnTo>
                    <a:pt x="586" y="630"/>
                  </a:lnTo>
                  <a:lnTo>
                    <a:pt x="585" y="630"/>
                  </a:lnTo>
                  <a:lnTo>
                    <a:pt x="586" y="631"/>
                  </a:lnTo>
                  <a:lnTo>
                    <a:pt x="583" y="634"/>
                  </a:lnTo>
                  <a:lnTo>
                    <a:pt x="582" y="634"/>
                  </a:lnTo>
                  <a:lnTo>
                    <a:pt x="582" y="631"/>
                  </a:lnTo>
                  <a:lnTo>
                    <a:pt x="582" y="630"/>
                  </a:lnTo>
                  <a:lnTo>
                    <a:pt x="571" y="630"/>
                  </a:lnTo>
                  <a:lnTo>
                    <a:pt x="565" y="627"/>
                  </a:lnTo>
                  <a:lnTo>
                    <a:pt x="559" y="621"/>
                  </a:lnTo>
                  <a:lnTo>
                    <a:pt x="546" y="609"/>
                  </a:lnTo>
                  <a:lnTo>
                    <a:pt x="544" y="607"/>
                  </a:lnTo>
                  <a:lnTo>
                    <a:pt x="541" y="601"/>
                  </a:lnTo>
                  <a:lnTo>
                    <a:pt x="535" y="597"/>
                  </a:lnTo>
                  <a:lnTo>
                    <a:pt x="526" y="583"/>
                  </a:lnTo>
                  <a:lnTo>
                    <a:pt x="522" y="580"/>
                  </a:lnTo>
                  <a:lnTo>
                    <a:pt x="516" y="577"/>
                  </a:lnTo>
                  <a:lnTo>
                    <a:pt x="508" y="576"/>
                  </a:lnTo>
                  <a:lnTo>
                    <a:pt x="507" y="577"/>
                  </a:lnTo>
                  <a:lnTo>
                    <a:pt x="507" y="576"/>
                  </a:lnTo>
                  <a:lnTo>
                    <a:pt x="499" y="573"/>
                  </a:lnTo>
                  <a:lnTo>
                    <a:pt x="493" y="567"/>
                  </a:lnTo>
                  <a:lnTo>
                    <a:pt x="492" y="562"/>
                  </a:lnTo>
                  <a:lnTo>
                    <a:pt x="490" y="561"/>
                  </a:lnTo>
                  <a:lnTo>
                    <a:pt x="490" y="559"/>
                  </a:lnTo>
                  <a:lnTo>
                    <a:pt x="490" y="558"/>
                  </a:lnTo>
                  <a:lnTo>
                    <a:pt x="487" y="558"/>
                  </a:lnTo>
                  <a:lnTo>
                    <a:pt x="486" y="558"/>
                  </a:lnTo>
                  <a:lnTo>
                    <a:pt x="478" y="550"/>
                  </a:lnTo>
                  <a:lnTo>
                    <a:pt x="474" y="550"/>
                  </a:lnTo>
                  <a:lnTo>
                    <a:pt x="469" y="552"/>
                  </a:lnTo>
                  <a:lnTo>
                    <a:pt x="465" y="552"/>
                  </a:lnTo>
                  <a:lnTo>
                    <a:pt x="460" y="550"/>
                  </a:lnTo>
                  <a:lnTo>
                    <a:pt x="459" y="550"/>
                  </a:lnTo>
                  <a:lnTo>
                    <a:pt x="454" y="552"/>
                  </a:lnTo>
                  <a:lnTo>
                    <a:pt x="454" y="549"/>
                  </a:lnTo>
                  <a:lnTo>
                    <a:pt x="450" y="550"/>
                  </a:lnTo>
                  <a:lnTo>
                    <a:pt x="445" y="550"/>
                  </a:lnTo>
                  <a:lnTo>
                    <a:pt x="441" y="550"/>
                  </a:lnTo>
                  <a:lnTo>
                    <a:pt x="427" y="549"/>
                  </a:lnTo>
                  <a:lnTo>
                    <a:pt x="409" y="546"/>
                  </a:lnTo>
                  <a:lnTo>
                    <a:pt x="391" y="537"/>
                  </a:lnTo>
                  <a:lnTo>
                    <a:pt x="390" y="535"/>
                  </a:lnTo>
                  <a:lnTo>
                    <a:pt x="378" y="534"/>
                  </a:lnTo>
                  <a:lnTo>
                    <a:pt x="375" y="531"/>
                  </a:lnTo>
                  <a:lnTo>
                    <a:pt x="372" y="522"/>
                  </a:lnTo>
                  <a:lnTo>
                    <a:pt x="363" y="519"/>
                  </a:lnTo>
                  <a:lnTo>
                    <a:pt x="360" y="516"/>
                  </a:lnTo>
                  <a:lnTo>
                    <a:pt x="355" y="511"/>
                  </a:lnTo>
                  <a:lnTo>
                    <a:pt x="354" y="508"/>
                  </a:lnTo>
                  <a:lnTo>
                    <a:pt x="355" y="504"/>
                  </a:lnTo>
                  <a:lnTo>
                    <a:pt x="355" y="499"/>
                  </a:lnTo>
                  <a:lnTo>
                    <a:pt x="351" y="493"/>
                  </a:lnTo>
                  <a:lnTo>
                    <a:pt x="349" y="490"/>
                  </a:lnTo>
                  <a:lnTo>
                    <a:pt x="346" y="487"/>
                  </a:lnTo>
                  <a:lnTo>
                    <a:pt x="343" y="484"/>
                  </a:lnTo>
                  <a:lnTo>
                    <a:pt x="340" y="480"/>
                  </a:lnTo>
                  <a:lnTo>
                    <a:pt x="334" y="475"/>
                  </a:lnTo>
                  <a:lnTo>
                    <a:pt x="324" y="466"/>
                  </a:lnTo>
                  <a:lnTo>
                    <a:pt x="310" y="456"/>
                  </a:lnTo>
                  <a:lnTo>
                    <a:pt x="307" y="444"/>
                  </a:lnTo>
                  <a:lnTo>
                    <a:pt x="309" y="438"/>
                  </a:lnTo>
                  <a:lnTo>
                    <a:pt x="310" y="423"/>
                  </a:lnTo>
                  <a:lnTo>
                    <a:pt x="307" y="414"/>
                  </a:lnTo>
                  <a:lnTo>
                    <a:pt x="304" y="406"/>
                  </a:lnTo>
                  <a:lnTo>
                    <a:pt x="301" y="400"/>
                  </a:lnTo>
                  <a:lnTo>
                    <a:pt x="298" y="397"/>
                  </a:lnTo>
                  <a:lnTo>
                    <a:pt x="300" y="396"/>
                  </a:lnTo>
                  <a:lnTo>
                    <a:pt x="295" y="391"/>
                  </a:lnTo>
                  <a:lnTo>
                    <a:pt x="288" y="378"/>
                  </a:lnTo>
                  <a:lnTo>
                    <a:pt x="288" y="375"/>
                  </a:lnTo>
                  <a:lnTo>
                    <a:pt x="283" y="372"/>
                  </a:lnTo>
                  <a:lnTo>
                    <a:pt x="280" y="361"/>
                  </a:lnTo>
                  <a:lnTo>
                    <a:pt x="243" y="304"/>
                  </a:lnTo>
                  <a:lnTo>
                    <a:pt x="240" y="303"/>
                  </a:lnTo>
                  <a:lnTo>
                    <a:pt x="234" y="300"/>
                  </a:lnTo>
                  <a:lnTo>
                    <a:pt x="210" y="273"/>
                  </a:lnTo>
                  <a:lnTo>
                    <a:pt x="208" y="274"/>
                  </a:lnTo>
                  <a:lnTo>
                    <a:pt x="207" y="265"/>
                  </a:lnTo>
                  <a:lnTo>
                    <a:pt x="205" y="264"/>
                  </a:lnTo>
                  <a:lnTo>
                    <a:pt x="201" y="261"/>
                  </a:lnTo>
                  <a:lnTo>
                    <a:pt x="204" y="259"/>
                  </a:lnTo>
                  <a:lnTo>
                    <a:pt x="199" y="252"/>
                  </a:lnTo>
                  <a:lnTo>
                    <a:pt x="181" y="201"/>
                  </a:lnTo>
                  <a:lnTo>
                    <a:pt x="178" y="174"/>
                  </a:lnTo>
                  <a:lnTo>
                    <a:pt x="181" y="163"/>
                  </a:lnTo>
                  <a:lnTo>
                    <a:pt x="181" y="160"/>
                  </a:lnTo>
                  <a:lnTo>
                    <a:pt x="187" y="141"/>
                  </a:lnTo>
                  <a:lnTo>
                    <a:pt x="189" y="130"/>
                  </a:lnTo>
                  <a:lnTo>
                    <a:pt x="187" y="127"/>
                  </a:lnTo>
                  <a:lnTo>
                    <a:pt x="186" y="126"/>
                  </a:lnTo>
                  <a:lnTo>
                    <a:pt x="174" y="117"/>
                  </a:lnTo>
                  <a:lnTo>
                    <a:pt x="163" y="109"/>
                  </a:lnTo>
                  <a:lnTo>
                    <a:pt x="157" y="103"/>
                  </a:lnTo>
                  <a:lnTo>
                    <a:pt x="145" y="87"/>
                  </a:lnTo>
                  <a:lnTo>
                    <a:pt x="114" y="33"/>
                  </a:lnTo>
                  <a:lnTo>
                    <a:pt x="106" y="34"/>
                  </a:lnTo>
                  <a:lnTo>
                    <a:pt x="99" y="30"/>
                  </a:lnTo>
                  <a:lnTo>
                    <a:pt x="87" y="19"/>
                  </a:lnTo>
                  <a:lnTo>
                    <a:pt x="82" y="13"/>
                  </a:lnTo>
                  <a:lnTo>
                    <a:pt x="78" y="12"/>
                  </a:lnTo>
                  <a:lnTo>
                    <a:pt x="73" y="4"/>
                  </a:lnTo>
                  <a:lnTo>
                    <a:pt x="72" y="3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57" y="4"/>
                  </a:lnTo>
                  <a:lnTo>
                    <a:pt x="55" y="9"/>
                  </a:lnTo>
                  <a:lnTo>
                    <a:pt x="48" y="7"/>
                  </a:lnTo>
                  <a:lnTo>
                    <a:pt x="45" y="6"/>
                  </a:lnTo>
                  <a:lnTo>
                    <a:pt x="37" y="7"/>
                  </a:lnTo>
                  <a:lnTo>
                    <a:pt x="33" y="9"/>
                  </a:lnTo>
                  <a:lnTo>
                    <a:pt x="34" y="6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9" y="22"/>
                  </a:lnTo>
                  <a:lnTo>
                    <a:pt x="22" y="30"/>
                  </a:lnTo>
                  <a:lnTo>
                    <a:pt x="22" y="36"/>
                  </a:lnTo>
                  <a:lnTo>
                    <a:pt x="12" y="45"/>
                  </a:lnTo>
                  <a:lnTo>
                    <a:pt x="13" y="54"/>
                  </a:lnTo>
                  <a:lnTo>
                    <a:pt x="9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93" name="Freeform 23"/>
            <p:cNvSpPr>
              <a:spLocks noChangeAspect="1"/>
            </p:cNvSpPr>
            <p:nvPr/>
          </p:nvSpPr>
          <p:spPr bwMode="auto">
            <a:xfrm>
              <a:off x="2725970" y="3308440"/>
              <a:ext cx="992380" cy="1194279"/>
            </a:xfrm>
            <a:custGeom>
              <a:avLst/>
              <a:gdLst/>
              <a:ahLst/>
              <a:cxnLst>
                <a:cxn ang="0">
                  <a:pos x="7" y="267"/>
                </a:cxn>
                <a:cxn ang="0">
                  <a:pos x="25" y="291"/>
                </a:cxn>
                <a:cxn ang="0">
                  <a:pos x="46" y="318"/>
                </a:cxn>
                <a:cxn ang="0">
                  <a:pos x="63" y="354"/>
                </a:cxn>
                <a:cxn ang="0">
                  <a:pos x="90" y="369"/>
                </a:cxn>
                <a:cxn ang="0">
                  <a:pos x="114" y="363"/>
                </a:cxn>
                <a:cxn ang="0">
                  <a:pos x="135" y="385"/>
                </a:cxn>
                <a:cxn ang="0">
                  <a:pos x="148" y="441"/>
                </a:cxn>
                <a:cxn ang="0">
                  <a:pos x="168" y="499"/>
                </a:cxn>
                <a:cxn ang="0">
                  <a:pos x="178" y="517"/>
                </a:cxn>
                <a:cxn ang="0">
                  <a:pos x="190" y="546"/>
                </a:cxn>
                <a:cxn ang="0">
                  <a:pos x="217" y="558"/>
                </a:cxn>
                <a:cxn ang="0">
                  <a:pos x="264" y="592"/>
                </a:cxn>
                <a:cxn ang="0">
                  <a:pos x="267" y="631"/>
                </a:cxn>
                <a:cxn ang="0">
                  <a:pos x="277" y="643"/>
                </a:cxn>
                <a:cxn ang="0">
                  <a:pos x="307" y="631"/>
                </a:cxn>
                <a:cxn ang="0">
                  <a:pos x="331" y="661"/>
                </a:cxn>
                <a:cxn ang="0">
                  <a:pos x="358" y="667"/>
                </a:cxn>
                <a:cxn ang="0">
                  <a:pos x="387" y="673"/>
                </a:cxn>
                <a:cxn ang="0">
                  <a:pos x="394" y="556"/>
                </a:cxn>
                <a:cxn ang="0">
                  <a:pos x="405" y="510"/>
                </a:cxn>
                <a:cxn ang="0">
                  <a:pos x="438" y="490"/>
                </a:cxn>
                <a:cxn ang="0">
                  <a:pos x="433" y="457"/>
                </a:cxn>
                <a:cxn ang="0">
                  <a:pos x="465" y="423"/>
                </a:cxn>
                <a:cxn ang="0">
                  <a:pos x="495" y="390"/>
                </a:cxn>
                <a:cxn ang="0">
                  <a:pos x="528" y="376"/>
                </a:cxn>
                <a:cxn ang="0">
                  <a:pos x="588" y="385"/>
                </a:cxn>
                <a:cxn ang="0">
                  <a:pos x="624" y="378"/>
                </a:cxn>
                <a:cxn ang="0">
                  <a:pos x="634" y="328"/>
                </a:cxn>
                <a:cxn ang="0">
                  <a:pos x="604" y="273"/>
                </a:cxn>
                <a:cxn ang="0">
                  <a:pos x="588" y="315"/>
                </a:cxn>
                <a:cxn ang="0">
                  <a:pos x="561" y="313"/>
                </a:cxn>
                <a:cxn ang="0">
                  <a:pos x="529" y="313"/>
                </a:cxn>
                <a:cxn ang="0">
                  <a:pos x="507" y="274"/>
                </a:cxn>
                <a:cxn ang="0">
                  <a:pos x="487" y="252"/>
                </a:cxn>
                <a:cxn ang="0">
                  <a:pos x="502" y="235"/>
                </a:cxn>
                <a:cxn ang="0">
                  <a:pos x="495" y="214"/>
                </a:cxn>
                <a:cxn ang="0">
                  <a:pos x="508" y="175"/>
                </a:cxn>
                <a:cxn ang="0">
                  <a:pos x="510" y="124"/>
                </a:cxn>
                <a:cxn ang="0">
                  <a:pos x="493" y="46"/>
                </a:cxn>
                <a:cxn ang="0">
                  <a:pos x="406" y="27"/>
                </a:cxn>
                <a:cxn ang="0">
                  <a:pos x="348" y="79"/>
                </a:cxn>
                <a:cxn ang="0">
                  <a:pos x="312" y="57"/>
                </a:cxn>
                <a:cxn ang="0">
                  <a:pos x="270" y="55"/>
                </a:cxn>
                <a:cxn ang="0">
                  <a:pos x="244" y="60"/>
                </a:cxn>
                <a:cxn ang="0">
                  <a:pos x="199" y="28"/>
                </a:cxn>
                <a:cxn ang="0">
                  <a:pos x="162" y="0"/>
                </a:cxn>
                <a:cxn ang="0">
                  <a:pos x="145" y="13"/>
                </a:cxn>
                <a:cxn ang="0">
                  <a:pos x="129" y="49"/>
                </a:cxn>
                <a:cxn ang="0">
                  <a:pos x="102" y="63"/>
                </a:cxn>
                <a:cxn ang="0">
                  <a:pos x="99" y="90"/>
                </a:cxn>
                <a:cxn ang="0">
                  <a:pos x="84" y="115"/>
                </a:cxn>
                <a:cxn ang="0">
                  <a:pos x="43" y="168"/>
                </a:cxn>
                <a:cxn ang="0">
                  <a:pos x="6" y="172"/>
                </a:cxn>
                <a:cxn ang="0">
                  <a:pos x="0" y="211"/>
                </a:cxn>
              </a:cxnLst>
              <a:rect l="0" t="0" r="r" b="b"/>
              <a:pathLst>
                <a:path w="637" h="702">
                  <a:moveTo>
                    <a:pt x="0" y="225"/>
                  </a:moveTo>
                  <a:lnTo>
                    <a:pt x="1" y="237"/>
                  </a:lnTo>
                  <a:lnTo>
                    <a:pt x="3" y="252"/>
                  </a:lnTo>
                  <a:lnTo>
                    <a:pt x="7" y="267"/>
                  </a:lnTo>
                  <a:lnTo>
                    <a:pt x="12" y="280"/>
                  </a:lnTo>
                  <a:lnTo>
                    <a:pt x="19" y="288"/>
                  </a:lnTo>
                  <a:lnTo>
                    <a:pt x="22" y="291"/>
                  </a:lnTo>
                  <a:lnTo>
                    <a:pt x="25" y="291"/>
                  </a:lnTo>
                  <a:lnTo>
                    <a:pt x="30" y="292"/>
                  </a:lnTo>
                  <a:lnTo>
                    <a:pt x="37" y="301"/>
                  </a:lnTo>
                  <a:lnTo>
                    <a:pt x="42" y="307"/>
                  </a:lnTo>
                  <a:lnTo>
                    <a:pt x="46" y="318"/>
                  </a:lnTo>
                  <a:lnTo>
                    <a:pt x="52" y="328"/>
                  </a:lnTo>
                  <a:lnTo>
                    <a:pt x="58" y="339"/>
                  </a:lnTo>
                  <a:lnTo>
                    <a:pt x="60" y="345"/>
                  </a:lnTo>
                  <a:lnTo>
                    <a:pt x="63" y="354"/>
                  </a:lnTo>
                  <a:lnTo>
                    <a:pt x="69" y="369"/>
                  </a:lnTo>
                  <a:lnTo>
                    <a:pt x="76" y="373"/>
                  </a:lnTo>
                  <a:lnTo>
                    <a:pt x="85" y="372"/>
                  </a:lnTo>
                  <a:lnTo>
                    <a:pt x="90" y="369"/>
                  </a:lnTo>
                  <a:lnTo>
                    <a:pt x="97" y="367"/>
                  </a:lnTo>
                  <a:lnTo>
                    <a:pt x="100" y="366"/>
                  </a:lnTo>
                  <a:lnTo>
                    <a:pt x="106" y="364"/>
                  </a:lnTo>
                  <a:lnTo>
                    <a:pt x="114" y="363"/>
                  </a:lnTo>
                  <a:lnTo>
                    <a:pt x="121" y="369"/>
                  </a:lnTo>
                  <a:lnTo>
                    <a:pt x="124" y="370"/>
                  </a:lnTo>
                  <a:lnTo>
                    <a:pt x="132" y="384"/>
                  </a:lnTo>
                  <a:lnTo>
                    <a:pt x="135" y="385"/>
                  </a:lnTo>
                  <a:lnTo>
                    <a:pt x="148" y="412"/>
                  </a:lnTo>
                  <a:lnTo>
                    <a:pt x="147" y="421"/>
                  </a:lnTo>
                  <a:lnTo>
                    <a:pt x="150" y="430"/>
                  </a:lnTo>
                  <a:lnTo>
                    <a:pt x="148" y="441"/>
                  </a:lnTo>
                  <a:lnTo>
                    <a:pt x="153" y="459"/>
                  </a:lnTo>
                  <a:lnTo>
                    <a:pt x="157" y="468"/>
                  </a:lnTo>
                  <a:lnTo>
                    <a:pt x="165" y="481"/>
                  </a:lnTo>
                  <a:lnTo>
                    <a:pt x="168" y="499"/>
                  </a:lnTo>
                  <a:lnTo>
                    <a:pt x="169" y="504"/>
                  </a:lnTo>
                  <a:lnTo>
                    <a:pt x="174" y="508"/>
                  </a:lnTo>
                  <a:lnTo>
                    <a:pt x="177" y="514"/>
                  </a:lnTo>
                  <a:lnTo>
                    <a:pt x="178" y="517"/>
                  </a:lnTo>
                  <a:lnTo>
                    <a:pt x="184" y="529"/>
                  </a:lnTo>
                  <a:lnTo>
                    <a:pt x="187" y="537"/>
                  </a:lnTo>
                  <a:lnTo>
                    <a:pt x="192" y="543"/>
                  </a:lnTo>
                  <a:lnTo>
                    <a:pt x="190" y="546"/>
                  </a:lnTo>
                  <a:lnTo>
                    <a:pt x="193" y="547"/>
                  </a:lnTo>
                  <a:lnTo>
                    <a:pt x="201" y="547"/>
                  </a:lnTo>
                  <a:lnTo>
                    <a:pt x="213" y="549"/>
                  </a:lnTo>
                  <a:lnTo>
                    <a:pt x="217" y="558"/>
                  </a:lnTo>
                  <a:lnTo>
                    <a:pt x="217" y="567"/>
                  </a:lnTo>
                  <a:lnTo>
                    <a:pt x="216" y="582"/>
                  </a:lnTo>
                  <a:lnTo>
                    <a:pt x="217" y="585"/>
                  </a:lnTo>
                  <a:lnTo>
                    <a:pt x="264" y="592"/>
                  </a:lnTo>
                  <a:lnTo>
                    <a:pt x="262" y="598"/>
                  </a:lnTo>
                  <a:lnTo>
                    <a:pt x="264" y="600"/>
                  </a:lnTo>
                  <a:lnTo>
                    <a:pt x="274" y="624"/>
                  </a:lnTo>
                  <a:lnTo>
                    <a:pt x="267" y="631"/>
                  </a:lnTo>
                  <a:lnTo>
                    <a:pt x="264" y="636"/>
                  </a:lnTo>
                  <a:lnTo>
                    <a:pt x="264" y="640"/>
                  </a:lnTo>
                  <a:lnTo>
                    <a:pt x="268" y="643"/>
                  </a:lnTo>
                  <a:lnTo>
                    <a:pt x="277" y="643"/>
                  </a:lnTo>
                  <a:lnTo>
                    <a:pt x="282" y="643"/>
                  </a:lnTo>
                  <a:lnTo>
                    <a:pt x="286" y="639"/>
                  </a:lnTo>
                  <a:lnTo>
                    <a:pt x="297" y="633"/>
                  </a:lnTo>
                  <a:lnTo>
                    <a:pt x="307" y="631"/>
                  </a:lnTo>
                  <a:lnTo>
                    <a:pt x="316" y="633"/>
                  </a:lnTo>
                  <a:lnTo>
                    <a:pt x="322" y="640"/>
                  </a:lnTo>
                  <a:lnTo>
                    <a:pt x="325" y="655"/>
                  </a:lnTo>
                  <a:lnTo>
                    <a:pt x="331" y="661"/>
                  </a:lnTo>
                  <a:lnTo>
                    <a:pt x="337" y="666"/>
                  </a:lnTo>
                  <a:lnTo>
                    <a:pt x="346" y="669"/>
                  </a:lnTo>
                  <a:lnTo>
                    <a:pt x="357" y="669"/>
                  </a:lnTo>
                  <a:lnTo>
                    <a:pt x="358" y="667"/>
                  </a:lnTo>
                  <a:lnTo>
                    <a:pt x="361" y="669"/>
                  </a:lnTo>
                  <a:lnTo>
                    <a:pt x="366" y="667"/>
                  </a:lnTo>
                  <a:lnTo>
                    <a:pt x="372" y="702"/>
                  </a:lnTo>
                  <a:lnTo>
                    <a:pt x="387" y="673"/>
                  </a:lnTo>
                  <a:lnTo>
                    <a:pt x="384" y="655"/>
                  </a:lnTo>
                  <a:lnTo>
                    <a:pt x="384" y="642"/>
                  </a:lnTo>
                  <a:lnTo>
                    <a:pt x="387" y="565"/>
                  </a:lnTo>
                  <a:lnTo>
                    <a:pt x="394" y="556"/>
                  </a:lnTo>
                  <a:lnTo>
                    <a:pt x="396" y="552"/>
                  </a:lnTo>
                  <a:lnTo>
                    <a:pt x="396" y="532"/>
                  </a:lnTo>
                  <a:lnTo>
                    <a:pt x="402" y="513"/>
                  </a:lnTo>
                  <a:lnTo>
                    <a:pt x="405" y="510"/>
                  </a:lnTo>
                  <a:lnTo>
                    <a:pt x="417" y="504"/>
                  </a:lnTo>
                  <a:lnTo>
                    <a:pt x="418" y="496"/>
                  </a:lnTo>
                  <a:lnTo>
                    <a:pt x="421" y="492"/>
                  </a:lnTo>
                  <a:lnTo>
                    <a:pt x="438" y="490"/>
                  </a:lnTo>
                  <a:lnTo>
                    <a:pt x="439" y="489"/>
                  </a:lnTo>
                  <a:lnTo>
                    <a:pt x="433" y="481"/>
                  </a:lnTo>
                  <a:lnTo>
                    <a:pt x="436" y="469"/>
                  </a:lnTo>
                  <a:lnTo>
                    <a:pt x="433" y="457"/>
                  </a:lnTo>
                  <a:lnTo>
                    <a:pt x="441" y="435"/>
                  </a:lnTo>
                  <a:lnTo>
                    <a:pt x="444" y="430"/>
                  </a:lnTo>
                  <a:lnTo>
                    <a:pt x="460" y="423"/>
                  </a:lnTo>
                  <a:lnTo>
                    <a:pt x="465" y="423"/>
                  </a:lnTo>
                  <a:lnTo>
                    <a:pt x="472" y="411"/>
                  </a:lnTo>
                  <a:lnTo>
                    <a:pt x="475" y="406"/>
                  </a:lnTo>
                  <a:lnTo>
                    <a:pt x="492" y="394"/>
                  </a:lnTo>
                  <a:lnTo>
                    <a:pt x="495" y="390"/>
                  </a:lnTo>
                  <a:lnTo>
                    <a:pt x="495" y="379"/>
                  </a:lnTo>
                  <a:lnTo>
                    <a:pt x="499" y="376"/>
                  </a:lnTo>
                  <a:lnTo>
                    <a:pt x="513" y="373"/>
                  </a:lnTo>
                  <a:lnTo>
                    <a:pt x="528" y="376"/>
                  </a:lnTo>
                  <a:lnTo>
                    <a:pt x="541" y="376"/>
                  </a:lnTo>
                  <a:lnTo>
                    <a:pt x="556" y="381"/>
                  </a:lnTo>
                  <a:lnTo>
                    <a:pt x="577" y="382"/>
                  </a:lnTo>
                  <a:lnTo>
                    <a:pt x="588" y="385"/>
                  </a:lnTo>
                  <a:lnTo>
                    <a:pt x="594" y="382"/>
                  </a:lnTo>
                  <a:lnTo>
                    <a:pt x="604" y="381"/>
                  </a:lnTo>
                  <a:lnTo>
                    <a:pt x="613" y="381"/>
                  </a:lnTo>
                  <a:lnTo>
                    <a:pt x="624" y="378"/>
                  </a:lnTo>
                  <a:lnTo>
                    <a:pt x="631" y="379"/>
                  </a:lnTo>
                  <a:lnTo>
                    <a:pt x="636" y="376"/>
                  </a:lnTo>
                  <a:lnTo>
                    <a:pt x="637" y="355"/>
                  </a:lnTo>
                  <a:lnTo>
                    <a:pt x="634" y="328"/>
                  </a:lnTo>
                  <a:lnTo>
                    <a:pt x="625" y="309"/>
                  </a:lnTo>
                  <a:lnTo>
                    <a:pt x="618" y="300"/>
                  </a:lnTo>
                  <a:lnTo>
                    <a:pt x="610" y="280"/>
                  </a:lnTo>
                  <a:lnTo>
                    <a:pt x="604" y="273"/>
                  </a:lnTo>
                  <a:lnTo>
                    <a:pt x="598" y="285"/>
                  </a:lnTo>
                  <a:lnTo>
                    <a:pt x="598" y="291"/>
                  </a:lnTo>
                  <a:lnTo>
                    <a:pt x="594" y="301"/>
                  </a:lnTo>
                  <a:lnTo>
                    <a:pt x="588" y="315"/>
                  </a:lnTo>
                  <a:lnTo>
                    <a:pt x="580" y="325"/>
                  </a:lnTo>
                  <a:lnTo>
                    <a:pt x="577" y="319"/>
                  </a:lnTo>
                  <a:lnTo>
                    <a:pt x="571" y="318"/>
                  </a:lnTo>
                  <a:lnTo>
                    <a:pt x="561" y="313"/>
                  </a:lnTo>
                  <a:lnTo>
                    <a:pt x="552" y="315"/>
                  </a:lnTo>
                  <a:lnTo>
                    <a:pt x="534" y="316"/>
                  </a:lnTo>
                  <a:lnTo>
                    <a:pt x="531" y="316"/>
                  </a:lnTo>
                  <a:lnTo>
                    <a:pt x="529" y="313"/>
                  </a:lnTo>
                  <a:lnTo>
                    <a:pt x="520" y="304"/>
                  </a:lnTo>
                  <a:lnTo>
                    <a:pt x="514" y="288"/>
                  </a:lnTo>
                  <a:lnTo>
                    <a:pt x="510" y="282"/>
                  </a:lnTo>
                  <a:lnTo>
                    <a:pt x="507" y="274"/>
                  </a:lnTo>
                  <a:lnTo>
                    <a:pt x="499" y="270"/>
                  </a:lnTo>
                  <a:lnTo>
                    <a:pt x="493" y="259"/>
                  </a:lnTo>
                  <a:lnTo>
                    <a:pt x="489" y="255"/>
                  </a:lnTo>
                  <a:lnTo>
                    <a:pt x="487" y="252"/>
                  </a:lnTo>
                  <a:lnTo>
                    <a:pt x="487" y="246"/>
                  </a:lnTo>
                  <a:lnTo>
                    <a:pt x="489" y="241"/>
                  </a:lnTo>
                  <a:lnTo>
                    <a:pt x="493" y="235"/>
                  </a:lnTo>
                  <a:lnTo>
                    <a:pt x="502" y="235"/>
                  </a:lnTo>
                  <a:lnTo>
                    <a:pt x="504" y="235"/>
                  </a:lnTo>
                  <a:lnTo>
                    <a:pt x="504" y="229"/>
                  </a:lnTo>
                  <a:lnTo>
                    <a:pt x="496" y="216"/>
                  </a:lnTo>
                  <a:lnTo>
                    <a:pt x="495" y="214"/>
                  </a:lnTo>
                  <a:lnTo>
                    <a:pt x="493" y="211"/>
                  </a:lnTo>
                  <a:lnTo>
                    <a:pt x="493" y="207"/>
                  </a:lnTo>
                  <a:lnTo>
                    <a:pt x="504" y="183"/>
                  </a:lnTo>
                  <a:lnTo>
                    <a:pt x="508" y="175"/>
                  </a:lnTo>
                  <a:lnTo>
                    <a:pt x="513" y="166"/>
                  </a:lnTo>
                  <a:lnTo>
                    <a:pt x="511" y="157"/>
                  </a:lnTo>
                  <a:lnTo>
                    <a:pt x="511" y="147"/>
                  </a:lnTo>
                  <a:lnTo>
                    <a:pt x="510" y="124"/>
                  </a:lnTo>
                  <a:lnTo>
                    <a:pt x="519" y="100"/>
                  </a:lnTo>
                  <a:lnTo>
                    <a:pt x="520" y="90"/>
                  </a:lnTo>
                  <a:lnTo>
                    <a:pt x="499" y="58"/>
                  </a:lnTo>
                  <a:lnTo>
                    <a:pt x="493" y="46"/>
                  </a:lnTo>
                  <a:lnTo>
                    <a:pt x="481" y="37"/>
                  </a:lnTo>
                  <a:lnTo>
                    <a:pt x="442" y="30"/>
                  </a:lnTo>
                  <a:lnTo>
                    <a:pt x="433" y="25"/>
                  </a:lnTo>
                  <a:lnTo>
                    <a:pt x="406" y="27"/>
                  </a:lnTo>
                  <a:lnTo>
                    <a:pt x="390" y="40"/>
                  </a:lnTo>
                  <a:lnTo>
                    <a:pt x="381" y="55"/>
                  </a:lnTo>
                  <a:lnTo>
                    <a:pt x="363" y="81"/>
                  </a:lnTo>
                  <a:lnTo>
                    <a:pt x="348" y="79"/>
                  </a:lnTo>
                  <a:lnTo>
                    <a:pt x="342" y="66"/>
                  </a:lnTo>
                  <a:lnTo>
                    <a:pt x="340" y="64"/>
                  </a:lnTo>
                  <a:lnTo>
                    <a:pt x="316" y="57"/>
                  </a:lnTo>
                  <a:lnTo>
                    <a:pt x="312" y="57"/>
                  </a:lnTo>
                  <a:lnTo>
                    <a:pt x="294" y="66"/>
                  </a:lnTo>
                  <a:lnTo>
                    <a:pt x="285" y="58"/>
                  </a:lnTo>
                  <a:lnTo>
                    <a:pt x="280" y="55"/>
                  </a:lnTo>
                  <a:lnTo>
                    <a:pt x="270" y="55"/>
                  </a:lnTo>
                  <a:lnTo>
                    <a:pt x="265" y="58"/>
                  </a:lnTo>
                  <a:lnTo>
                    <a:pt x="262" y="63"/>
                  </a:lnTo>
                  <a:lnTo>
                    <a:pt x="259" y="66"/>
                  </a:lnTo>
                  <a:lnTo>
                    <a:pt x="244" y="60"/>
                  </a:lnTo>
                  <a:lnTo>
                    <a:pt x="235" y="54"/>
                  </a:lnTo>
                  <a:lnTo>
                    <a:pt x="213" y="33"/>
                  </a:lnTo>
                  <a:lnTo>
                    <a:pt x="208" y="28"/>
                  </a:lnTo>
                  <a:lnTo>
                    <a:pt x="199" y="28"/>
                  </a:lnTo>
                  <a:lnTo>
                    <a:pt x="184" y="19"/>
                  </a:lnTo>
                  <a:lnTo>
                    <a:pt x="180" y="18"/>
                  </a:lnTo>
                  <a:lnTo>
                    <a:pt x="168" y="1"/>
                  </a:lnTo>
                  <a:lnTo>
                    <a:pt x="162" y="0"/>
                  </a:lnTo>
                  <a:lnTo>
                    <a:pt x="159" y="0"/>
                  </a:lnTo>
                  <a:lnTo>
                    <a:pt x="156" y="3"/>
                  </a:lnTo>
                  <a:lnTo>
                    <a:pt x="151" y="13"/>
                  </a:lnTo>
                  <a:lnTo>
                    <a:pt x="145" y="13"/>
                  </a:lnTo>
                  <a:lnTo>
                    <a:pt x="142" y="9"/>
                  </a:lnTo>
                  <a:lnTo>
                    <a:pt x="136" y="18"/>
                  </a:lnTo>
                  <a:lnTo>
                    <a:pt x="127" y="28"/>
                  </a:lnTo>
                  <a:lnTo>
                    <a:pt x="129" y="49"/>
                  </a:lnTo>
                  <a:lnTo>
                    <a:pt x="127" y="58"/>
                  </a:lnTo>
                  <a:lnTo>
                    <a:pt x="120" y="61"/>
                  </a:lnTo>
                  <a:lnTo>
                    <a:pt x="108" y="63"/>
                  </a:lnTo>
                  <a:lnTo>
                    <a:pt x="102" y="63"/>
                  </a:lnTo>
                  <a:lnTo>
                    <a:pt x="97" y="64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99" y="90"/>
                  </a:lnTo>
                  <a:lnTo>
                    <a:pt x="99" y="97"/>
                  </a:lnTo>
                  <a:lnTo>
                    <a:pt x="96" y="102"/>
                  </a:lnTo>
                  <a:lnTo>
                    <a:pt x="87" y="109"/>
                  </a:lnTo>
                  <a:lnTo>
                    <a:pt x="84" y="115"/>
                  </a:lnTo>
                  <a:lnTo>
                    <a:pt x="81" y="157"/>
                  </a:lnTo>
                  <a:lnTo>
                    <a:pt x="69" y="163"/>
                  </a:lnTo>
                  <a:lnTo>
                    <a:pt x="51" y="169"/>
                  </a:lnTo>
                  <a:lnTo>
                    <a:pt x="43" y="168"/>
                  </a:lnTo>
                  <a:lnTo>
                    <a:pt x="39" y="166"/>
                  </a:lnTo>
                  <a:lnTo>
                    <a:pt x="28" y="168"/>
                  </a:lnTo>
                  <a:lnTo>
                    <a:pt x="7" y="166"/>
                  </a:lnTo>
                  <a:lnTo>
                    <a:pt x="6" y="172"/>
                  </a:lnTo>
                  <a:lnTo>
                    <a:pt x="7" y="183"/>
                  </a:lnTo>
                  <a:lnTo>
                    <a:pt x="6" y="196"/>
                  </a:lnTo>
                  <a:lnTo>
                    <a:pt x="3" y="202"/>
                  </a:lnTo>
                  <a:lnTo>
                    <a:pt x="0" y="211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94" name="Freeform 24"/>
            <p:cNvSpPr>
              <a:spLocks noChangeAspect="1"/>
            </p:cNvSpPr>
            <p:nvPr/>
          </p:nvSpPr>
          <p:spPr bwMode="auto">
            <a:xfrm>
              <a:off x="5909409" y="4777460"/>
              <a:ext cx="745767" cy="794784"/>
            </a:xfrm>
            <a:custGeom>
              <a:avLst/>
              <a:gdLst/>
              <a:ahLst/>
              <a:cxnLst>
                <a:cxn ang="0">
                  <a:pos x="41" y="429"/>
                </a:cxn>
                <a:cxn ang="0">
                  <a:pos x="48" y="437"/>
                </a:cxn>
                <a:cxn ang="0">
                  <a:pos x="57" y="438"/>
                </a:cxn>
                <a:cxn ang="0">
                  <a:pos x="60" y="443"/>
                </a:cxn>
                <a:cxn ang="0">
                  <a:pos x="68" y="443"/>
                </a:cxn>
                <a:cxn ang="0">
                  <a:pos x="72" y="447"/>
                </a:cxn>
                <a:cxn ang="0">
                  <a:pos x="83" y="458"/>
                </a:cxn>
                <a:cxn ang="0">
                  <a:pos x="116" y="459"/>
                </a:cxn>
                <a:cxn ang="0">
                  <a:pos x="120" y="455"/>
                </a:cxn>
                <a:cxn ang="0">
                  <a:pos x="128" y="437"/>
                </a:cxn>
                <a:cxn ang="0">
                  <a:pos x="138" y="428"/>
                </a:cxn>
                <a:cxn ang="0">
                  <a:pos x="156" y="434"/>
                </a:cxn>
                <a:cxn ang="0">
                  <a:pos x="189" y="447"/>
                </a:cxn>
                <a:cxn ang="0">
                  <a:pos x="218" y="468"/>
                </a:cxn>
                <a:cxn ang="0">
                  <a:pos x="453" y="452"/>
                </a:cxn>
                <a:cxn ang="0">
                  <a:pos x="479" y="431"/>
                </a:cxn>
                <a:cxn ang="0">
                  <a:pos x="464" y="234"/>
                </a:cxn>
                <a:cxn ang="0">
                  <a:pos x="330" y="56"/>
                </a:cxn>
                <a:cxn ang="0">
                  <a:pos x="311" y="57"/>
                </a:cxn>
                <a:cxn ang="0">
                  <a:pos x="299" y="53"/>
                </a:cxn>
                <a:cxn ang="0">
                  <a:pos x="284" y="0"/>
                </a:cxn>
                <a:cxn ang="0">
                  <a:pos x="272" y="18"/>
                </a:cxn>
                <a:cxn ang="0">
                  <a:pos x="272" y="128"/>
                </a:cxn>
                <a:cxn ang="0">
                  <a:pos x="275" y="147"/>
                </a:cxn>
                <a:cxn ang="0">
                  <a:pos x="260" y="158"/>
                </a:cxn>
                <a:cxn ang="0">
                  <a:pos x="246" y="170"/>
                </a:cxn>
                <a:cxn ang="0">
                  <a:pos x="242" y="201"/>
                </a:cxn>
                <a:cxn ang="0">
                  <a:pos x="240" y="227"/>
                </a:cxn>
                <a:cxn ang="0">
                  <a:pos x="228" y="251"/>
                </a:cxn>
                <a:cxn ang="0">
                  <a:pos x="137" y="323"/>
                </a:cxn>
                <a:cxn ang="0">
                  <a:pos x="120" y="330"/>
                </a:cxn>
                <a:cxn ang="0">
                  <a:pos x="113" y="333"/>
                </a:cxn>
                <a:cxn ang="0">
                  <a:pos x="102" y="339"/>
                </a:cxn>
                <a:cxn ang="0">
                  <a:pos x="96" y="342"/>
                </a:cxn>
                <a:cxn ang="0">
                  <a:pos x="0" y="353"/>
                </a:cxn>
                <a:cxn ang="0">
                  <a:pos x="38" y="381"/>
                </a:cxn>
                <a:cxn ang="0">
                  <a:pos x="39" y="419"/>
                </a:cxn>
              </a:cxnLst>
              <a:rect l="0" t="0" r="r" b="b"/>
              <a:pathLst>
                <a:path w="480" h="468">
                  <a:moveTo>
                    <a:pt x="39" y="419"/>
                  </a:moveTo>
                  <a:lnTo>
                    <a:pt x="41" y="429"/>
                  </a:lnTo>
                  <a:lnTo>
                    <a:pt x="47" y="428"/>
                  </a:lnTo>
                  <a:lnTo>
                    <a:pt x="48" y="437"/>
                  </a:lnTo>
                  <a:lnTo>
                    <a:pt x="53" y="438"/>
                  </a:lnTo>
                  <a:lnTo>
                    <a:pt x="57" y="438"/>
                  </a:lnTo>
                  <a:lnTo>
                    <a:pt x="59" y="438"/>
                  </a:lnTo>
                  <a:lnTo>
                    <a:pt x="60" y="443"/>
                  </a:lnTo>
                  <a:lnTo>
                    <a:pt x="65" y="443"/>
                  </a:lnTo>
                  <a:lnTo>
                    <a:pt x="68" y="443"/>
                  </a:lnTo>
                  <a:lnTo>
                    <a:pt x="71" y="443"/>
                  </a:lnTo>
                  <a:lnTo>
                    <a:pt x="72" y="447"/>
                  </a:lnTo>
                  <a:lnTo>
                    <a:pt x="83" y="455"/>
                  </a:lnTo>
                  <a:lnTo>
                    <a:pt x="83" y="458"/>
                  </a:lnTo>
                  <a:lnTo>
                    <a:pt x="86" y="459"/>
                  </a:lnTo>
                  <a:lnTo>
                    <a:pt x="116" y="459"/>
                  </a:lnTo>
                  <a:lnTo>
                    <a:pt x="120" y="459"/>
                  </a:lnTo>
                  <a:lnTo>
                    <a:pt x="120" y="455"/>
                  </a:lnTo>
                  <a:lnTo>
                    <a:pt x="128" y="453"/>
                  </a:lnTo>
                  <a:lnTo>
                    <a:pt x="128" y="437"/>
                  </a:lnTo>
                  <a:lnTo>
                    <a:pt x="132" y="429"/>
                  </a:lnTo>
                  <a:lnTo>
                    <a:pt x="138" y="428"/>
                  </a:lnTo>
                  <a:lnTo>
                    <a:pt x="150" y="429"/>
                  </a:lnTo>
                  <a:lnTo>
                    <a:pt x="156" y="434"/>
                  </a:lnTo>
                  <a:lnTo>
                    <a:pt x="164" y="434"/>
                  </a:lnTo>
                  <a:lnTo>
                    <a:pt x="189" y="447"/>
                  </a:lnTo>
                  <a:lnTo>
                    <a:pt x="213" y="447"/>
                  </a:lnTo>
                  <a:lnTo>
                    <a:pt x="218" y="468"/>
                  </a:lnTo>
                  <a:lnTo>
                    <a:pt x="282" y="464"/>
                  </a:lnTo>
                  <a:lnTo>
                    <a:pt x="453" y="452"/>
                  </a:lnTo>
                  <a:lnTo>
                    <a:pt x="480" y="452"/>
                  </a:lnTo>
                  <a:lnTo>
                    <a:pt x="479" y="431"/>
                  </a:lnTo>
                  <a:lnTo>
                    <a:pt x="467" y="273"/>
                  </a:lnTo>
                  <a:lnTo>
                    <a:pt x="464" y="234"/>
                  </a:lnTo>
                  <a:lnTo>
                    <a:pt x="351" y="83"/>
                  </a:lnTo>
                  <a:lnTo>
                    <a:pt x="330" y="56"/>
                  </a:lnTo>
                  <a:lnTo>
                    <a:pt x="324" y="62"/>
                  </a:lnTo>
                  <a:lnTo>
                    <a:pt x="311" y="57"/>
                  </a:lnTo>
                  <a:lnTo>
                    <a:pt x="306" y="56"/>
                  </a:lnTo>
                  <a:lnTo>
                    <a:pt x="299" y="53"/>
                  </a:lnTo>
                  <a:lnTo>
                    <a:pt x="285" y="54"/>
                  </a:lnTo>
                  <a:lnTo>
                    <a:pt x="284" y="0"/>
                  </a:lnTo>
                  <a:lnTo>
                    <a:pt x="279" y="0"/>
                  </a:lnTo>
                  <a:lnTo>
                    <a:pt x="272" y="18"/>
                  </a:lnTo>
                  <a:lnTo>
                    <a:pt x="264" y="56"/>
                  </a:lnTo>
                  <a:lnTo>
                    <a:pt x="272" y="128"/>
                  </a:lnTo>
                  <a:lnTo>
                    <a:pt x="275" y="141"/>
                  </a:lnTo>
                  <a:lnTo>
                    <a:pt x="275" y="147"/>
                  </a:lnTo>
                  <a:lnTo>
                    <a:pt x="266" y="155"/>
                  </a:lnTo>
                  <a:lnTo>
                    <a:pt x="260" y="158"/>
                  </a:lnTo>
                  <a:lnTo>
                    <a:pt x="251" y="168"/>
                  </a:lnTo>
                  <a:lnTo>
                    <a:pt x="246" y="170"/>
                  </a:lnTo>
                  <a:lnTo>
                    <a:pt x="243" y="173"/>
                  </a:lnTo>
                  <a:lnTo>
                    <a:pt x="242" y="201"/>
                  </a:lnTo>
                  <a:lnTo>
                    <a:pt x="243" y="216"/>
                  </a:lnTo>
                  <a:lnTo>
                    <a:pt x="240" y="227"/>
                  </a:lnTo>
                  <a:lnTo>
                    <a:pt x="236" y="240"/>
                  </a:lnTo>
                  <a:lnTo>
                    <a:pt x="228" y="251"/>
                  </a:lnTo>
                  <a:lnTo>
                    <a:pt x="218" y="261"/>
                  </a:lnTo>
                  <a:lnTo>
                    <a:pt x="137" y="323"/>
                  </a:lnTo>
                  <a:lnTo>
                    <a:pt x="134" y="326"/>
                  </a:lnTo>
                  <a:lnTo>
                    <a:pt x="120" y="330"/>
                  </a:lnTo>
                  <a:lnTo>
                    <a:pt x="119" y="332"/>
                  </a:lnTo>
                  <a:lnTo>
                    <a:pt x="113" y="333"/>
                  </a:lnTo>
                  <a:lnTo>
                    <a:pt x="111" y="335"/>
                  </a:lnTo>
                  <a:lnTo>
                    <a:pt x="102" y="339"/>
                  </a:lnTo>
                  <a:lnTo>
                    <a:pt x="101" y="339"/>
                  </a:lnTo>
                  <a:lnTo>
                    <a:pt x="96" y="342"/>
                  </a:lnTo>
                  <a:lnTo>
                    <a:pt x="90" y="344"/>
                  </a:lnTo>
                  <a:lnTo>
                    <a:pt x="0" y="353"/>
                  </a:lnTo>
                  <a:lnTo>
                    <a:pt x="15" y="375"/>
                  </a:lnTo>
                  <a:lnTo>
                    <a:pt x="38" y="381"/>
                  </a:lnTo>
                  <a:lnTo>
                    <a:pt x="39" y="404"/>
                  </a:lnTo>
                  <a:lnTo>
                    <a:pt x="39" y="419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95" name="Freeform 25"/>
            <p:cNvSpPr>
              <a:spLocks noChangeAspect="1"/>
            </p:cNvSpPr>
            <p:nvPr/>
          </p:nvSpPr>
          <p:spPr bwMode="auto">
            <a:xfrm>
              <a:off x="5551347" y="5569440"/>
              <a:ext cx="865516" cy="867675"/>
            </a:xfrm>
            <a:custGeom>
              <a:avLst/>
              <a:gdLst/>
              <a:ahLst/>
              <a:cxnLst>
                <a:cxn ang="0">
                  <a:pos x="39" y="134"/>
                </a:cxn>
                <a:cxn ang="0">
                  <a:pos x="61" y="119"/>
                </a:cxn>
                <a:cxn ang="0">
                  <a:pos x="70" y="111"/>
                </a:cxn>
                <a:cxn ang="0">
                  <a:pos x="87" y="69"/>
                </a:cxn>
                <a:cxn ang="0">
                  <a:pos x="93" y="62"/>
                </a:cxn>
                <a:cxn ang="0">
                  <a:pos x="102" y="18"/>
                </a:cxn>
                <a:cxn ang="0">
                  <a:pos x="115" y="5"/>
                </a:cxn>
                <a:cxn ang="0">
                  <a:pos x="142" y="18"/>
                </a:cxn>
                <a:cxn ang="0">
                  <a:pos x="148" y="39"/>
                </a:cxn>
                <a:cxn ang="0">
                  <a:pos x="156" y="72"/>
                </a:cxn>
                <a:cxn ang="0">
                  <a:pos x="180" y="78"/>
                </a:cxn>
                <a:cxn ang="0">
                  <a:pos x="201" y="92"/>
                </a:cxn>
                <a:cxn ang="0">
                  <a:pos x="244" y="38"/>
                </a:cxn>
                <a:cxn ang="0">
                  <a:pos x="250" y="30"/>
                </a:cxn>
                <a:cxn ang="0">
                  <a:pos x="267" y="20"/>
                </a:cxn>
                <a:cxn ang="0">
                  <a:pos x="279" y="18"/>
                </a:cxn>
                <a:cxn ang="0">
                  <a:pos x="288" y="5"/>
                </a:cxn>
                <a:cxn ang="0">
                  <a:pos x="300" y="8"/>
                </a:cxn>
                <a:cxn ang="0">
                  <a:pos x="306" y="6"/>
                </a:cxn>
                <a:cxn ang="0">
                  <a:pos x="318" y="14"/>
                </a:cxn>
                <a:cxn ang="0">
                  <a:pos x="327" y="14"/>
                </a:cxn>
                <a:cxn ang="0">
                  <a:pos x="334" y="33"/>
                </a:cxn>
                <a:cxn ang="0">
                  <a:pos x="352" y="47"/>
                </a:cxn>
                <a:cxn ang="0">
                  <a:pos x="348" y="66"/>
                </a:cxn>
                <a:cxn ang="0">
                  <a:pos x="375" y="72"/>
                </a:cxn>
                <a:cxn ang="0">
                  <a:pos x="387" y="77"/>
                </a:cxn>
                <a:cxn ang="0">
                  <a:pos x="391" y="86"/>
                </a:cxn>
                <a:cxn ang="0">
                  <a:pos x="387" y="93"/>
                </a:cxn>
                <a:cxn ang="0">
                  <a:pos x="408" y="104"/>
                </a:cxn>
                <a:cxn ang="0">
                  <a:pos x="492" y="164"/>
                </a:cxn>
                <a:cxn ang="0">
                  <a:pos x="543" y="204"/>
                </a:cxn>
                <a:cxn ang="0">
                  <a:pos x="535" y="264"/>
                </a:cxn>
                <a:cxn ang="0">
                  <a:pos x="340" y="317"/>
                </a:cxn>
                <a:cxn ang="0">
                  <a:pos x="298" y="380"/>
                </a:cxn>
                <a:cxn ang="0">
                  <a:pos x="303" y="387"/>
                </a:cxn>
                <a:cxn ang="0">
                  <a:pos x="303" y="417"/>
                </a:cxn>
                <a:cxn ang="0">
                  <a:pos x="312" y="447"/>
                </a:cxn>
                <a:cxn ang="0">
                  <a:pos x="306" y="479"/>
                </a:cxn>
                <a:cxn ang="0">
                  <a:pos x="294" y="507"/>
                </a:cxn>
                <a:cxn ang="0">
                  <a:pos x="291" y="503"/>
                </a:cxn>
                <a:cxn ang="0">
                  <a:pos x="234" y="452"/>
                </a:cxn>
                <a:cxn ang="0">
                  <a:pos x="228" y="447"/>
                </a:cxn>
                <a:cxn ang="0">
                  <a:pos x="214" y="429"/>
                </a:cxn>
                <a:cxn ang="0">
                  <a:pos x="196" y="414"/>
                </a:cxn>
                <a:cxn ang="0">
                  <a:pos x="190" y="407"/>
                </a:cxn>
                <a:cxn ang="0">
                  <a:pos x="183" y="404"/>
                </a:cxn>
                <a:cxn ang="0">
                  <a:pos x="181" y="404"/>
                </a:cxn>
                <a:cxn ang="0">
                  <a:pos x="171" y="396"/>
                </a:cxn>
                <a:cxn ang="0">
                  <a:pos x="145" y="374"/>
                </a:cxn>
                <a:cxn ang="0">
                  <a:pos x="124" y="356"/>
                </a:cxn>
                <a:cxn ang="0">
                  <a:pos x="90" y="330"/>
                </a:cxn>
                <a:cxn ang="0">
                  <a:pos x="75" y="320"/>
                </a:cxn>
                <a:cxn ang="0">
                  <a:pos x="57" y="309"/>
                </a:cxn>
                <a:cxn ang="0">
                  <a:pos x="37" y="300"/>
                </a:cxn>
                <a:cxn ang="0">
                  <a:pos x="33" y="296"/>
                </a:cxn>
                <a:cxn ang="0">
                  <a:pos x="18" y="294"/>
                </a:cxn>
                <a:cxn ang="0">
                  <a:pos x="9" y="264"/>
                </a:cxn>
              </a:cxnLst>
              <a:rect l="0" t="0" r="r" b="b"/>
              <a:pathLst>
                <a:path w="555" h="510">
                  <a:moveTo>
                    <a:pt x="0" y="242"/>
                  </a:moveTo>
                  <a:lnTo>
                    <a:pt x="13" y="203"/>
                  </a:lnTo>
                  <a:lnTo>
                    <a:pt x="39" y="134"/>
                  </a:lnTo>
                  <a:lnTo>
                    <a:pt x="45" y="128"/>
                  </a:lnTo>
                  <a:lnTo>
                    <a:pt x="57" y="120"/>
                  </a:lnTo>
                  <a:lnTo>
                    <a:pt x="61" y="119"/>
                  </a:lnTo>
                  <a:lnTo>
                    <a:pt x="60" y="117"/>
                  </a:lnTo>
                  <a:lnTo>
                    <a:pt x="66" y="113"/>
                  </a:lnTo>
                  <a:lnTo>
                    <a:pt x="70" y="111"/>
                  </a:lnTo>
                  <a:lnTo>
                    <a:pt x="70" y="105"/>
                  </a:lnTo>
                  <a:lnTo>
                    <a:pt x="84" y="69"/>
                  </a:lnTo>
                  <a:lnTo>
                    <a:pt x="87" y="69"/>
                  </a:lnTo>
                  <a:lnTo>
                    <a:pt x="90" y="66"/>
                  </a:lnTo>
                  <a:lnTo>
                    <a:pt x="90" y="65"/>
                  </a:lnTo>
                  <a:lnTo>
                    <a:pt x="93" y="62"/>
                  </a:lnTo>
                  <a:lnTo>
                    <a:pt x="93" y="60"/>
                  </a:lnTo>
                  <a:lnTo>
                    <a:pt x="99" y="53"/>
                  </a:lnTo>
                  <a:lnTo>
                    <a:pt x="102" y="18"/>
                  </a:lnTo>
                  <a:lnTo>
                    <a:pt x="109" y="5"/>
                  </a:lnTo>
                  <a:lnTo>
                    <a:pt x="114" y="5"/>
                  </a:lnTo>
                  <a:lnTo>
                    <a:pt x="115" y="5"/>
                  </a:lnTo>
                  <a:lnTo>
                    <a:pt x="129" y="5"/>
                  </a:lnTo>
                  <a:lnTo>
                    <a:pt x="135" y="8"/>
                  </a:lnTo>
                  <a:lnTo>
                    <a:pt x="142" y="18"/>
                  </a:lnTo>
                  <a:lnTo>
                    <a:pt x="150" y="23"/>
                  </a:lnTo>
                  <a:lnTo>
                    <a:pt x="150" y="29"/>
                  </a:lnTo>
                  <a:lnTo>
                    <a:pt x="148" y="39"/>
                  </a:lnTo>
                  <a:lnTo>
                    <a:pt x="150" y="51"/>
                  </a:lnTo>
                  <a:lnTo>
                    <a:pt x="151" y="54"/>
                  </a:lnTo>
                  <a:lnTo>
                    <a:pt x="156" y="72"/>
                  </a:lnTo>
                  <a:lnTo>
                    <a:pt x="160" y="74"/>
                  </a:lnTo>
                  <a:lnTo>
                    <a:pt x="174" y="74"/>
                  </a:lnTo>
                  <a:lnTo>
                    <a:pt x="180" y="78"/>
                  </a:lnTo>
                  <a:lnTo>
                    <a:pt x="189" y="90"/>
                  </a:lnTo>
                  <a:lnTo>
                    <a:pt x="193" y="90"/>
                  </a:lnTo>
                  <a:lnTo>
                    <a:pt x="201" y="92"/>
                  </a:lnTo>
                  <a:lnTo>
                    <a:pt x="202" y="90"/>
                  </a:lnTo>
                  <a:lnTo>
                    <a:pt x="222" y="65"/>
                  </a:lnTo>
                  <a:lnTo>
                    <a:pt x="244" y="38"/>
                  </a:lnTo>
                  <a:lnTo>
                    <a:pt x="246" y="33"/>
                  </a:lnTo>
                  <a:lnTo>
                    <a:pt x="247" y="32"/>
                  </a:lnTo>
                  <a:lnTo>
                    <a:pt x="250" y="30"/>
                  </a:lnTo>
                  <a:lnTo>
                    <a:pt x="255" y="27"/>
                  </a:lnTo>
                  <a:lnTo>
                    <a:pt x="262" y="21"/>
                  </a:lnTo>
                  <a:lnTo>
                    <a:pt x="267" y="20"/>
                  </a:lnTo>
                  <a:lnTo>
                    <a:pt x="270" y="17"/>
                  </a:lnTo>
                  <a:lnTo>
                    <a:pt x="277" y="17"/>
                  </a:lnTo>
                  <a:lnTo>
                    <a:pt x="279" y="18"/>
                  </a:lnTo>
                  <a:lnTo>
                    <a:pt x="282" y="17"/>
                  </a:lnTo>
                  <a:lnTo>
                    <a:pt x="285" y="5"/>
                  </a:lnTo>
                  <a:lnTo>
                    <a:pt x="288" y="5"/>
                  </a:lnTo>
                  <a:lnTo>
                    <a:pt x="297" y="0"/>
                  </a:lnTo>
                  <a:lnTo>
                    <a:pt x="298" y="3"/>
                  </a:lnTo>
                  <a:lnTo>
                    <a:pt x="300" y="8"/>
                  </a:lnTo>
                  <a:lnTo>
                    <a:pt x="301" y="8"/>
                  </a:lnTo>
                  <a:lnTo>
                    <a:pt x="303" y="8"/>
                  </a:lnTo>
                  <a:lnTo>
                    <a:pt x="306" y="6"/>
                  </a:lnTo>
                  <a:lnTo>
                    <a:pt x="312" y="11"/>
                  </a:lnTo>
                  <a:lnTo>
                    <a:pt x="313" y="12"/>
                  </a:lnTo>
                  <a:lnTo>
                    <a:pt x="318" y="14"/>
                  </a:lnTo>
                  <a:lnTo>
                    <a:pt x="322" y="11"/>
                  </a:lnTo>
                  <a:lnTo>
                    <a:pt x="325" y="11"/>
                  </a:lnTo>
                  <a:lnTo>
                    <a:pt x="327" y="14"/>
                  </a:lnTo>
                  <a:lnTo>
                    <a:pt x="328" y="21"/>
                  </a:lnTo>
                  <a:lnTo>
                    <a:pt x="331" y="33"/>
                  </a:lnTo>
                  <a:lnTo>
                    <a:pt x="334" y="33"/>
                  </a:lnTo>
                  <a:lnTo>
                    <a:pt x="343" y="35"/>
                  </a:lnTo>
                  <a:lnTo>
                    <a:pt x="348" y="38"/>
                  </a:lnTo>
                  <a:lnTo>
                    <a:pt x="352" y="47"/>
                  </a:lnTo>
                  <a:lnTo>
                    <a:pt x="352" y="51"/>
                  </a:lnTo>
                  <a:lnTo>
                    <a:pt x="348" y="59"/>
                  </a:lnTo>
                  <a:lnTo>
                    <a:pt x="348" y="66"/>
                  </a:lnTo>
                  <a:lnTo>
                    <a:pt x="351" y="68"/>
                  </a:lnTo>
                  <a:lnTo>
                    <a:pt x="367" y="69"/>
                  </a:lnTo>
                  <a:lnTo>
                    <a:pt x="375" y="72"/>
                  </a:lnTo>
                  <a:lnTo>
                    <a:pt x="373" y="75"/>
                  </a:lnTo>
                  <a:lnTo>
                    <a:pt x="376" y="77"/>
                  </a:lnTo>
                  <a:lnTo>
                    <a:pt x="387" y="77"/>
                  </a:lnTo>
                  <a:lnTo>
                    <a:pt x="388" y="81"/>
                  </a:lnTo>
                  <a:lnTo>
                    <a:pt x="393" y="83"/>
                  </a:lnTo>
                  <a:lnTo>
                    <a:pt x="391" y="86"/>
                  </a:lnTo>
                  <a:lnTo>
                    <a:pt x="390" y="87"/>
                  </a:lnTo>
                  <a:lnTo>
                    <a:pt x="388" y="93"/>
                  </a:lnTo>
                  <a:lnTo>
                    <a:pt x="387" y="93"/>
                  </a:lnTo>
                  <a:lnTo>
                    <a:pt x="385" y="96"/>
                  </a:lnTo>
                  <a:lnTo>
                    <a:pt x="388" y="96"/>
                  </a:lnTo>
                  <a:lnTo>
                    <a:pt x="408" y="104"/>
                  </a:lnTo>
                  <a:lnTo>
                    <a:pt x="444" y="135"/>
                  </a:lnTo>
                  <a:lnTo>
                    <a:pt x="466" y="150"/>
                  </a:lnTo>
                  <a:lnTo>
                    <a:pt x="492" y="164"/>
                  </a:lnTo>
                  <a:lnTo>
                    <a:pt x="511" y="180"/>
                  </a:lnTo>
                  <a:lnTo>
                    <a:pt x="528" y="201"/>
                  </a:lnTo>
                  <a:lnTo>
                    <a:pt x="543" y="204"/>
                  </a:lnTo>
                  <a:lnTo>
                    <a:pt x="555" y="210"/>
                  </a:lnTo>
                  <a:lnTo>
                    <a:pt x="549" y="237"/>
                  </a:lnTo>
                  <a:lnTo>
                    <a:pt x="535" y="264"/>
                  </a:lnTo>
                  <a:lnTo>
                    <a:pt x="366" y="279"/>
                  </a:lnTo>
                  <a:lnTo>
                    <a:pt x="349" y="300"/>
                  </a:lnTo>
                  <a:lnTo>
                    <a:pt x="340" y="317"/>
                  </a:lnTo>
                  <a:lnTo>
                    <a:pt x="309" y="374"/>
                  </a:lnTo>
                  <a:lnTo>
                    <a:pt x="300" y="378"/>
                  </a:lnTo>
                  <a:lnTo>
                    <a:pt x="298" y="380"/>
                  </a:lnTo>
                  <a:lnTo>
                    <a:pt x="297" y="383"/>
                  </a:lnTo>
                  <a:lnTo>
                    <a:pt x="298" y="386"/>
                  </a:lnTo>
                  <a:lnTo>
                    <a:pt x="303" y="387"/>
                  </a:lnTo>
                  <a:lnTo>
                    <a:pt x="303" y="402"/>
                  </a:lnTo>
                  <a:lnTo>
                    <a:pt x="300" y="413"/>
                  </a:lnTo>
                  <a:lnTo>
                    <a:pt x="303" y="417"/>
                  </a:lnTo>
                  <a:lnTo>
                    <a:pt x="316" y="420"/>
                  </a:lnTo>
                  <a:lnTo>
                    <a:pt x="316" y="441"/>
                  </a:lnTo>
                  <a:lnTo>
                    <a:pt x="312" y="447"/>
                  </a:lnTo>
                  <a:lnTo>
                    <a:pt x="304" y="453"/>
                  </a:lnTo>
                  <a:lnTo>
                    <a:pt x="307" y="473"/>
                  </a:lnTo>
                  <a:lnTo>
                    <a:pt x="306" y="479"/>
                  </a:lnTo>
                  <a:lnTo>
                    <a:pt x="309" y="494"/>
                  </a:lnTo>
                  <a:lnTo>
                    <a:pt x="298" y="510"/>
                  </a:lnTo>
                  <a:lnTo>
                    <a:pt x="294" y="507"/>
                  </a:lnTo>
                  <a:lnTo>
                    <a:pt x="292" y="506"/>
                  </a:lnTo>
                  <a:lnTo>
                    <a:pt x="294" y="506"/>
                  </a:lnTo>
                  <a:lnTo>
                    <a:pt x="291" y="503"/>
                  </a:lnTo>
                  <a:lnTo>
                    <a:pt x="250" y="468"/>
                  </a:lnTo>
                  <a:lnTo>
                    <a:pt x="232" y="452"/>
                  </a:lnTo>
                  <a:lnTo>
                    <a:pt x="234" y="452"/>
                  </a:lnTo>
                  <a:lnTo>
                    <a:pt x="231" y="449"/>
                  </a:lnTo>
                  <a:lnTo>
                    <a:pt x="231" y="450"/>
                  </a:lnTo>
                  <a:lnTo>
                    <a:pt x="228" y="447"/>
                  </a:lnTo>
                  <a:lnTo>
                    <a:pt x="217" y="435"/>
                  </a:lnTo>
                  <a:lnTo>
                    <a:pt x="216" y="432"/>
                  </a:lnTo>
                  <a:lnTo>
                    <a:pt x="214" y="429"/>
                  </a:lnTo>
                  <a:lnTo>
                    <a:pt x="210" y="431"/>
                  </a:lnTo>
                  <a:lnTo>
                    <a:pt x="195" y="414"/>
                  </a:lnTo>
                  <a:lnTo>
                    <a:pt x="196" y="414"/>
                  </a:lnTo>
                  <a:lnTo>
                    <a:pt x="196" y="413"/>
                  </a:lnTo>
                  <a:lnTo>
                    <a:pt x="192" y="410"/>
                  </a:lnTo>
                  <a:lnTo>
                    <a:pt x="190" y="407"/>
                  </a:lnTo>
                  <a:lnTo>
                    <a:pt x="187" y="407"/>
                  </a:lnTo>
                  <a:lnTo>
                    <a:pt x="187" y="405"/>
                  </a:lnTo>
                  <a:lnTo>
                    <a:pt x="183" y="404"/>
                  </a:lnTo>
                  <a:lnTo>
                    <a:pt x="180" y="401"/>
                  </a:lnTo>
                  <a:lnTo>
                    <a:pt x="178" y="401"/>
                  </a:lnTo>
                  <a:lnTo>
                    <a:pt x="181" y="404"/>
                  </a:lnTo>
                  <a:lnTo>
                    <a:pt x="177" y="401"/>
                  </a:lnTo>
                  <a:lnTo>
                    <a:pt x="174" y="399"/>
                  </a:lnTo>
                  <a:lnTo>
                    <a:pt x="171" y="396"/>
                  </a:lnTo>
                  <a:lnTo>
                    <a:pt x="168" y="393"/>
                  </a:lnTo>
                  <a:lnTo>
                    <a:pt x="150" y="377"/>
                  </a:lnTo>
                  <a:lnTo>
                    <a:pt x="145" y="374"/>
                  </a:lnTo>
                  <a:lnTo>
                    <a:pt x="145" y="372"/>
                  </a:lnTo>
                  <a:lnTo>
                    <a:pt x="126" y="359"/>
                  </a:lnTo>
                  <a:lnTo>
                    <a:pt x="124" y="356"/>
                  </a:lnTo>
                  <a:lnTo>
                    <a:pt x="115" y="350"/>
                  </a:lnTo>
                  <a:lnTo>
                    <a:pt x="102" y="339"/>
                  </a:lnTo>
                  <a:lnTo>
                    <a:pt x="90" y="330"/>
                  </a:lnTo>
                  <a:lnTo>
                    <a:pt x="87" y="329"/>
                  </a:lnTo>
                  <a:lnTo>
                    <a:pt x="84" y="327"/>
                  </a:lnTo>
                  <a:lnTo>
                    <a:pt x="75" y="320"/>
                  </a:lnTo>
                  <a:lnTo>
                    <a:pt x="69" y="317"/>
                  </a:lnTo>
                  <a:lnTo>
                    <a:pt x="60" y="311"/>
                  </a:lnTo>
                  <a:lnTo>
                    <a:pt x="57" y="309"/>
                  </a:lnTo>
                  <a:lnTo>
                    <a:pt x="54" y="306"/>
                  </a:lnTo>
                  <a:lnTo>
                    <a:pt x="45" y="302"/>
                  </a:lnTo>
                  <a:lnTo>
                    <a:pt x="37" y="300"/>
                  </a:lnTo>
                  <a:lnTo>
                    <a:pt x="36" y="300"/>
                  </a:lnTo>
                  <a:lnTo>
                    <a:pt x="33" y="297"/>
                  </a:lnTo>
                  <a:lnTo>
                    <a:pt x="33" y="296"/>
                  </a:lnTo>
                  <a:lnTo>
                    <a:pt x="30" y="294"/>
                  </a:lnTo>
                  <a:lnTo>
                    <a:pt x="22" y="294"/>
                  </a:lnTo>
                  <a:lnTo>
                    <a:pt x="18" y="294"/>
                  </a:lnTo>
                  <a:lnTo>
                    <a:pt x="10" y="291"/>
                  </a:lnTo>
                  <a:lnTo>
                    <a:pt x="9" y="290"/>
                  </a:lnTo>
                  <a:lnTo>
                    <a:pt x="9" y="264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96" name="Freeform 26"/>
            <p:cNvSpPr>
              <a:spLocks noChangeAspect="1"/>
            </p:cNvSpPr>
            <p:nvPr/>
          </p:nvSpPr>
          <p:spPr bwMode="auto">
            <a:xfrm>
              <a:off x="6635020" y="4533557"/>
              <a:ext cx="493226" cy="992429"/>
            </a:xfrm>
            <a:custGeom>
              <a:avLst/>
              <a:gdLst/>
              <a:ahLst/>
              <a:cxnLst>
                <a:cxn ang="0">
                  <a:pos x="18" y="572"/>
                </a:cxn>
                <a:cxn ang="0">
                  <a:pos x="36" y="569"/>
                </a:cxn>
                <a:cxn ang="0">
                  <a:pos x="54" y="578"/>
                </a:cxn>
                <a:cxn ang="0">
                  <a:pos x="64" y="567"/>
                </a:cxn>
                <a:cxn ang="0">
                  <a:pos x="72" y="555"/>
                </a:cxn>
                <a:cxn ang="0">
                  <a:pos x="84" y="536"/>
                </a:cxn>
                <a:cxn ang="0">
                  <a:pos x="97" y="507"/>
                </a:cxn>
                <a:cxn ang="0">
                  <a:pos x="108" y="486"/>
                </a:cxn>
                <a:cxn ang="0">
                  <a:pos x="126" y="485"/>
                </a:cxn>
                <a:cxn ang="0">
                  <a:pos x="141" y="468"/>
                </a:cxn>
                <a:cxn ang="0">
                  <a:pos x="145" y="455"/>
                </a:cxn>
                <a:cxn ang="0">
                  <a:pos x="153" y="443"/>
                </a:cxn>
                <a:cxn ang="0">
                  <a:pos x="159" y="429"/>
                </a:cxn>
                <a:cxn ang="0">
                  <a:pos x="166" y="432"/>
                </a:cxn>
                <a:cxn ang="0">
                  <a:pos x="169" y="449"/>
                </a:cxn>
                <a:cxn ang="0">
                  <a:pos x="166" y="467"/>
                </a:cxn>
                <a:cxn ang="0">
                  <a:pos x="160" y="476"/>
                </a:cxn>
                <a:cxn ang="0">
                  <a:pos x="181" y="486"/>
                </a:cxn>
                <a:cxn ang="0">
                  <a:pos x="186" y="495"/>
                </a:cxn>
                <a:cxn ang="0">
                  <a:pos x="192" y="504"/>
                </a:cxn>
                <a:cxn ang="0">
                  <a:pos x="192" y="512"/>
                </a:cxn>
                <a:cxn ang="0">
                  <a:pos x="195" y="521"/>
                </a:cxn>
                <a:cxn ang="0">
                  <a:pos x="198" y="522"/>
                </a:cxn>
                <a:cxn ang="0">
                  <a:pos x="204" y="500"/>
                </a:cxn>
                <a:cxn ang="0">
                  <a:pos x="208" y="474"/>
                </a:cxn>
                <a:cxn ang="0">
                  <a:pos x="216" y="440"/>
                </a:cxn>
                <a:cxn ang="0">
                  <a:pos x="222" y="407"/>
                </a:cxn>
                <a:cxn ang="0">
                  <a:pos x="226" y="392"/>
                </a:cxn>
                <a:cxn ang="0">
                  <a:pos x="240" y="351"/>
                </a:cxn>
                <a:cxn ang="0">
                  <a:pos x="232" y="348"/>
                </a:cxn>
                <a:cxn ang="0">
                  <a:pos x="210" y="363"/>
                </a:cxn>
                <a:cxn ang="0">
                  <a:pos x="211" y="353"/>
                </a:cxn>
                <a:cxn ang="0">
                  <a:pos x="217" y="339"/>
                </a:cxn>
                <a:cxn ang="0">
                  <a:pos x="229" y="338"/>
                </a:cxn>
                <a:cxn ang="0">
                  <a:pos x="243" y="308"/>
                </a:cxn>
                <a:cxn ang="0">
                  <a:pos x="238" y="306"/>
                </a:cxn>
                <a:cxn ang="0">
                  <a:pos x="226" y="311"/>
                </a:cxn>
                <a:cxn ang="0">
                  <a:pos x="214" y="318"/>
                </a:cxn>
                <a:cxn ang="0">
                  <a:pos x="202" y="315"/>
                </a:cxn>
                <a:cxn ang="0">
                  <a:pos x="213" y="291"/>
                </a:cxn>
                <a:cxn ang="0">
                  <a:pos x="231" y="276"/>
                </a:cxn>
                <a:cxn ang="0">
                  <a:pos x="237" y="263"/>
                </a:cxn>
                <a:cxn ang="0">
                  <a:pos x="228" y="228"/>
                </a:cxn>
                <a:cxn ang="0">
                  <a:pos x="240" y="203"/>
                </a:cxn>
                <a:cxn ang="0">
                  <a:pos x="255" y="171"/>
                </a:cxn>
                <a:cxn ang="0">
                  <a:pos x="291" y="131"/>
                </a:cxn>
                <a:cxn ang="0">
                  <a:pos x="303" y="104"/>
                </a:cxn>
                <a:cxn ang="0">
                  <a:pos x="312" y="84"/>
                </a:cxn>
                <a:cxn ang="0">
                  <a:pos x="309" y="65"/>
                </a:cxn>
                <a:cxn ang="0">
                  <a:pos x="306" y="36"/>
                </a:cxn>
                <a:cxn ang="0">
                  <a:pos x="297" y="24"/>
                </a:cxn>
                <a:cxn ang="0">
                  <a:pos x="289" y="20"/>
                </a:cxn>
                <a:cxn ang="0">
                  <a:pos x="276" y="5"/>
                </a:cxn>
                <a:cxn ang="0">
                  <a:pos x="246" y="9"/>
                </a:cxn>
                <a:cxn ang="0">
                  <a:pos x="226" y="9"/>
                </a:cxn>
                <a:cxn ang="0">
                  <a:pos x="213" y="20"/>
                </a:cxn>
                <a:cxn ang="0">
                  <a:pos x="210" y="75"/>
                </a:cxn>
              </a:cxnLst>
              <a:rect l="0" t="0" r="r" b="b"/>
              <a:pathLst>
                <a:path w="316" h="584">
                  <a:moveTo>
                    <a:pt x="0" y="378"/>
                  </a:moveTo>
                  <a:lnTo>
                    <a:pt x="3" y="417"/>
                  </a:lnTo>
                  <a:lnTo>
                    <a:pt x="15" y="575"/>
                  </a:lnTo>
                  <a:lnTo>
                    <a:pt x="16" y="573"/>
                  </a:lnTo>
                  <a:lnTo>
                    <a:pt x="18" y="572"/>
                  </a:lnTo>
                  <a:lnTo>
                    <a:pt x="21" y="570"/>
                  </a:lnTo>
                  <a:lnTo>
                    <a:pt x="22" y="569"/>
                  </a:lnTo>
                  <a:lnTo>
                    <a:pt x="30" y="566"/>
                  </a:lnTo>
                  <a:lnTo>
                    <a:pt x="31" y="566"/>
                  </a:lnTo>
                  <a:lnTo>
                    <a:pt x="36" y="569"/>
                  </a:lnTo>
                  <a:lnTo>
                    <a:pt x="39" y="572"/>
                  </a:lnTo>
                  <a:lnTo>
                    <a:pt x="40" y="572"/>
                  </a:lnTo>
                  <a:lnTo>
                    <a:pt x="45" y="572"/>
                  </a:lnTo>
                  <a:lnTo>
                    <a:pt x="49" y="576"/>
                  </a:lnTo>
                  <a:lnTo>
                    <a:pt x="54" y="578"/>
                  </a:lnTo>
                  <a:lnTo>
                    <a:pt x="60" y="584"/>
                  </a:lnTo>
                  <a:lnTo>
                    <a:pt x="58" y="575"/>
                  </a:lnTo>
                  <a:lnTo>
                    <a:pt x="60" y="573"/>
                  </a:lnTo>
                  <a:lnTo>
                    <a:pt x="63" y="572"/>
                  </a:lnTo>
                  <a:lnTo>
                    <a:pt x="64" y="567"/>
                  </a:lnTo>
                  <a:lnTo>
                    <a:pt x="67" y="566"/>
                  </a:lnTo>
                  <a:lnTo>
                    <a:pt x="67" y="564"/>
                  </a:lnTo>
                  <a:lnTo>
                    <a:pt x="69" y="561"/>
                  </a:lnTo>
                  <a:lnTo>
                    <a:pt x="70" y="558"/>
                  </a:lnTo>
                  <a:lnTo>
                    <a:pt x="72" y="555"/>
                  </a:lnTo>
                  <a:lnTo>
                    <a:pt x="78" y="552"/>
                  </a:lnTo>
                  <a:lnTo>
                    <a:pt x="79" y="551"/>
                  </a:lnTo>
                  <a:lnTo>
                    <a:pt x="79" y="546"/>
                  </a:lnTo>
                  <a:lnTo>
                    <a:pt x="82" y="540"/>
                  </a:lnTo>
                  <a:lnTo>
                    <a:pt x="84" y="536"/>
                  </a:lnTo>
                  <a:lnTo>
                    <a:pt x="87" y="530"/>
                  </a:lnTo>
                  <a:lnTo>
                    <a:pt x="88" y="528"/>
                  </a:lnTo>
                  <a:lnTo>
                    <a:pt x="90" y="525"/>
                  </a:lnTo>
                  <a:lnTo>
                    <a:pt x="90" y="516"/>
                  </a:lnTo>
                  <a:lnTo>
                    <a:pt x="97" y="507"/>
                  </a:lnTo>
                  <a:lnTo>
                    <a:pt x="96" y="504"/>
                  </a:lnTo>
                  <a:lnTo>
                    <a:pt x="97" y="498"/>
                  </a:lnTo>
                  <a:lnTo>
                    <a:pt x="100" y="491"/>
                  </a:lnTo>
                  <a:lnTo>
                    <a:pt x="105" y="485"/>
                  </a:lnTo>
                  <a:lnTo>
                    <a:pt x="108" y="486"/>
                  </a:lnTo>
                  <a:lnTo>
                    <a:pt x="109" y="486"/>
                  </a:lnTo>
                  <a:lnTo>
                    <a:pt x="109" y="488"/>
                  </a:lnTo>
                  <a:lnTo>
                    <a:pt x="117" y="483"/>
                  </a:lnTo>
                  <a:lnTo>
                    <a:pt x="120" y="486"/>
                  </a:lnTo>
                  <a:lnTo>
                    <a:pt x="126" y="485"/>
                  </a:lnTo>
                  <a:lnTo>
                    <a:pt x="129" y="485"/>
                  </a:lnTo>
                  <a:lnTo>
                    <a:pt x="132" y="485"/>
                  </a:lnTo>
                  <a:lnTo>
                    <a:pt x="136" y="480"/>
                  </a:lnTo>
                  <a:lnTo>
                    <a:pt x="136" y="477"/>
                  </a:lnTo>
                  <a:lnTo>
                    <a:pt x="141" y="468"/>
                  </a:lnTo>
                  <a:lnTo>
                    <a:pt x="141" y="467"/>
                  </a:lnTo>
                  <a:lnTo>
                    <a:pt x="142" y="465"/>
                  </a:lnTo>
                  <a:lnTo>
                    <a:pt x="144" y="461"/>
                  </a:lnTo>
                  <a:lnTo>
                    <a:pt x="144" y="458"/>
                  </a:lnTo>
                  <a:lnTo>
                    <a:pt x="145" y="455"/>
                  </a:lnTo>
                  <a:lnTo>
                    <a:pt x="150" y="453"/>
                  </a:lnTo>
                  <a:lnTo>
                    <a:pt x="151" y="449"/>
                  </a:lnTo>
                  <a:lnTo>
                    <a:pt x="153" y="447"/>
                  </a:lnTo>
                  <a:lnTo>
                    <a:pt x="151" y="446"/>
                  </a:lnTo>
                  <a:lnTo>
                    <a:pt x="153" y="443"/>
                  </a:lnTo>
                  <a:lnTo>
                    <a:pt x="153" y="440"/>
                  </a:lnTo>
                  <a:lnTo>
                    <a:pt x="156" y="435"/>
                  </a:lnTo>
                  <a:lnTo>
                    <a:pt x="156" y="434"/>
                  </a:lnTo>
                  <a:lnTo>
                    <a:pt x="156" y="432"/>
                  </a:lnTo>
                  <a:lnTo>
                    <a:pt x="159" y="429"/>
                  </a:lnTo>
                  <a:lnTo>
                    <a:pt x="160" y="425"/>
                  </a:lnTo>
                  <a:lnTo>
                    <a:pt x="163" y="425"/>
                  </a:lnTo>
                  <a:lnTo>
                    <a:pt x="163" y="426"/>
                  </a:lnTo>
                  <a:lnTo>
                    <a:pt x="165" y="431"/>
                  </a:lnTo>
                  <a:lnTo>
                    <a:pt x="166" y="432"/>
                  </a:lnTo>
                  <a:lnTo>
                    <a:pt x="168" y="435"/>
                  </a:lnTo>
                  <a:lnTo>
                    <a:pt x="169" y="438"/>
                  </a:lnTo>
                  <a:lnTo>
                    <a:pt x="169" y="443"/>
                  </a:lnTo>
                  <a:lnTo>
                    <a:pt x="169" y="447"/>
                  </a:lnTo>
                  <a:lnTo>
                    <a:pt x="169" y="449"/>
                  </a:lnTo>
                  <a:lnTo>
                    <a:pt x="169" y="450"/>
                  </a:lnTo>
                  <a:lnTo>
                    <a:pt x="169" y="459"/>
                  </a:lnTo>
                  <a:lnTo>
                    <a:pt x="166" y="461"/>
                  </a:lnTo>
                  <a:lnTo>
                    <a:pt x="165" y="465"/>
                  </a:lnTo>
                  <a:lnTo>
                    <a:pt x="166" y="467"/>
                  </a:lnTo>
                  <a:lnTo>
                    <a:pt x="165" y="468"/>
                  </a:lnTo>
                  <a:lnTo>
                    <a:pt x="165" y="471"/>
                  </a:lnTo>
                  <a:lnTo>
                    <a:pt x="165" y="473"/>
                  </a:lnTo>
                  <a:lnTo>
                    <a:pt x="162" y="476"/>
                  </a:lnTo>
                  <a:lnTo>
                    <a:pt x="160" y="476"/>
                  </a:lnTo>
                  <a:lnTo>
                    <a:pt x="162" y="479"/>
                  </a:lnTo>
                  <a:lnTo>
                    <a:pt x="162" y="482"/>
                  </a:lnTo>
                  <a:lnTo>
                    <a:pt x="165" y="482"/>
                  </a:lnTo>
                  <a:lnTo>
                    <a:pt x="177" y="486"/>
                  </a:lnTo>
                  <a:lnTo>
                    <a:pt x="181" y="486"/>
                  </a:lnTo>
                  <a:lnTo>
                    <a:pt x="183" y="488"/>
                  </a:lnTo>
                  <a:lnTo>
                    <a:pt x="181" y="492"/>
                  </a:lnTo>
                  <a:lnTo>
                    <a:pt x="183" y="494"/>
                  </a:lnTo>
                  <a:lnTo>
                    <a:pt x="184" y="495"/>
                  </a:lnTo>
                  <a:lnTo>
                    <a:pt x="186" y="495"/>
                  </a:lnTo>
                  <a:lnTo>
                    <a:pt x="187" y="495"/>
                  </a:lnTo>
                  <a:lnTo>
                    <a:pt x="189" y="497"/>
                  </a:lnTo>
                  <a:lnTo>
                    <a:pt x="189" y="500"/>
                  </a:lnTo>
                  <a:lnTo>
                    <a:pt x="192" y="500"/>
                  </a:lnTo>
                  <a:lnTo>
                    <a:pt x="192" y="504"/>
                  </a:lnTo>
                  <a:lnTo>
                    <a:pt x="190" y="507"/>
                  </a:lnTo>
                  <a:lnTo>
                    <a:pt x="189" y="507"/>
                  </a:lnTo>
                  <a:lnTo>
                    <a:pt x="190" y="512"/>
                  </a:lnTo>
                  <a:lnTo>
                    <a:pt x="192" y="510"/>
                  </a:lnTo>
                  <a:lnTo>
                    <a:pt x="192" y="512"/>
                  </a:lnTo>
                  <a:lnTo>
                    <a:pt x="193" y="516"/>
                  </a:lnTo>
                  <a:lnTo>
                    <a:pt x="192" y="519"/>
                  </a:lnTo>
                  <a:lnTo>
                    <a:pt x="192" y="521"/>
                  </a:lnTo>
                  <a:lnTo>
                    <a:pt x="195" y="522"/>
                  </a:lnTo>
                  <a:lnTo>
                    <a:pt x="195" y="521"/>
                  </a:lnTo>
                  <a:lnTo>
                    <a:pt x="196" y="521"/>
                  </a:lnTo>
                  <a:lnTo>
                    <a:pt x="195" y="519"/>
                  </a:lnTo>
                  <a:lnTo>
                    <a:pt x="196" y="518"/>
                  </a:lnTo>
                  <a:lnTo>
                    <a:pt x="196" y="522"/>
                  </a:lnTo>
                  <a:lnTo>
                    <a:pt x="198" y="522"/>
                  </a:lnTo>
                  <a:lnTo>
                    <a:pt x="199" y="525"/>
                  </a:lnTo>
                  <a:lnTo>
                    <a:pt x="199" y="519"/>
                  </a:lnTo>
                  <a:lnTo>
                    <a:pt x="201" y="507"/>
                  </a:lnTo>
                  <a:lnTo>
                    <a:pt x="202" y="503"/>
                  </a:lnTo>
                  <a:lnTo>
                    <a:pt x="204" y="500"/>
                  </a:lnTo>
                  <a:lnTo>
                    <a:pt x="204" y="497"/>
                  </a:lnTo>
                  <a:lnTo>
                    <a:pt x="208" y="489"/>
                  </a:lnTo>
                  <a:lnTo>
                    <a:pt x="208" y="485"/>
                  </a:lnTo>
                  <a:lnTo>
                    <a:pt x="208" y="483"/>
                  </a:lnTo>
                  <a:lnTo>
                    <a:pt x="208" y="474"/>
                  </a:lnTo>
                  <a:lnTo>
                    <a:pt x="211" y="470"/>
                  </a:lnTo>
                  <a:lnTo>
                    <a:pt x="210" y="459"/>
                  </a:lnTo>
                  <a:lnTo>
                    <a:pt x="210" y="449"/>
                  </a:lnTo>
                  <a:lnTo>
                    <a:pt x="211" y="443"/>
                  </a:lnTo>
                  <a:lnTo>
                    <a:pt x="216" y="440"/>
                  </a:lnTo>
                  <a:lnTo>
                    <a:pt x="217" y="437"/>
                  </a:lnTo>
                  <a:lnTo>
                    <a:pt x="219" y="432"/>
                  </a:lnTo>
                  <a:lnTo>
                    <a:pt x="219" y="423"/>
                  </a:lnTo>
                  <a:lnTo>
                    <a:pt x="222" y="420"/>
                  </a:lnTo>
                  <a:lnTo>
                    <a:pt x="222" y="407"/>
                  </a:lnTo>
                  <a:lnTo>
                    <a:pt x="223" y="399"/>
                  </a:lnTo>
                  <a:lnTo>
                    <a:pt x="223" y="398"/>
                  </a:lnTo>
                  <a:lnTo>
                    <a:pt x="226" y="393"/>
                  </a:lnTo>
                  <a:lnTo>
                    <a:pt x="225" y="393"/>
                  </a:lnTo>
                  <a:lnTo>
                    <a:pt x="226" y="392"/>
                  </a:lnTo>
                  <a:lnTo>
                    <a:pt x="226" y="387"/>
                  </a:lnTo>
                  <a:lnTo>
                    <a:pt x="229" y="383"/>
                  </a:lnTo>
                  <a:lnTo>
                    <a:pt x="228" y="377"/>
                  </a:lnTo>
                  <a:lnTo>
                    <a:pt x="231" y="363"/>
                  </a:lnTo>
                  <a:lnTo>
                    <a:pt x="240" y="351"/>
                  </a:lnTo>
                  <a:lnTo>
                    <a:pt x="240" y="348"/>
                  </a:lnTo>
                  <a:lnTo>
                    <a:pt x="238" y="351"/>
                  </a:lnTo>
                  <a:lnTo>
                    <a:pt x="235" y="351"/>
                  </a:lnTo>
                  <a:lnTo>
                    <a:pt x="234" y="348"/>
                  </a:lnTo>
                  <a:lnTo>
                    <a:pt x="232" y="348"/>
                  </a:lnTo>
                  <a:lnTo>
                    <a:pt x="231" y="350"/>
                  </a:lnTo>
                  <a:lnTo>
                    <a:pt x="228" y="351"/>
                  </a:lnTo>
                  <a:lnTo>
                    <a:pt x="217" y="362"/>
                  </a:lnTo>
                  <a:lnTo>
                    <a:pt x="214" y="365"/>
                  </a:lnTo>
                  <a:lnTo>
                    <a:pt x="210" y="363"/>
                  </a:lnTo>
                  <a:lnTo>
                    <a:pt x="210" y="360"/>
                  </a:lnTo>
                  <a:lnTo>
                    <a:pt x="211" y="357"/>
                  </a:lnTo>
                  <a:lnTo>
                    <a:pt x="211" y="356"/>
                  </a:lnTo>
                  <a:lnTo>
                    <a:pt x="210" y="354"/>
                  </a:lnTo>
                  <a:lnTo>
                    <a:pt x="211" y="353"/>
                  </a:lnTo>
                  <a:lnTo>
                    <a:pt x="211" y="348"/>
                  </a:lnTo>
                  <a:lnTo>
                    <a:pt x="210" y="347"/>
                  </a:lnTo>
                  <a:lnTo>
                    <a:pt x="213" y="342"/>
                  </a:lnTo>
                  <a:lnTo>
                    <a:pt x="214" y="341"/>
                  </a:lnTo>
                  <a:lnTo>
                    <a:pt x="217" y="339"/>
                  </a:lnTo>
                  <a:lnTo>
                    <a:pt x="220" y="338"/>
                  </a:lnTo>
                  <a:lnTo>
                    <a:pt x="223" y="339"/>
                  </a:lnTo>
                  <a:lnTo>
                    <a:pt x="222" y="339"/>
                  </a:lnTo>
                  <a:lnTo>
                    <a:pt x="226" y="339"/>
                  </a:lnTo>
                  <a:lnTo>
                    <a:pt x="229" y="338"/>
                  </a:lnTo>
                  <a:lnTo>
                    <a:pt x="232" y="332"/>
                  </a:lnTo>
                  <a:lnTo>
                    <a:pt x="238" y="327"/>
                  </a:lnTo>
                  <a:lnTo>
                    <a:pt x="240" y="327"/>
                  </a:lnTo>
                  <a:lnTo>
                    <a:pt x="243" y="311"/>
                  </a:lnTo>
                  <a:lnTo>
                    <a:pt x="243" y="308"/>
                  </a:lnTo>
                  <a:lnTo>
                    <a:pt x="240" y="305"/>
                  </a:lnTo>
                  <a:lnTo>
                    <a:pt x="237" y="302"/>
                  </a:lnTo>
                  <a:lnTo>
                    <a:pt x="237" y="303"/>
                  </a:lnTo>
                  <a:lnTo>
                    <a:pt x="238" y="305"/>
                  </a:lnTo>
                  <a:lnTo>
                    <a:pt x="238" y="306"/>
                  </a:lnTo>
                  <a:lnTo>
                    <a:pt x="235" y="306"/>
                  </a:lnTo>
                  <a:lnTo>
                    <a:pt x="235" y="308"/>
                  </a:lnTo>
                  <a:lnTo>
                    <a:pt x="234" y="308"/>
                  </a:lnTo>
                  <a:lnTo>
                    <a:pt x="231" y="309"/>
                  </a:lnTo>
                  <a:lnTo>
                    <a:pt x="226" y="311"/>
                  </a:lnTo>
                  <a:lnTo>
                    <a:pt x="223" y="312"/>
                  </a:lnTo>
                  <a:lnTo>
                    <a:pt x="223" y="311"/>
                  </a:lnTo>
                  <a:lnTo>
                    <a:pt x="219" y="315"/>
                  </a:lnTo>
                  <a:lnTo>
                    <a:pt x="217" y="315"/>
                  </a:lnTo>
                  <a:lnTo>
                    <a:pt x="214" y="318"/>
                  </a:lnTo>
                  <a:lnTo>
                    <a:pt x="208" y="317"/>
                  </a:lnTo>
                  <a:lnTo>
                    <a:pt x="208" y="315"/>
                  </a:lnTo>
                  <a:lnTo>
                    <a:pt x="207" y="315"/>
                  </a:lnTo>
                  <a:lnTo>
                    <a:pt x="204" y="317"/>
                  </a:lnTo>
                  <a:lnTo>
                    <a:pt x="202" y="315"/>
                  </a:lnTo>
                  <a:lnTo>
                    <a:pt x="202" y="314"/>
                  </a:lnTo>
                  <a:lnTo>
                    <a:pt x="205" y="308"/>
                  </a:lnTo>
                  <a:lnTo>
                    <a:pt x="207" y="306"/>
                  </a:lnTo>
                  <a:lnTo>
                    <a:pt x="210" y="296"/>
                  </a:lnTo>
                  <a:lnTo>
                    <a:pt x="213" y="291"/>
                  </a:lnTo>
                  <a:lnTo>
                    <a:pt x="217" y="279"/>
                  </a:lnTo>
                  <a:lnTo>
                    <a:pt x="219" y="276"/>
                  </a:lnTo>
                  <a:lnTo>
                    <a:pt x="222" y="278"/>
                  </a:lnTo>
                  <a:lnTo>
                    <a:pt x="226" y="276"/>
                  </a:lnTo>
                  <a:lnTo>
                    <a:pt x="231" y="276"/>
                  </a:lnTo>
                  <a:lnTo>
                    <a:pt x="231" y="279"/>
                  </a:lnTo>
                  <a:lnTo>
                    <a:pt x="232" y="279"/>
                  </a:lnTo>
                  <a:lnTo>
                    <a:pt x="232" y="273"/>
                  </a:lnTo>
                  <a:lnTo>
                    <a:pt x="235" y="270"/>
                  </a:lnTo>
                  <a:lnTo>
                    <a:pt x="237" y="263"/>
                  </a:lnTo>
                  <a:lnTo>
                    <a:pt x="235" y="255"/>
                  </a:lnTo>
                  <a:lnTo>
                    <a:pt x="234" y="257"/>
                  </a:lnTo>
                  <a:lnTo>
                    <a:pt x="231" y="252"/>
                  </a:lnTo>
                  <a:lnTo>
                    <a:pt x="229" y="245"/>
                  </a:lnTo>
                  <a:lnTo>
                    <a:pt x="228" y="228"/>
                  </a:lnTo>
                  <a:lnTo>
                    <a:pt x="234" y="212"/>
                  </a:lnTo>
                  <a:lnTo>
                    <a:pt x="237" y="206"/>
                  </a:lnTo>
                  <a:lnTo>
                    <a:pt x="238" y="204"/>
                  </a:lnTo>
                  <a:lnTo>
                    <a:pt x="238" y="203"/>
                  </a:lnTo>
                  <a:lnTo>
                    <a:pt x="240" y="203"/>
                  </a:lnTo>
                  <a:lnTo>
                    <a:pt x="241" y="195"/>
                  </a:lnTo>
                  <a:lnTo>
                    <a:pt x="252" y="177"/>
                  </a:lnTo>
                  <a:lnTo>
                    <a:pt x="255" y="173"/>
                  </a:lnTo>
                  <a:lnTo>
                    <a:pt x="256" y="173"/>
                  </a:lnTo>
                  <a:lnTo>
                    <a:pt x="255" y="171"/>
                  </a:lnTo>
                  <a:lnTo>
                    <a:pt x="268" y="158"/>
                  </a:lnTo>
                  <a:lnTo>
                    <a:pt x="282" y="143"/>
                  </a:lnTo>
                  <a:lnTo>
                    <a:pt x="283" y="138"/>
                  </a:lnTo>
                  <a:lnTo>
                    <a:pt x="289" y="134"/>
                  </a:lnTo>
                  <a:lnTo>
                    <a:pt x="291" y="131"/>
                  </a:lnTo>
                  <a:lnTo>
                    <a:pt x="295" y="122"/>
                  </a:lnTo>
                  <a:lnTo>
                    <a:pt x="298" y="119"/>
                  </a:lnTo>
                  <a:lnTo>
                    <a:pt x="301" y="113"/>
                  </a:lnTo>
                  <a:lnTo>
                    <a:pt x="301" y="108"/>
                  </a:lnTo>
                  <a:lnTo>
                    <a:pt x="303" y="104"/>
                  </a:lnTo>
                  <a:lnTo>
                    <a:pt x="304" y="104"/>
                  </a:lnTo>
                  <a:lnTo>
                    <a:pt x="306" y="90"/>
                  </a:lnTo>
                  <a:lnTo>
                    <a:pt x="309" y="86"/>
                  </a:lnTo>
                  <a:lnTo>
                    <a:pt x="310" y="83"/>
                  </a:lnTo>
                  <a:lnTo>
                    <a:pt x="312" y="84"/>
                  </a:lnTo>
                  <a:lnTo>
                    <a:pt x="313" y="83"/>
                  </a:lnTo>
                  <a:lnTo>
                    <a:pt x="313" y="81"/>
                  </a:lnTo>
                  <a:lnTo>
                    <a:pt x="315" y="72"/>
                  </a:lnTo>
                  <a:lnTo>
                    <a:pt x="316" y="66"/>
                  </a:lnTo>
                  <a:lnTo>
                    <a:pt x="309" y="65"/>
                  </a:lnTo>
                  <a:lnTo>
                    <a:pt x="306" y="60"/>
                  </a:lnTo>
                  <a:lnTo>
                    <a:pt x="306" y="51"/>
                  </a:lnTo>
                  <a:lnTo>
                    <a:pt x="303" y="45"/>
                  </a:lnTo>
                  <a:lnTo>
                    <a:pt x="303" y="41"/>
                  </a:lnTo>
                  <a:lnTo>
                    <a:pt x="306" y="36"/>
                  </a:lnTo>
                  <a:lnTo>
                    <a:pt x="306" y="33"/>
                  </a:lnTo>
                  <a:lnTo>
                    <a:pt x="304" y="29"/>
                  </a:lnTo>
                  <a:lnTo>
                    <a:pt x="303" y="24"/>
                  </a:lnTo>
                  <a:lnTo>
                    <a:pt x="300" y="24"/>
                  </a:lnTo>
                  <a:lnTo>
                    <a:pt x="297" y="24"/>
                  </a:lnTo>
                  <a:lnTo>
                    <a:pt x="295" y="21"/>
                  </a:lnTo>
                  <a:lnTo>
                    <a:pt x="294" y="23"/>
                  </a:lnTo>
                  <a:lnTo>
                    <a:pt x="291" y="23"/>
                  </a:lnTo>
                  <a:lnTo>
                    <a:pt x="289" y="21"/>
                  </a:lnTo>
                  <a:lnTo>
                    <a:pt x="289" y="20"/>
                  </a:lnTo>
                  <a:lnTo>
                    <a:pt x="288" y="18"/>
                  </a:lnTo>
                  <a:lnTo>
                    <a:pt x="286" y="17"/>
                  </a:lnTo>
                  <a:lnTo>
                    <a:pt x="285" y="15"/>
                  </a:lnTo>
                  <a:lnTo>
                    <a:pt x="283" y="14"/>
                  </a:lnTo>
                  <a:lnTo>
                    <a:pt x="276" y="5"/>
                  </a:lnTo>
                  <a:lnTo>
                    <a:pt x="274" y="3"/>
                  </a:lnTo>
                  <a:lnTo>
                    <a:pt x="261" y="0"/>
                  </a:lnTo>
                  <a:lnTo>
                    <a:pt x="259" y="0"/>
                  </a:lnTo>
                  <a:lnTo>
                    <a:pt x="255" y="5"/>
                  </a:lnTo>
                  <a:lnTo>
                    <a:pt x="246" y="9"/>
                  </a:lnTo>
                  <a:lnTo>
                    <a:pt x="240" y="11"/>
                  </a:lnTo>
                  <a:lnTo>
                    <a:pt x="235" y="12"/>
                  </a:lnTo>
                  <a:lnTo>
                    <a:pt x="231" y="11"/>
                  </a:lnTo>
                  <a:lnTo>
                    <a:pt x="228" y="9"/>
                  </a:lnTo>
                  <a:lnTo>
                    <a:pt x="226" y="9"/>
                  </a:lnTo>
                  <a:lnTo>
                    <a:pt x="223" y="14"/>
                  </a:lnTo>
                  <a:lnTo>
                    <a:pt x="219" y="17"/>
                  </a:lnTo>
                  <a:lnTo>
                    <a:pt x="217" y="17"/>
                  </a:lnTo>
                  <a:lnTo>
                    <a:pt x="216" y="18"/>
                  </a:lnTo>
                  <a:lnTo>
                    <a:pt x="213" y="20"/>
                  </a:lnTo>
                  <a:lnTo>
                    <a:pt x="210" y="23"/>
                  </a:lnTo>
                  <a:lnTo>
                    <a:pt x="208" y="23"/>
                  </a:lnTo>
                  <a:lnTo>
                    <a:pt x="208" y="21"/>
                  </a:lnTo>
                  <a:lnTo>
                    <a:pt x="204" y="23"/>
                  </a:lnTo>
                  <a:lnTo>
                    <a:pt x="210" y="75"/>
                  </a:lnTo>
                  <a:lnTo>
                    <a:pt x="198" y="123"/>
                  </a:lnTo>
                  <a:lnTo>
                    <a:pt x="157" y="174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97" name="Freeform 27"/>
            <p:cNvSpPr>
              <a:spLocks noChangeAspect="1"/>
            </p:cNvSpPr>
            <p:nvPr/>
          </p:nvSpPr>
          <p:spPr bwMode="auto">
            <a:xfrm>
              <a:off x="6336239" y="4553182"/>
              <a:ext cx="621275" cy="620969"/>
            </a:xfrm>
            <a:custGeom>
              <a:avLst/>
              <a:gdLst/>
              <a:ahLst/>
              <a:cxnLst>
                <a:cxn ang="0">
                  <a:pos x="3" y="115"/>
                </a:cxn>
                <a:cxn ang="0">
                  <a:pos x="20" y="102"/>
                </a:cxn>
                <a:cxn ang="0">
                  <a:pos x="36" y="88"/>
                </a:cxn>
                <a:cxn ang="0">
                  <a:pos x="45" y="85"/>
                </a:cxn>
                <a:cxn ang="0">
                  <a:pos x="54" y="81"/>
                </a:cxn>
                <a:cxn ang="0">
                  <a:pos x="74" y="70"/>
                </a:cxn>
                <a:cxn ang="0">
                  <a:pos x="96" y="64"/>
                </a:cxn>
                <a:cxn ang="0">
                  <a:pos x="111" y="60"/>
                </a:cxn>
                <a:cxn ang="0">
                  <a:pos x="140" y="55"/>
                </a:cxn>
                <a:cxn ang="0">
                  <a:pos x="150" y="54"/>
                </a:cxn>
                <a:cxn ang="0">
                  <a:pos x="174" y="48"/>
                </a:cxn>
                <a:cxn ang="0">
                  <a:pos x="192" y="43"/>
                </a:cxn>
                <a:cxn ang="0">
                  <a:pos x="207" y="40"/>
                </a:cxn>
                <a:cxn ang="0">
                  <a:pos x="218" y="34"/>
                </a:cxn>
                <a:cxn ang="0">
                  <a:pos x="225" y="31"/>
                </a:cxn>
                <a:cxn ang="0">
                  <a:pos x="237" y="19"/>
                </a:cxn>
                <a:cxn ang="0">
                  <a:pos x="240" y="16"/>
                </a:cxn>
                <a:cxn ang="0">
                  <a:pos x="251" y="15"/>
                </a:cxn>
                <a:cxn ang="0">
                  <a:pos x="260" y="12"/>
                </a:cxn>
                <a:cxn ang="0">
                  <a:pos x="269" y="10"/>
                </a:cxn>
                <a:cxn ang="0">
                  <a:pos x="273" y="10"/>
                </a:cxn>
                <a:cxn ang="0">
                  <a:pos x="285" y="10"/>
                </a:cxn>
                <a:cxn ang="0">
                  <a:pos x="288" y="10"/>
                </a:cxn>
                <a:cxn ang="0">
                  <a:pos x="302" y="0"/>
                </a:cxn>
                <a:cxn ang="0">
                  <a:pos x="315" y="1"/>
                </a:cxn>
                <a:cxn ang="0">
                  <a:pos x="342" y="4"/>
                </a:cxn>
                <a:cxn ang="0">
                  <a:pos x="366" y="7"/>
                </a:cxn>
                <a:cxn ang="0">
                  <a:pos x="392" y="12"/>
                </a:cxn>
                <a:cxn ang="0">
                  <a:pos x="386" y="112"/>
                </a:cxn>
                <a:cxn ang="0">
                  <a:pos x="188" y="367"/>
                </a:cxn>
                <a:cxn ang="0">
                  <a:pos x="54" y="189"/>
                </a:cxn>
                <a:cxn ang="0">
                  <a:pos x="35" y="190"/>
                </a:cxn>
                <a:cxn ang="0">
                  <a:pos x="23" y="186"/>
                </a:cxn>
                <a:cxn ang="0">
                  <a:pos x="8" y="133"/>
                </a:cxn>
                <a:cxn ang="0">
                  <a:pos x="0" y="123"/>
                </a:cxn>
              </a:cxnLst>
              <a:rect l="0" t="0" r="r" b="b"/>
              <a:pathLst>
                <a:path w="398" h="367">
                  <a:moveTo>
                    <a:pt x="0" y="123"/>
                  </a:moveTo>
                  <a:lnTo>
                    <a:pt x="3" y="115"/>
                  </a:lnTo>
                  <a:lnTo>
                    <a:pt x="6" y="111"/>
                  </a:lnTo>
                  <a:lnTo>
                    <a:pt x="20" y="102"/>
                  </a:lnTo>
                  <a:lnTo>
                    <a:pt x="26" y="96"/>
                  </a:lnTo>
                  <a:lnTo>
                    <a:pt x="36" y="88"/>
                  </a:lnTo>
                  <a:lnTo>
                    <a:pt x="42" y="87"/>
                  </a:lnTo>
                  <a:lnTo>
                    <a:pt x="45" y="85"/>
                  </a:lnTo>
                  <a:lnTo>
                    <a:pt x="48" y="85"/>
                  </a:lnTo>
                  <a:lnTo>
                    <a:pt x="54" y="81"/>
                  </a:lnTo>
                  <a:lnTo>
                    <a:pt x="62" y="76"/>
                  </a:lnTo>
                  <a:lnTo>
                    <a:pt x="74" y="70"/>
                  </a:lnTo>
                  <a:lnTo>
                    <a:pt x="80" y="67"/>
                  </a:lnTo>
                  <a:lnTo>
                    <a:pt x="96" y="64"/>
                  </a:lnTo>
                  <a:lnTo>
                    <a:pt x="101" y="63"/>
                  </a:lnTo>
                  <a:lnTo>
                    <a:pt x="111" y="60"/>
                  </a:lnTo>
                  <a:lnTo>
                    <a:pt x="126" y="57"/>
                  </a:lnTo>
                  <a:lnTo>
                    <a:pt x="140" y="55"/>
                  </a:lnTo>
                  <a:lnTo>
                    <a:pt x="143" y="54"/>
                  </a:lnTo>
                  <a:lnTo>
                    <a:pt x="150" y="54"/>
                  </a:lnTo>
                  <a:lnTo>
                    <a:pt x="156" y="51"/>
                  </a:lnTo>
                  <a:lnTo>
                    <a:pt x="174" y="48"/>
                  </a:lnTo>
                  <a:lnTo>
                    <a:pt x="183" y="45"/>
                  </a:lnTo>
                  <a:lnTo>
                    <a:pt x="192" y="43"/>
                  </a:lnTo>
                  <a:lnTo>
                    <a:pt x="200" y="42"/>
                  </a:lnTo>
                  <a:lnTo>
                    <a:pt x="207" y="40"/>
                  </a:lnTo>
                  <a:lnTo>
                    <a:pt x="210" y="37"/>
                  </a:lnTo>
                  <a:lnTo>
                    <a:pt x="218" y="34"/>
                  </a:lnTo>
                  <a:lnTo>
                    <a:pt x="221" y="34"/>
                  </a:lnTo>
                  <a:lnTo>
                    <a:pt x="225" y="31"/>
                  </a:lnTo>
                  <a:lnTo>
                    <a:pt x="236" y="22"/>
                  </a:lnTo>
                  <a:lnTo>
                    <a:pt x="237" y="19"/>
                  </a:lnTo>
                  <a:lnTo>
                    <a:pt x="239" y="18"/>
                  </a:lnTo>
                  <a:lnTo>
                    <a:pt x="240" y="16"/>
                  </a:lnTo>
                  <a:lnTo>
                    <a:pt x="246" y="15"/>
                  </a:lnTo>
                  <a:lnTo>
                    <a:pt x="251" y="15"/>
                  </a:lnTo>
                  <a:lnTo>
                    <a:pt x="257" y="12"/>
                  </a:lnTo>
                  <a:lnTo>
                    <a:pt x="260" y="12"/>
                  </a:lnTo>
                  <a:lnTo>
                    <a:pt x="267" y="12"/>
                  </a:lnTo>
                  <a:lnTo>
                    <a:pt x="269" y="10"/>
                  </a:lnTo>
                  <a:lnTo>
                    <a:pt x="272" y="10"/>
                  </a:lnTo>
                  <a:lnTo>
                    <a:pt x="273" y="10"/>
                  </a:lnTo>
                  <a:lnTo>
                    <a:pt x="282" y="12"/>
                  </a:lnTo>
                  <a:lnTo>
                    <a:pt x="285" y="10"/>
                  </a:lnTo>
                  <a:lnTo>
                    <a:pt x="287" y="12"/>
                  </a:lnTo>
                  <a:lnTo>
                    <a:pt x="288" y="10"/>
                  </a:lnTo>
                  <a:lnTo>
                    <a:pt x="297" y="3"/>
                  </a:lnTo>
                  <a:lnTo>
                    <a:pt x="302" y="0"/>
                  </a:lnTo>
                  <a:lnTo>
                    <a:pt x="305" y="0"/>
                  </a:lnTo>
                  <a:lnTo>
                    <a:pt x="315" y="1"/>
                  </a:lnTo>
                  <a:lnTo>
                    <a:pt x="324" y="0"/>
                  </a:lnTo>
                  <a:lnTo>
                    <a:pt x="342" y="4"/>
                  </a:lnTo>
                  <a:lnTo>
                    <a:pt x="350" y="6"/>
                  </a:lnTo>
                  <a:lnTo>
                    <a:pt x="366" y="7"/>
                  </a:lnTo>
                  <a:lnTo>
                    <a:pt x="387" y="12"/>
                  </a:lnTo>
                  <a:lnTo>
                    <a:pt x="392" y="12"/>
                  </a:lnTo>
                  <a:lnTo>
                    <a:pt x="398" y="64"/>
                  </a:lnTo>
                  <a:lnTo>
                    <a:pt x="386" y="112"/>
                  </a:lnTo>
                  <a:lnTo>
                    <a:pt x="345" y="163"/>
                  </a:lnTo>
                  <a:lnTo>
                    <a:pt x="188" y="367"/>
                  </a:lnTo>
                  <a:lnTo>
                    <a:pt x="75" y="216"/>
                  </a:lnTo>
                  <a:lnTo>
                    <a:pt x="54" y="189"/>
                  </a:lnTo>
                  <a:lnTo>
                    <a:pt x="48" y="195"/>
                  </a:lnTo>
                  <a:lnTo>
                    <a:pt x="35" y="190"/>
                  </a:lnTo>
                  <a:lnTo>
                    <a:pt x="30" y="189"/>
                  </a:lnTo>
                  <a:lnTo>
                    <a:pt x="23" y="186"/>
                  </a:lnTo>
                  <a:lnTo>
                    <a:pt x="9" y="187"/>
                  </a:lnTo>
                  <a:lnTo>
                    <a:pt x="8" y="133"/>
                  </a:lnTo>
                  <a:lnTo>
                    <a:pt x="3" y="13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98" name="Freeform 28"/>
            <p:cNvSpPr>
              <a:spLocks noChangeAspect="1"/>
            </p:cNvSpPr>
            <p:nvPr/>
          </p:nvSpPr>
          <p:spPr bwMode="auto">
            <a:xfrm>
              <a:off x="3412454" y="2530477"/>
              <a:ext cx="845360" cy="1375103"/>
            </a:xfrm>
            <a:custGeom>
              <a:avLst/>
              <a:gdLst/>
              <a:ahLst/>
              <a:cxnLst>
                <a:cxn ang="0">
                  <a:pos x="513" y="324"/>
                </a:cxn>
                <a:cxn ang="0">
                  <a:pos x="473" y="371"/>
                </a:cxn>
                <a:cxn ang="0">
                  <a:pos x="422" y="395"/>
                </a:cxn>
                <a:cxn ang="0">
                  <a:pos x="419" y="426"/>
                </a:cxn>
                <a:cxn ang="0">
                  <a:pos x="429" y="416"/>
                </a:cxn>
                <a:cxn ang="0">
                  <a:pos x="453" y="467"/>
                </a:cxn>
                <a:cxn ang="0">
                  <a:pos x="423" y="483"/>
                </a:cxn>
                <a:cxn ang="0">
                  <a:pos x="396" y="498"/>
                </a:cxn>
                <a:cxn ang="0">
                  <a:pos x="378" y="554"/>
                </a:cxn>
                <a:cxn ang="0">
                  <a:pos x="401" y="593"/>
                </a:cxn>
                <a:cxn ang="0">
                  <a:pos x="413" y="624"/>
                </a:cxn>
                <a:cxn ang="0">
                  <a:pos x="443" y="648"/>
                </a:cxn>
                <a:cxn ang="0">
                  <a:pos x="444" y="659"/>
                </a:cxn>
                <a:cxn ang="0">
                  <a:pos x="464" y="686"/>
                </a:cxn>
                <a:cxn ang="0">
                  <a:pos x="495" y="699"/>
                </a:cxn>
                <a:cxn ang="0">
                  <a:pos x="471" y="708"/>
                </a:cxn>
                <a:cxn ang="0">
                  <a:pos x="416" y="716"/>
                </a:cxn>
                <a:cxn ang="0">
                  <a:pos x="423" y="753"/>
                </a:cxn>
                <a:cxn ang="0">
                  <a:pos x="420" y="780"/>
                </a:cxn>
                <a:cxn ang="0">
                  <a:pos x="420" y="806"/>
                </a:cxn>
                <a:cxn ang="0">
                  <a:pos x="410" y="801"/>
                </a:cxn>
                <a:cxn ang="0">
                  <a:pos x="390" y="804"/>
                </a:cxn>
                <a:cxn ang="0">
                  <a:pos x="353" y="764"/>
                </a:cxn>
                <a:cxn ang="0">
                  <a:pos x="326" y="773"/>
                </a:cxn>
                <a:cxn ang="0">
                  <a:pos x="312" y="762"/>
                </a:cxn>
                <a:cxn ang="0">
                  <a:pos x="309" y="750"/>
                </a:cxn>
                <a:cxn ang="0">
                  <a:pos x="297" y="752"/>
                </a:cxn>
                <a:cxn ang="0">
                  <a:pos x="276" y="738"/>
                </a:cxn>
                <a:cxn ang="0">
                  <a:pos x="242" y="728"/>
                </a:cxn>
                <a:cxn ang="0">
                  <a:pos x="168" y="728"/>
                </a:cxn>
                <a:cxn ang="0">
                  <a:pos x="152" y="759"/>
                </a:cxn>
                <a:cxn ang="0">
                  <a:pos x="129" y="776"/>
                </a:cxn>
                <a:cxn ang="0">
                  <a:pos x="89" y="774"/>
                </a:cxn>
                <a:cxn ang="0">
                  <a:pos x="68" y="740"/>
                </a:cxn>
                <a:cxn ang="0">
                  <a:pos x="47" y="713"/>
                </a:cxn>
                <a:cxn ang="0">
                  <a:pos x="51" y="693"/>
                </a:cxn>
                <a:cxn ang="0">
                  <a:pos x="54" y="674"/>
                </a:cxn>
                <a:cxn ang="0">
                  <a:pos x="62" y="641"/>
                </a:cxn>
                <a:cxn ang="0">
                  <a:pos x="69" y="605"/>
                </a:cxn>
                <a:cxn ang="0">
                  <a:pos x="57" y="516"/>
                </a:cxn>
                <a:cxn ang="0">
                  <a:pos x="6" y="354"/>
                </a:cxn>
                <a:cxn ang="0">
                  <a:pos x="146" y="93"/>
                </a:cxn>
                <a:cxn ang="0">
                  <a:pos x="222" y="0"/>
                </a:cxn>
                <a:cxn ang="0">
                  <a:pos x="267" y="11"/>
                </a:cxn>
                <a:cxn ang="0">
                  <a:pos x="339" y="21"/>
                </a:cxn>
                <a:cxn ang="0">
                  <a:pos x="374" y="57"/>
                </a:cxn>
                <a:cxn ang="0">
                  <a:pos x="423" y="99"/>
                </a:cxn>
                <a:cxn ang="0">
                  <a:pos x="483" y="210"/>
                </a:cxn>
                <a:cxn ang="0">
                  <a:pos x="528" y="285"/>
                </a:cxn>
              </a:cxnLst>
              <a:rect l="0" t="0" r="r" b="b"/>
              <a:pathLst>
                <a:path w="544" h="809">
                  <a:moveTo>
                    <a:pt x="544" y="309"/>
                  </a:moveTo>
                  <a:lnTo>
                    <a:pt x="534" y="321"/>
                  </a:lnTo>
                  <a:lnTo>
                    <a:pt x="526" y="333"/>
                  </a:lnTo>
                  <a:lnTo>
                    <a:pt x="513" y="324"/>
                  </a:lnTo>
                  <a:lnTo>
                    <a:pt x="504" y="315"/>
                  </a:lnTo>
                  <a:lnTo>
                    <a:pt x="483" y="323"/>
                  </a:lnTo>
                  <a:lnTo>
                    <a:pt x="476" y="353"/>
                  </a:lnTo>
                  <a:lnTo>
                    <a:pt x="473" y="371"/>
                  </a:lnTo>
                  <a:lnTo>
                    <a:pt x="452" y="378"/>
                  </a:lnTo>
                  <a:lnTo>
                    <a:pt x="434" y="380"/>
                  </a:lnTo>
                  <a:lnTo>
                    <a:pt x="429" y="383"/>
                  </a:lnTo>
                  <a:lnTo>
                    <a:pt x="422" y="395"/>
                  </a:lnTo>
                  <a:lnTo>
                    <a:pt x="411" y="399"/>
                  </a:lnTo>
                  <a:lnTo>
                    <a:pt x="410" y="405"/>
                  </a:lnTo>
                  <a:lnTo>
                    <a:pt x="411" y="428"/>
                  </a:lnTo>
                  <a:lnTo>
                    <a:pt x="419" y="426"/>
                  </a:lnTo>
                  <a:lnTo>
                    <a:pt x="423" y="429"/>
                  </a:lnTo>
                  <a:lnTo>
                    <a:pt x="428" y="425"/>
                  </a:lnTo>
                  <a:lnTo>
                    <a:pt x="428" y="416"/>
                  </a:lnTo>
                  <a:lnTo>
                    <a:pt x="429" y="416"/>
                  </a:lnTo>
                  <a:lnTo>
                    <a:pt x="441" y="422"/>
                  </a:lnTo>
                  <a:lnTo>
                    <a:pt x="446" y="420"/>
                  </a:lnTo>
                  <a:lnTo>
                    <a:pt x="452" y="425"/>
                  </a:lnTo>
                  <a:lnTo>
                    <a:pt x="453" y="467"/>
                  </a:lnTo>
                  <a:lnTo>
                    <a:pt x="447" y="470"/>
                  </a:lnTo>
                  <a:lnTo>
                    <a:pt x="441" y="488"/>
                  </a:lnTo>
                  <a:lnTo>
                    <a:pt x="434" y="491"/>
                  </a:lnTo>
                  <a:lnTo>
                    <a:pt x="423" y="483"/>
                  </a:lnTo>
                  <a:lnTo>
                    <a:pt x="416" y="485"/>
                  </a:lnTo>
                  <a:lnTo>
                    <a:pt x="413" y="488"/>
                  </a:lnTo>
                  <a:lnTo>
                    <a:pt x="407" y="492"/>
                  </a:lnTo>
                  <a:lnTo>
                    <a:pt x="396" y="498"/>
                  </a:lnTo>
                  <a:lnTo>
                    <a:pt x="375" y="522"/>
                  </a:lnTo>
                  <a:lnTo>
                    <a:pt x="365" y="530"/>
                  </a:lnTo>
                  <a:lnTo>
                    <a:pt x="371" y="545"/>
                  </a:lnTo>
                  <a:lnTo>
                    <a:pt x="378" y="554"/>
                  </a:lnTo>
                  <a:lnTo>
                    <a:pt x="380" y="563"/>
                  </a:lnTo>
                  <a:lnTo>
                    <a:pt x="398" y="567"/>
                  </a:lnTo>
                  <a:lnTo>
                    <a:pt x="404" y="585"/>
                  </a:lnTo>
                  <a:lnTo>
                    <a:pt x="401" y="593"/>
                  </a:lnTo>
                  <a:lnTo>
                    <a:pt x="410" y="596"/>
                  </a:lnTo>
                  <a:lnTo>
                    <a:pt x="404" y="618"/>
                  </a:lnTo>
                  <a:lnTo>
                    <a:pt x="405" y="620"/>
                  </a:lnTo>
                  <a:lnTo>
                    <a:pt x="413" y="624"/>
                  </a:lnTo>
                  <a:lnTo>
                    <a:pt x="413" y="627"/>
                  </a:lnTo>
                  <a:lnTo>
                    <a:pt x="426" y="642"/>
                  </a:lnTo>
                  <a:lnTo>
                    <a:pt x="440" y="651"/>
                  </a:lnTo>
                  <a:lnTo>
                    <a:pt x="443" y="648"/>
                  </a:lnTo>
                  <a:lnTo>
                    <a:pt x="447" y="650"/>
                  </a:lnTo>
                  <a:lnTo>
                    <a:pt x="453" y="657"/>
                  </a:lnTo>
                  <a:lnTo>
                    <a:pt x="455" y="660"/>
                  </a:lnTo>
                  <a:lnTo>
                    <a:pt x="444" y="659"/>
                  </a:lnTo>
                  <a:lnTo>
                    <a:pt x="441" y="666"/>
                  </a:lnTo>
                  <a:lnTo>
                    <a:pt x="446" y="669"/>
                  </a:lnTo>
                  <a:lnTo>
                    <a:pt x="465" y="678"/>
                  </a:lnTo>
                  <a:lnTo>
                    <a:pt x="464" y="686"/>
                  </a:lnTo>
                  <a:lnTo>
                    <a:pt x="483" y="690"/>
                  </a:lnTo>
                  <a:lnTo>
                    <a:pt x="488" y="689"/>
                  </a:lnTo>
                  <a:lnTo>
                    <a:pt x="497" y="695"/>
                  </a:lnTo>
                  <a:lnTo>
                    <a:pt x="495" y="699"/>
                  </a:lnTo>
                  <a:lnTo>
                    <a:pt x="491" y="705"/>
                  </a:lnTo>
                  <a:lnTo>
                    <a:pt x="479" y="708"/>
                  </a:lnTo>
                  <a:lnTo>
                    <a:pt x="473" y="707"/>
                  </a:lnTo>
                  <a:lnTo>
                    <a:pt x="471" y="708"/>
                  </a:lnTo>
                  <a:lnTo>
                    <a:pt x="452" y="705"/>
                  </a:lnTo>
                  <a:lnTo>
                    <a:pt x="441" y="699"/>
                  </a:lnTo>
                  <a:lnTo>
                    <a:pt x="422" y="708"/>
                  </a:lnTo>
                  <a:lnTo>
                    <a:pt x="416" y="716"/>
                  </a:lnTo>
                  <a:lnTo>
                    <a:pt x="414" y="726"/>
                  </a:lnTo>
                  <a:lnTo>
                    <a:pt x="414" y="738"/>
                  </a:lnTo>
                  <a:lnTo>
                    <a:pt x="423" y="743"/>
                  </a:lnTo>
                  <a:lnTo>
                    <a:pt x="423" y="753"/>
                  </a:lnTo>
                  <a:lnTo>
                    <a:pt x="419" y="758"/>
                  </a:lnTo>
                  <a:lnTo>
                    <a:pt x="416" y="762"/>
                  </a:lnTo>
                  <a:lnTo>
                    <a:pt x="416" y="767"/>
                  </a:lnTo>
                  <a:lnTo>
                    <a:pt x="420" y="780"/>
                  </a:lnTo>
                  <a:lnTo>
                    <a:pt x="420" y="785"/>
                  </a:lnTo>
                  <a:lnTo>
                    <a:pt x="422" y="791"/>
                  </a:lnTo>
                  <a:lnTo>
                    <a:pt x="423" y="795"/>
                  </a:lnTo>
                  <a:lnTo>
                    <a:pt x="420" y="806"/>
                  </a:lnTo>
                  <a:lnTo>
                    <a:pt x="416" y="809"/>
                  </a:lnTo>
                  <a:lnTo>
                    <a:pt x="414" y="807"/>
                  </a:lnTo>
                  <a:lnTo>
                    <a:pt x="413" y="804"/>
                  </a:lnTo>
                  <a:lnTo>
                    <a:pt x="410" y="801"/>
                  </a:lnTo>
                  <a:lnTo>
                    <a:pt x="407" y="798"/>
                  </a:lnTo>
                  <a:lnTo>
                    <a:pt x="402" y="801"/>
                  </a:lnTo>
                  <a:lnTo>
                    <a:pt x="399" y="806"/>
                  </a:lnTo>
                  <a:lnTo>
                    <a:pt x="390" y="804"/>
                  </a:lnTo>
                  <a:lnTo>
                    <a:pt x="378" y="797"/>
                  </a:lnTo>
                  <a:lnTo>
                    <a:pt x="365" y="777"/>
                  </a:lnTo>
                  <a:lnTo>
                    <a:pt x="356" y="764"/>
                  </a:lnTo>
                  <a:lnTo>
                    <a:pt x="353" y="764"/>
                  </a:lnTo>
                  <a:lnTo>
                    <a:pt x="350" y="765"/>
                  </a:lnTo>
                  <a:lnTo>
                    <a:pt x="335" y="767"/>
                  </a:lnTo>
                  <a:lnTo>
                    <a:pt x="330" y="768"/>
                  </a:lnTo>
                  <a:lnTo>
                    <a:pt x="326" y="773"/>
                  </a:lnTo>
                  <a:lnTo>
                    <a:pt x="320" y="770"/>
                  </a:lnTo>
                  <a:lnTo>
                    <a:pt x="317" y="770"/>
                  </a:lnTo>
                  <a:lnTo>
                    <a:pt x="314" y="767"/>
                  </a:lnTo>
                  <a:lnTo>
                    <a:pt x="312" y="762"/>
                  </a:lnTo>
                  <a:lnTo>
                    <a:pt x="312" y="758"/>
                  </a:lnTo>
                  <a:lnTo>
                    <a:pt x="311" y="755"/>
                  </a:lnTo>
                  <a:lnTo>
                    <a:pt x="311" y="752"/>
                  </a:lnTo>
                  <a:lnTo>
                    <a:pt x="309" y="750"/>
                  </a:lnTo>
                  <a:lnTo>
                    <a:pt x="305" y="752"/>
                  </a:lnTo>
                  <a:lnTo>
                    <a:pt x="300" y="753"/>
                  </a:lnTo>
                  <a:lnTo>
                    <a:pt x="299" y="753"/>
                  </a:lnTo>
                  <a:lnTo>
                    <a:pt x="297" y="752"/>
                  </a:lnTo>
                  <a:lnTo>
                    <a:pt x="294" y="746"/>
                  </a:lnTo>
                  <a:lnTo>
                    <a:pt x="293" y="741"/>
                  </a:lnTo>
                  <a:lnTo>
                    <a:pt x="285" y="738"/>
                  </a:lnTo>
                  <a:lnTo>
                    <a:pt x="276" y="738"/>
                  </a:lnTo>
                  <a:lnTo>
                    <a:pt x="263" y="731"/>
                  </a:lnTo>
                  <a:lnTo>
                    <a:pt x="255" y="732"/>
                  </a:lnTo>
                  <a:lnTo>
                    <a:pt x="251" y="729"/>
                  </a:lnTo>
                  <a:lnTo>
                    <a:pt x="242" y="728"/>
                  </a:lnTo>
                  <a:lnTo>
                    <a:pt x="233" y="725"/>
                  </a:lnTo>
                  <a:lnTo>
                    <a:pt x="212" y="720"/>
                  </a:lnTo>
                  <a:lnTo>
                    <a:pt x="176" y="726"/>
                  </a:lnTo>
                  <a:lnTo>
                    <a:pt x="168" y="728"/>
                  </a:lnTo>
                  <a:lnTo>
                    <a:pt x="162" y="731"/>
                  </a:lnTo>
                  <a:lnTo>
                    <a:pt x="156" y="743"/>
                  </a:lnTo>
                  <a:lnTo>
                    <a:pt x="156" y="749"/>
                  </a:lnTo>
                  <a:lnTo>
                    <a:pt x="152" y="759"/>
                  </a:lnTo>
                  <a:lnTo>
                    <a:pt x="146" y="773"/>
                  </a:lnTo>
                  <a:lnTo>
                    <a:pt x="138" y="783"/>
                  </a:lnTo>
                  <a:lnTo>
                    <a:pt x="135" y="777"/>
                  </a:lnTo>
                  <a:lnTo>
                    <a:pt x="129" y="776"/>
                  </a:lnTo>
                  <a:lnTo>
                    <a:pt x="119" y="771"/>
                  </a:lnTo>
                  <a:lnTo>
                    <a:pt x="110" y="773"/>
                  </a:lnTo>
                  <a:lnTo>
                    <a:pt x="92" y="774"/>
                  </a:lnTo>
                  <a:lnTo>
                    <a:pt x="89" y="774"/>
                  </a:lnTo>
                  <a:lnTo>
                    <a:pt x="87" y="771"/>
                  </a:lnTo>
                  <a:lnTo>
                    <a:pt x="78" y="762"/>
                  </a:lnTo>
                  <a:lnTo>
                    <a:pt x="72" y="746"/>
                  </a:lnTo>
                  <a:lnTo>
                    <a:pt x="68" y="740"/>
                  </a:lnTo>
                  <a:lnTo>
                    <a:pt x="65" y="732"/>
                  </a:lnTo>
                  <a:lnTo>
                    <a:pt x="57" y="728"/>
                  </a:lnTo>
                  <a:lnTo>
                    <a:pt x="51" y="717"/>
                  </a:lnTo>
                  <a:lnTo>
                    <a:pt x="47" y="713"/>
                  </a:lnTo>
                  <a:lnTo>
                    <a:pt x="45" y="710"/>
                  </a:lnTo>
                  <a:lnTo>
                    <a:pt x="45" y="704"/>
                  </a:lnTo>
                  <a:lnTo>
                    <a:pt x="47" y="699"/>
                  </a:lnTo>
                  <a:lnTo>
                    <a:pt x="51" y="693"/>
                  </a:lnTo>
                  <a:lnTo>
                    <a:pt x="60" y="693"/>
                  </a:lnTo>
                  <a:lnTo>
                    <a:pt x="62" y="693"/>
                  </a:lnTo>
                  <a:lnTo>
                    <a:pt x="62" y="687"/>
                  </a:lnTo>
                  <a:lnTo>
                    <a:pt x="54" y="674"/>
                  </a:lnTo>
                  <a:lnTo>
                    <a:pt x="53" y="672"/>
                  </a:lnTo>
                  <a:lnTo>
                    <a:pt x="51" y="669"/>
                  </a:lnTo>
                  <a:lnTo>
                    <a:pt x="51" y="665"/>
                  </a:lnTo>
                  <a:lnTo>
                    <a:pt x="62" y="641"/>
                  </a:lnTo>
                  <a:lnTo>
                    <a:pt x="66" y="633"/>
                  </a:lnTo>
                  <a:lnTo>
                    <a:pt x="71" y="624"/>
                  </a:lnTo>
                  <a:lnTo>
                    <a:pt x="69" y="615"/>
                  </a:lnTo>
                  <a:lnTo>
                    <a:pt x="69" y="605"/>
                  </a:lnTo>
                  <a:lnTo>
                    <a:pt x="68" y="582"/>
                  </a:lnTo>
                  <a:lnTo>
                    <a:pt x="77" y="558"/>
                  </a:lnTo>
                  <a:lnTo>
                    <a:pt x="78" y="548"/>
                  </a:lnTo>
                  <a:lnTo>
                    <a:pt x="57" y="516"/>
                  </a:lnTo>
                  <a:lnTo>
                    <a:pt x="51" y="504"/>
                  </a:lnTo>
                  <a:lnTo>
                    <a:pt x="39" y="495"/>
                  </a:lnTo>
                  <a:lnTo>
                    <a:pt x="35" y="476"/>
                  </a:lnTo>
                  <a:lnTo>
                    <a:pt x="6" y="354"/>
                  </a:lnTo>
                  <a:lnTo>
                    <a:pt x="0" y="320"/>
                  </a:lnTo>
                  <a:lnTo>
                    <a:pt x="111" y="135"/>
                  </a:lnTo>
                  <a:lnTo>
                    <a:pt x="119" y="122"/>
                  </a:lnTo>
                  <a:lnTo>
                    <a:pt x="146" y="93"/>
                  </a:lnTo>
                  <a:lnTo>
                    <a:pt x="164" y="42"/>
                  </a:lnTo>
                  <a:lnTo>
                    <a:pt x="185" y="20"/>
                  </a:lnTo>
                  <a:lnTo>
                    <a:pt x="194" y="20"/>
                  </a:lnTo>
                  <a:lnTo>
                    <a:pt x="222" y="0"/>
                  </a:lnTo>
                  <a:lnTo>
                    <a:pt x="258" y="15"/>
                  </a:lnTo>
                  <a:lnTo>
                    <a:pt x="260" y="12"/>
                  </a:lnTo>
                  <a:lnTo>
                    <a:pt x="266" y="14"/>
                  </a:lnTo>
                  <a:lnTo>
                    <a:pt x="267" y="11"/>
                  </a:lnTo>
                  <a:lnTo>
                    <a:pt x="297" y="17"/>
                  </a:lnTo>
                  <a:lnTo>
                    <a:pt x="326" y="17"/>
                  </a:lnTo>
                  <a:lnTo>
                    <a:pt x="326" y="20"/>
                  </a:lnTo>
                  <a:lnTo>
                    <a:pt x="339" y="21"/>
                  </a:lnTo>
                  <a:lnTo>
                    <a:pt x="356" y="41"/>
                  </a:lnTo>
                  <a:lnTo>
                    <a:pt x="360" y="41"/>
                  </a:lnTo>
                  <a:lnTo>
                    <a:pt x="363" y="56"/>
                  </a:lnTo>
                  <a:lnTo>
                    <a:pt x="374" y="57"/>
                  </a:lnTo>
                  <a:lnTo>
                    <a:pt x="377" y="63"/>
                  </a:lnTo>
                  <a:lnTo>
                    <a:pt x="389" y="66"/>
                  </a:lnTo>
                  <a:lnTo>
                    <a:pt x="395" y="78"/>
                  </a:lnTo>
                  <a:lnTo>
                    <a:pt x="423" y="99"/>
                  </a:lnTo>
                  <a:lnTo>
                    <a:pt x="426" y="110"/>
                  </a:lnTo>
                  <a:lnTo>
                    <a:pt x="440" y="122"/>
                  </a:lnTo>
                  <a:lnTo>
                    <a:pt x="447" y="152"/>
                  </a:lnTo>
                  <a:lnTo>
                    <a:pt x="483" y="210"/>
                  </a:lnTo>
                  <a:lnTo>
                    <a:pt x="480" y="213"/>
                  </a:lnTo>
                  <a:lnTo>
                    <a:pt x="492" y="249"/>
                  </a:lnTo>
                  <a:lnTo>
                    <a:pt x="500" y="257"/>
                  </a:lnTo>
                  <a:lnTo>
                    <a:pt x="528" y="285"/>
                  </a:lnTo>
                  <a:lnTo>
                    <a:pt x="544" y="309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99" name="Freeform 29"/>
            <p:cNvSpPr>
              <a:spLocks noChangeAspect="1"/>
            </p:cNvSpPr>
            <p:nvPr/>
          </p:nvSpPr>
          <p:spPr bwMode="auto">
            <a:xfrm>
              <a:off x="4208018" y="3078555"/>
              <a:ext cx="626017" cy="1428369"/>
            </a:xfrm>
            <a:custGeom>
              <a:avLst/>
              <a:gdLst/>
              <a:ahLst/>
              <a:cxnLst>
                <a:cxn ang="0">
                  <a:pos x="397" y="303"/>
                </a:cxn>
                <a:cxn ang="0">
                  <a:pos x="358" y="398"/>
                </a:cxn>
                <a:cxn ang="0">
                  <a:pos x="339" y="431"/>
                </a:cxn>
                <a:cxn ang="0">
                  <a:pos x="330" y="477"/>
                </a:cxn>
                <a:cxn ang="0">
                  <a:pos x="330" y="504"/>
                </a:cxn>
                <a:cxn ang="0">
                  <a:pos x="327" y="575"/>
                </a:cxn>
                <a:cxn ang="0">
                  <a:pos x="337" y="690"/>
                </a:cxn>
                <a:cxn ang="0">
                  <a:pos x="340" y="707"/>
                </a:cxn>
                <a:cxn ang="0">
                  <a:pos x="343" y="720"/>
                </a:cxn>
                <a:cxn ang="0">
                  <a:pos x="339" y="743"/>
                </a:cxn>
                <a:cxn ang="0">
                  <a:pos x="336" y="762"/>
                </a:cxn>
                <a:cxn ang="0">
                  <a:pos x="327" y="768"/>
                </a:cxn>
                <a:cxn ang="0">
                  <a:pos x="319" y="792"/>
                </a:cxn>
                <a:cxn ang="0">
                  <a:pos x="333" y="798"/>
                </a:cxn>
                <a:cxn ang="0">
                  <a:pos x="337" y="830"/>
                </a:cxn>
                <a:cxn ang="0">
                  <a:pos x="327" y="836"/>
                </a:cxn>
                <a:cxn ang="0">
                  <a:pos x="301" y="810"/>
                </a:cxn>
                <a:cxn ang="0">
                  <a:pos x="291" y="806"/>
                </a:cxn>
                <a:cxn ang="0">
                  <a:pos x="273" y="812"/>
                </a:cxn>
                <a:cxn ang="0">
                  <a:pos x="258" y="813"/>
                </a:cxn>
                <a:cxn ang="0">
                  <a:pos x="246" y="813"/>
                </a:cxn>
                <a:cxn ang="0">
                  <a:pos x="156" y="813"/>
                </a:cxn>
                <a:cxn ang="0">
                  <a:pos x="121" y="809"/>
                </a:cxn>
                <a:cxn ang="0">
                  <a:pos x="93" y="767"/>
                </a:cxn>
                <a:cxn ang="0">
                  <a:pos x="85" y="780"/>
                </a:cxn>
                <a:cxn ang="0">
                  <a:pos x="13" y="747"/>
                </a:cxn>
                <a:cxn ang="0">
                  <a:pos x="28" y="713"/>
                </a:cxn>
                <a:cxn ang="0">
                  <a:pos x="5" y="696"/>
                </a:cxn>
                <a:cxn ang="0">
                  <a:pos x="6" y="678"/>
                </a:cxn>
                <a:cxn ang="0">
                  <a:pos x="9" y="659"/>
                </a:cxn>
                <a:cxn ang="0">
                  <a:pos x="27" y="624"/>
                </a:cxn>
                <a:cxn ang="0">
                  <a:pos x="40" y="603"/>
                </a:cxn>
                <a:cxn ang="0">
                  <a:pos x="63" y="606"/>
                </a:cxn>
                <a:cxn ang="0">
                  <a:pos x="90" y="579"/>
                </a:cxn>
                <a:cxn ang="0">
                  <a:pos x="85" y="569"/>
                </a:cxn>
                <a:cxn ang="0">
                  <a:pos x="67" y="545"/>
                </a:cxn>
                <a:cxn ang="0">
                  <a:pos x="72" y="501"/>
                </a:cxn>
                <a:cxn ang="0">
                  <a:pos x="58" y="477"/>
                </a:cxn>
                <a:cxn ang="0">
                  <a:pos x="79" y="471"/>
                </a:cxn>
                <a:cxn ang="0">
                  <a:pos x="96" y="458"/>
                </a:cxn>
                <a:cxn ang="0">
                  <a:pos x="127" y="444"/>
                </a:cxn>
                <a:cxn ang="0">
                  <a:pos x="129" y="428"/>
                </a:cxn>
                <a:cxn ang="0">
                  <a:pos x="135" y="404"/>
                </a:cxn>
                <a:cxn ang="0">
                  <a:pos x="159" y="401"/>
                </a:cxn>
                <a:cxn ang="0">
                  <a:pos x="228" y="338"/>
                </a:cxn>
                <a:cxn ang="0">
                  <a:pos x="205" y="267"/>
                </a:cxn>
                <a:cxn ang="0">
                  <a:pos x="178" y="254"/>
                </a:cxn>
                <a:cxn ang="0">
                  <a:pos x="162" y="261"/>
                </a:cxn>
                <a:cxn ang="0">
                  <a:pos x="126" y="230"/>
                </a:cxn>
                <a:cxn ang="0">
                  <a:pos x="105" y="210"/>
                </a:cxn>
                <a:cxn ang="0">
                  <a:pos x="91" y="177"/>
                </a:cxn>
                <a:cxn ang="0">
                  <a:pos x="61" y="156"/>
                </a:cxn>
                <a:cxn ang="0">
                  <a:pos x="66" y="126"/>
                </a:cxn>
                <a:cxn ang="0">
                  <a:pos x="58" y="104"/>
                </a:cxn>
                <a:cxn ang="0">
                  <a:pos x="57" y="86"/>
                </a:cxn>
                <a:cxn ang="0">
                  <a:pos x="28" y="23"/>
                </a:cxn>
                <a:cxn ang="0">
                  <a:pos x="84" y="35"/>
                </a:cxn>
                <a:cxn ang="0">
                  <a:pos x="129" y="176"/>
                </a:cxn>
                <a:cxn ang="0">
                  <a:pos x="195" y="224"/>
                </a:cxn>
                <a:cxn ang="0">
                  <a:pos x="253" y="249"/>
                </a:cxn>
                <a:cxn ang="0">
                  <a:pos x="375" y="278"/>
                </a:cxn>
              </a:cxnLst>
              <a:rect l="0" t="0" r="r" b="b"/>
              <a:pathLst>
                <a:path w="402" h="840">
                  <a:moveTo>
                    <a:pt x="402" y="258"/>
                  </a:moveTo>
                  <a:lnTo>
                    <a:pt x="399" y="288"/>
                  </a:lnTo>
                  <a:lnTo>
                    <a:pt x="397" y="296"/>
                  </a:lnTo>
                  <a:lnTo>
                    <a:pt x="397" y="303"/>
                  </a:lnTo>
                  <a:lnTo>
                    <a:pt x="391" y="335"/>
                  </a:lnTo>
                  <a:lnTo>
                    <a:pt x="385" y="344"/>
                  </a:lnTo>
                  <a:lnTo>
                    <a:pt x="373" y="366"/>
                  </a:lnTo>
                  <a:lnTo>
                    <a:pt x="358" y="398"/>
                  </a:lnTo>
                  <a:lnTo>
                    <a:pt x="349" y="423"/>
                  </a:lnTo>
                  <a:lnTo>
                    <a:pt x="348" y="423"/>
                  </a:lnTo>
                  <a:lnTo>
                    <a:pt x="340" y="429"/>
                  </a:lnTo>
                  <a:lnTo>
                    <a:pt x="339" y="431"/>
                  </a:lnTo>
                  <a:lnTo>
                    <a:pt x="331" y="447"/>
                  </a:lnTo>
                  <a:lnTo>
                    <a:pt x="331" y="450"/>
                  </a:lnTo>
                  <a:lnTo>
                    <a:pt x="333" y="462"/>
                  </a:lnTo>
                  <a:lnTo>
                    <a:pt x="330" y="477"/>
                  </a:lnTo>
                  <a:lnTo>
                    <a:pt x="327" y="477"/>
                  </a:lnTo>
                  <a:lnTo>
                    <a:pt x="316" y="488"/>
                  </a:lnTo>
                  <a:lnTo>
                    <a:pt x="322" y="501"/>
                  </a:lnTo>
                  <a:lnTo>
                    <a:pt x="330" y="504"/>
                  </a:lnTo>
                  <a:lnTo>
                    <a:pt x="331" y="518"/>
                  </a:lnTo>
                  <a:lnTo>
                    <a:pt x="322" y="564"/>
                  </a:lnTo>
                  <a:lnTo>
                    <a:pt x="322" y="569"/>
                  </a:lnTo>
                  <a:lnTo>
                    <a:pt x="327" y="575"/>
                  </a:lnTo>
                  <a:lnTo>
                    <a:pt x="325" y="581"/>
                  </a:lnTo>
                  <a:lnTo>
                    <a:pt x="328" y="623"/>
                  </a:lnTo>
                  <a:lnTo>
                    <a:pt x="327" y="627"/>
                  </a:lnTo>
                  <a:lnTo>
                    <a:pt x="337" y="690"/>
                  </a:lnTo>
                  <a:lnTo>
                    <a:pt x="339" y="695"/>
                  </a:lnTo>
                  <a:lnTo>
                    <a:pt x="339" y="699"/>
                  </a:lnTo>
                  <a:lnTo>
                    <a:pt x="339" y="702"/>
                  </a:lnTo>
                  <a:lnTo>
                    <a:pt x="340" y="707"/>
                  </a:lnTo>
                  <a:lnTo>
                    <a:pt x="342" y="710"/>
                  </a:lnTo>
                  <a:lnTo>
                    <a:pt x="342" y="714"/>
                  </a:lnTo>
                  <a:lnTo>
                    <a:pt x="342" y="717"/>
                  </a:lnTo>
                  <a:lnTo>
                    <a:pt x="343" y="720"/>
                  </a:lnTo>
                  <a:lnTo>
                    <a:pt x="345" y="737"/>
                  </a:lnTo>
                  <a:lnTo>
                    <a:pt x="343" y="737"/>
                  </a:lnTo>
                  <a:lnTo>
                    <a:pt x="340" y="738"/>
                  </a:lnTo>
                  <a:lnTo>
                    <a:pt x="339" y="743"/>
                  </a:lnTo>
                  <a:lnTo>
                    <a:pt x="337" y="752"/>
                  </a:lnTo>
                  <a:lnTo>
                    <a:pt x="339" y="755"/>
                  </a:lnTo>
                  <a:lnTo>
                    <a:pt x="339" y="759"/>
                  </a:lnTo>
                  <a:lnTo>
                    <a:pt x="336" y="762"/>
                  </a:lnTo>
                  <a:lnTo>
                    <a:pt x="333" y="762"/>
                  </a:lnTo>
                  <a:lnTo>
                    <a:pt x="331" y="764"/>
                  </a:lnTo>
                  <a:lnTo>
                    <a:pt x="330" y="764"/>
                  </a:lnTo>
                  <a:lnTo>
                    <a:pt x="327" y="768"/>
                  </a:lnTo>
                  <a:lnTo>
                    <a:pt x="324" y="776"/>
                  </a:lnTo>
                  <a:lnTo>
                    <a:pt x="327" y="777"/>
                  </a:lnTo>
                  <a:lnTo>
                    <a:pt x="324" y="780"/>
                  </a:lnTo>
                  <a:lnTo>
                    <a:pt x="319" y="792"/>
                  </a:lnTo>
                  <a:lnTo>
                    <a:pt x="325" y="801"/>
                  </a:lnTo>
                  <a:lnTo>
                    <a:pt x="328" y="801"/>
                  </a:lnTo>
                  <a:lnTo>
                    <a:pt x="330" y="798"/>
                  </a:lnTo>
                  <a:lnTo>
                    <a:pt x="333" y="798"/>
                  </a:lnTo>
                  <a:lnTo>
                    <a:pt x="333" y="809"/>
                  </a:lnTo>
                  <a:lnTo>
                    <a:pt x="334" y="815"/>
                  </a:lnTo>
                  <a:lnTo>
                    <a:pt x="336" y="824"/>
                  </a:lnTo>
                  <a:lnTo>
                    <a:pt x="337" y="830"/>
                  </a:lnTo>
                  <a:lnTo>
                    <a:pt x="340" y="834"/>
                  </a:lnTo>
                  <a:lnTo>
                    <a:pt x="342" y="839"/>
                  </a:lnTo>
                  <a:lnTo>
                    <a:pt x="334" y="840"/>
                  </a:lnTo>
                  <a:lnTo>
                    <a:pt x="327" y="836"/>
                  </a:lnTo>
                  <a:lnTo>
                    <a:pt x="315" y="825"/>
                  </a:lnTo>
                  <a:lnTo>
                    <a:pt x="310" y="819"/>
                  </a:lnTo>
                  <a:lnTo>
                    <a:pt x="306" y="818"/>
                  </a:lnTo>
                  <a:lnTo>
                    <a:pt x="301" y="810"/>
                  </a:lnTo>
                  <a:lnTo>
                    <a:pt x="300" y="809"/>
                  </a:lnTo>
                  <a:lnTo>
                    <a:pt x="294" y="807"/>
                  </a:lnTo>
                  <a:lnTo>
                    <a:pt x="292" y="806"/>
                  </a:lnTo>
                  <a:lnTo>
                    <a:pt x="291" y="806"/>
                  </a:lnTo>
                  <a:lnTo>
                    <a:pt x="285" y="810"/>
                  </a:lnTo>
                  <a:lnTo>
                    <a:pt x="283" y="815"/>
                  </a:lnTo>
                  <a:lnTo>
                    <a:pt x="276" y="813"/>
                  </a:lnTo>
                  <a:lnTo>
                    <a:pt x="273" y="812"/>
                  </a:lnTo>
                  <a:lnTo>
                    <a:pt x="265" y="813"/>
                  </a:lnTo>
                  <a:lnTo>
                    <a:pt x="261" y="815"/>
                  </a:lnTo>
                  <a:lnTo>
                    <a:pt x="262" y="812"/>
                  </a:lnTo>
                  <a:lnTo>
                    <a:pt x="258" y="813"/>
                  </a:lnTo>
                  <a:lnTo>
                    <a:pt x="258" y="812"/>
                  </a:lnTo>
                  <a:lnTo>
                    <a:pt x="250" y="812"/>
                  </a:lnTo>
                  <a:lnTo>
                    <a:pt x="247" y="813"/>
                  </a:lnTo>
                  <a:lnTo>
                    <a:pt x="246" y="813"/>
                  </a:lnTo>
                  <a:lnTo>
                    <a:pt x="195" y="818"/>
                  </a:lnTo>
                  <a:lnTo>
                    <a:pt x="196" y="815"/>
                  </a:lnTo>
                  <a:lnTo>
                    <a:pt x="175" y="818"/>
                  </a:lnTo>
                  <a:lnTo>
                    <a:pt x="156" y="813"/>
                  </a:lnTo>
                  <a:lnTo>
                    <a:pt x="148" y="815"/>
                  </a:lnTo>
                  <a:lnTo>
                    <a:pt x="138" y="813"/>
                  </a:lnTo>
                  <a:lnTo>
                    <a:pt x="130" y="812"/>
                  </a:lnTo>
                  <a:lnTo>
                    <a:pt x="121" y="809"/>
                  </a:lnTo>
                  <a:lnTo>
                    <a:pt x="117" y="803"/>
                  </a:lnTo>
                  <a:lnTo>
                    <a:pt x="115" y="791"/>
                  </a:lnTo>
                  <a:lnTo>
                    <a:pt x="109" y="777"/>
                  </a:lnTo>
                  <a:lnTo>
                    <a:pt x="93" y="767"/>
                  </a:lnTo>
                  <a:lnTo>
                    <a:pt x="84" y="765"/>
                  </a:lnTo>
                  <a:lnTo>
                    <a:pt x="84" y="768"/>
                  </a:lnTo>
                  <a:lnTo>
                    <a:pt x="87" y="776"/>
                  </a:lnTo>
                  <a:lnTo>
                    <a:pt x="85" y="780"/>
                  </a:lnTo>
                  <a:lnTo>
                    <a:pt x="37" y="761"/>
                  </a:lnTo>
                  <a:lnTo>
                    <a:pt x="18" y="756"/>
                  </a:lnTo>
                  <a:lnTo>
                    <a:pt x="16" y="753"/>
                  </a:lnTo>
                  <a:lnTo>
                    <a:pt x="13" y="747"/>
                  </a:lnTo>
                  <a:lnTo>
                    <a:pt x="16" y="731"/>
                  </a:lnTo>
                  <a:lnTo>
                    <a:pt x="25" y="729"/>
                  </a:lnTo>
                  <a:lnTo>
                    <a:pt x="27" y="728"/>
                  </a:lnTo>
                  <a:lnTo>
                    <a:pt x="28" y="713"/>
                  </a:lnTo>
                  <a:lnTo>
                    <a:pt x="18" y="702"/>
                  </a:lnTo>
                  <a:lnTo>
                    <a:pt x="16" y="698"/>
                  </a:lnTo>
                  <a:lnTo>
                    <a:pt x="15" y="693"/>
                  </a:lnTo>
                  <a:lnTo>
                    <a:pt x="5" y="696"/>
                  </a:lnTo>
                  <a:lnTo>
                    <a:pt x="3" y="695"/>
                  </a:lnTo>
                  <a:lnTo>
                    <a:pt x="0" y="690"/>
                  </a:lnTo>
                  <a:lnTo>
                    <a:pt x="0" y="686"/>
                  </a:lnTo>
                  <a:lnTo>
                    <a:pt x="6" y="678"/>
                  </a:lnTo>
                  <a:lnTo>
                    <a:pt x="5" y="669"/>
                  </a:lnTo>
                  <a:lnTo>
                    <a:pt x="0" y="666"/>
                  </a:lnTo>
                  <a:lnTo>
                    <a:pt x="3" y="662"/>
                  </a:lnTo>
                  <a:lnTo>
                    <a:pt x="9" y="659"/>
                  </a:lnTo>
                  <a:lnTo>
                    <a:pt x="19" y="663"/>
                  </a:lnTo>
                  <a:lnTo>
                    <a:pt x="22" y="663"/>
                  </a:lnTo>
                  <a:lnTo>
                    <a:pt x="27" y="660"/>
                  </a:lnTo>
                  <a:lnTo>
                    <a:pt x="27" y="624"/>
                  </a:lnTo>
                  <a:lnTo>
                    <a:pt x="33" y="608"/>
                  </a:lnTo>
                  <a:lnTo>
                    <a:pt x="34" y="605"/>
                  </a:lnTo>
                  <a:lnTo>
                    <a:pt x="39" y="603"/>
                  </a:lnTo>
                  <a:lnTo>
                    <a:pt x="40" y="603"/>
                  </a:lnTo>
                  <a:lnTo>
                    <a:pt x="46" y="603"/>
                  </a:lnTo>
                  <a:lnTo>
                    <a:pt x="49" y="602"/>
                  </a:lnTo>
                  <a:lnTo>
                    <a:pt x="52" y="602"/>
                  </a:lnTo>
                  <a:lnTo>
                    <a:pt x="63" y="606"/>
                  </a:lnTo>
                  <a:lnTo>
                    <a:pt x="67" y="605"/>
                  </a:lnTo>
                  <a:lnTo>
                    <a:pt x="73" y="597"/>
                  </a:lnTo>
                  <a:lnTo>
                    <a:pt x="88" y="596"/>
                  </a:lnTo>
                  <a:lnTo>
                    <a:pt x="90" y="579"/>
                  </a:lnTo>
                  <a:lnTo>
                    <a:pt x="93" y="576"/>
                  </a:lnTo>
                  <a:lnTo>
                    <a:pt x="91" y="573"/>
                  </a:lnTo>
                  <a:lnTo>
                    <a:pt x="88" y="573"/>
                  </a:lnTo>
                  <a:lnTo>
                    <a:pt x="85" y="569"/>
                  </a:lnTo>
                  <a:lnTo>
                    <a:pt x="75" y="561"/>
                  </a:lnTo>
                  <a:lnTo>
                    <a:pt x="73" y="558"/>
                  </a:lnTo>
                  <a:lnTo>
                    <a:pt x="70" y="558"/>
                  </a:lnTo>
                  <a:lnTo>
                    <a:pt x="67" y="545"/>
                  </a:lnTo>
                  <a:lnTo>
                    <a:pt x="67" y="530"/>
                  </a:lnTo>
                  <a:lnTo>
                    <a:pt x="73" y="516"/>
                  </a:lnTo>
                  <a:lnTo>
                    <a:pt x="76" y="510"/>
                  </a:lnTo>
                  <a:lnTo>
                    <a:pt x="72" y="501"/>
                  </a:lnTo>
                  <a:lnTo>
                    <a:pt x="69" y="488"/>
                  </a:lnTo>
                  <a:lnTo>
                    <a:pt x="57" y="486"/>
                  </a:lnTo>
                  <a:lnTo>
                    <a:pt x="55" y="485"/>
                  </a:lnTo>
                  <a:lnTo>
                    <a:pt x="58" y="477"/>
                  </a:lnTo>
                  <a:lnTo>
                    <a:pt x="69" y="471"/>
                  </a:lnTo>
                  <a:lnTo>
                    <a:pt x="75" y="471"/>
                  </a:lnTo>
                  <a:lnTo>
                    <a:pt x="75" y="473"/>
                  </a:lnTo>
                  <a:lnTo>
                    <a:pt x="79" y="471"/>
                  </a:lnTo>
                  <a:lnTo>
                    <a:pt x="84" y="468"/>
                  </a:lnTo>
                  <a:lnTo>
                    <a:pt x="85" y="462"/>
                  </a:lnTo>
                  <a:lnTo>
                    <a:pt x="88" y="459"/>
                  </a:lnTo>
                  <a:lnTo>
                    <a:pt x="96" y="458"/>
                  </a:lnTo>
                  <a:lnTo>
                    <a:pt x="103" y="450"/>
                  </a:lnTo>
                  <a:lnTo>
                    <a:pt x="108" y="446"/>
                  </a:lnTo>
                  <a:lnTo>
                    <a:pt x="117" y="444"/>
                  </a:lnTo>
                  <a:lnTo>
                    <a:pt x="127" y="444"/>
                  </a:lnTo>
                  <a:lnTo>
                    <a:pt x="129" y="441"/>
                  </a:lnTo>
                  <a:lnTo>
                    <a:pt x="127" y="440"/>
                  </a:lnTo>
                  <a:lnTo>
                    <a:pt x="127" y="431"/>
                  </a:lnTo>
                  <a:lnTo>
                    <a:pt x="129" y="428"/>
                  </a:lnTo>
                  <a:lnTo>
                    <a:pt x="127" y="422"/>
                  </a:lnTo>
                  <a:lnTo>
                    <a:pt x="127" y="414"/>
                  </a:lnTo>
                  <a:lnTo>
                    <a:pt x="135" y="410"/>
                  </a:lnTo>
                  <a:lnTo>
                    <a:pt x="135" y="404"/>
                  </a:lnTo>
                  <a:lnTo>
                    <a:pt x="138" y="404"/>
                  </a:lnTo>
                  <a:lnTo>
                    <a:pt x="145" y="404"/>
                  </a:lnTo>
                  <a:lnTo>
                    <a:pt x="151" y="407"/>
                  </a:lnTo>
                  <a:lnTo>
                    <a:pt x="159" y="401"/>
                  </a:lnTo>
                  <a:lnTo>
                    <a:pt x="162" y="401"/>
                  </a:lnTo>
                  <a:lnTo>
                    <a:pt x="198" y="371"/>
                  </a:lnTo>
                  <a:lnTo>
                    <a:pt x="228" y="347"/>
                  </a:lnTo>
                  <a:lnTo>
                    <a:pt x="228" y="338"/>
                  </a:lnTo>
                  <a:lnTo>
                    <a:pt x="208" y="336"/>
                  </a:lnTo>
                  <a:lnTo>
                    <a:pt x="207" y="323"/>
                  </a:lnTo>
                  <a:lnTo>
                    <a:pt x="205" y="314"/>
                  </a:lnTo>
                  <a:lnTo>
                    <a:pt x="205" y="267"/>
                  </a:lnTo>
                  <a:lnTo>
                    <a:pt x="204" y="257"/>
                  </a:lnTo>
                  <a:lnTo>
                    <a:pt x="195" y="254"/>
                  </a:lnTo>
                  <a:lnTo>
                    <a:pt x="181" y="252"/>
                  </a:lnTo>
                  <a:lnTo>
                    <a:pt x="178" y="254"/>
                  </a:lnTo>
                  <a:lnTo>
                    <a:pt x="171" y="255"/>
                  </a:lnTo>
                  <a:lnTo>
                    <a:pt x="169" y="258"/>
                  </a:lnTo>
                  <a:lnTo>
                    <a:pt x="165" y="263"/>
                  </a:lnTo>
                  <a:lnTo>
                    <a:pt x="162" y="261"/>
                  </a:lnTo>
                  <a:lnTo>
                    <a:pt x="153" y="248"/>
                  </a:lnTo>
                  <a:lnTo>
                    <a:pt x="142" y="248"/>
                  </a:lnTo>
                  <a:lnTo>
                    <a:pt x="130" y="249"/>
                  </a:lnTo>
                  <a:lnTo>
                    <a:pt x="126" y="230"/>
                  </a:lnTo>
                  <a:lnTo>
                    <a:pt x="121" y="227"/>
                  </a:lnTo>
                  <a:lnTo>
                    <a:pt x="112" y="216"/>
                  </a:lnTo>
                  <a:lnTo>
                    <a:pt x="109" y="215"/>
                  </a:lnTo>
                  <a:lnTo>
                    <a:pt x="105" y="210"/>
                  </a:lnTo>
                  <a:lnTo>
                    <a:pt x="99" y="210"/>
                  </a:lnTo>
                  <a:lnTo>
                    <a:pt x="96" y="197"/>
                  </a:lnTo>
                  <a:lnTo>
                    <a:pt x="97" y="182"/>
                  </a:lnTo>
                  <a:lnTo>
                    <a:pt x="91" y="177"/>
                  </a:lnTo>
                  <a:lnTo>
                    <a:pt x="94" y="165"/>
                  </a:lnTo>
                  <a:lnTo>
                    <a:pt x="73" y="158"/>
                  </a:lnTo>
                  <a:lnTo>
                    <a:pt x="64" y="158"/>
                  </a:lnTo>
                  <a:lnTo>
                    <a:pt x="61" y="156"/>
                  </a:lnTo>
                  <a:lnTo>
                    <a:pt x="63" y="138"/>
                  </a:lnTo>
                  <a:lnTo>
                    <a:pt x="69" y="132"/>
                  </a:lnTo>
                  <a:lnTo>
                    <a:pt x="69" y="129"/>
                  </a:lnTo>
                  <a:lnTo>
                    <a:pt x="66" y="126"/>
                  </a:lnTo>
                  <a:lnTo>
                    <a:pt x="64" y="123"/>
                  </a:lnTo>
                  <a:lnTo>
                    <a:pt x="51" y="117"/>
                  </a:lnTo>
                  <a:lnTo>
                    <a:pt x="52" y="110"/>
                  </a:lnTo>
                  <a:lnTo>
                    <a:pt x="58" y="104"/>
                  </a:lnTo>
                  <a:lnTo>
                    <a:pt x="60" y="93"/>
                  </a:lnTo>
                  <a:lnTo>
                    <a:pt x="58" y="92"/>
                  </a:lnTo>
                  <a:lnTo>
                    <a:pt x="60" y="89"/>
                  </a:lnTo>
                  <a:lnTo>
                    <a:pt x="57" y="86"/>
                  </a:lnTo>
                  <a:lnTo>
                    <a:pt x="49" y="68"/>
                  </a:lnTo>
                  <a:lnTo>
                    <a:pt x="46" y="42"/>
                  </a:lnTo>
                  <a:lnTo>
                    <a:pt x="34" y="36"/>
                  </a:lnTo>
                  <a:lnTo>
                    <a:pt x="28" y="23"/>
                  </a:lnTo>
                  <a:lnTo>
                    <a:pt x="48" y="0"/>
                  </a:lnTo>
                  <a:lnTo>
                    <a:pt x="51" y="3"/>
                  </a:lnTo>
                  <a:lnTo>
                    <a:pt x="67" y="14"/>
                  </a:lnTo>
                  <a:lnTo>
                    <a:pt x="84" y="35"/>
                  </a:lnTo>
                  <a:lnTo>
                    <a:pt x="90" y="71"/>
                  </a:lnTo>
                  <a:lnTo>
                    <a:pt x="97" y="110"/>
                  </a:lnTo>
                  <a:lnTo>
                    <a:pt x="115" y="135"/>
                  </a:lnTo>
                  <a:lnTo>
                    <a:pt x="129" y="176"/>
                  </a:lnTo>
                  <a:lnTo>
                    <a:pt x="151" y="201"/>
                  </a:lnTo>
                  <a:lnTo>
                    <a:pt x="186" y="212"/>
                  </a:lnTo>
                  <a:lnTo>
                    <a:pt x="186" y="216"/>
                  </a:lnTo>
                  <a:lnTo>
                    <a:pt x="195" y="224"/>
                  </a:lnTo>
                  <a:lnTo>
                    <a:pt x="208" y="222"/>
                  </a:lnTo>
                  <a:lnTo>
                    <a:pt x="243" y="242"/>
                  </a:lnTo>
                  <a:lnTo>
                    <a:pt x="249" y="242"/>
                  </a:lnTo>
                  <a:lnTo>
                    <a:pt x="253" y="249"/>
                  </a:lnTo>
                  <a:lnTo>
                    <a:pt x="306" y="249"/>
                  </a:lnTo>
                  <a:lnTo>
                    <a:pt x="339" y="260"/>
                  </a:lnTo>
                  <a:lnTo>
                    <a:pt x="355" y="275"/>
                  </a:lnTo>
                  <a:lnTo>
                    <a:pt x="375" y="278"/>
                  </a:lnTo>
                  <a:lnTo>
                    <a:pt x="402" y="258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00" name="Freeform 30"/>
            <p:cNvSpPr>
              <a:spLocks noChangeAspect="1"/>
            </p:cNvSpPr>
            <p:nvPr/>
          </p:nvSpPr>
          <p:spPr bwMode="auto">
            <a:xfrm>
              <a:off x="2984439" y="4369554"/>
              <a:ext cx="966296" cy="958787"/>
            </a:xfrm>
            <a:custGeom>
              <a:avLst/>
              <a:gdLst/>
              <a:ahLst/>
              <a:cxnLst>
                <a:cxn ang="0">
                  <a:pos x="24" y="401"/>
                </a:cxn>
                <a:cxn ang="0">
                  <a:pos x="57" y="452"/>
                </a:cxn>
                <a:cxn ang="0">
                  <a:pos x="75" y="468"/>
                </a:cxn>
                <a:cxn ang="0">
                  <a:pos x="84" y="482"/>
                </a:cxn>
                <a:cxn ang="0">
                  <a:pos x="88" y="492"/>
                </a:cxn>
                <a:cxn ang="0">
                  <a:pos x="105" y="513"/>
                </a:cxn>
                <a:cxn ang="0">
                  <a:pos x="114" y="513"/>
                </a:cxn>
                <a:cxn ang="0">
                  <a:pos x="121" y="524"/>
                </a:cxn>
                <a:cxn ang="0">
                  <a:pos x="132" y="525"/>
                </a:cxn>
                <a:cxn ang="0">
                  <a:pos x="141" y="533"/>
                </a:cxn>
                <a:cxn ang="0">
                  <a:pos x="178" y="519"/>
                </a:cxn>
                <a:cxn ang="0">
                  <a:pos x="199" y="519"/>
                </a:cxn>
                <a:cxn ang="0">
                  <a:pos x="217" y="518"/>
                </a:cxn>
                <a:cxn ang="0">
                  <a:pos x="246" y="495"/>
                </a:cxn>
                <a:cxn ang="0">
                  <a:pos x="291" y="497"/>
                </a:cxn>
                <a:cxn ang="0">
                  <a:pos x="312" y="485"/>
                </a:cxn>
                <a:cxn ang="0">
                  <a:pos x="330" y="531"/>
                </a:cxn>
                <a:cxn ang="0">
                  <a:pos x="349" y="563"/>
                </a:cxn>
                <a:cxn ang="0">
                  <a:pos x="382" y="557"/>
                </a:cxn>
                <a:cxn ang="0">
                  <a:pos x="435" y="524"/>
                </a:cxn>
                <a:cxn ang="0">
                  <a:pos x="456" y="515"/>
                </a:cxn>
                <a:cxn ang="0">
                  <a:pos x="469" y="491"/>
                </a:cxn>
                <a:cxn ang="0">
                  <a:pos x="445" y="489"/>
                </a:cxn>
                <a:cxn ang="0">
                  <a:pos x="438" y="456"/>
                </a:cxn>
                <a:cxn ang="0">
                  <a:pos x="432" y="419"/>
                </a:cxn>
                <a:cxn ang="0">
                  <a:pos x="400" y="407"/>
                </a:cxn>
                <a:cxn ang="0">
                  <a:pos x="418" y="386"/>
                </a:cxn>
                <a:cxn ang="0">
                  <a:pos x="429" y="389"/>
                </a:cxn>
                <a:cxn ang="0">
                  <a:pos x="454" y="375"/>
                </a:cxn>
                <a:cxn ang="0">
                  <a:pos x="486" y="365"/>
                </a:cxn>
                <a:cxn ang="0">
                  <a:pos x="552" y="335"/>
                </a:cxn>
                <a:cxn ang="0">
                  <a:pos x="559" y="267"/>
                </a:cxn>
                <a:cxn ang="0">
                  <a:pos x="585" y="224"/>
                </a:cxn>
                <a:cxn ang="0">
                  <a:pos x="601" y="173"/>
                </a:cxn>
                <a:cxn ang="0">
                  <a:pos x="612" y="137"/>
                </a:cxn>
                <a:cxn ang="0">
                  <a:pos x="562" y="119"/>
                </a:cxn>
                <a:cxn ang="0">
                  <a:pos x="487" y="168"/>
                </a:cxn>
                <a:cxn ang="0">
                  <a:pos x="433" y="182"/>
                </a:cxn>
                <a:cxn ang="0">
                  <a:pos x="441" y="209"/>
                </a:cxn>
                <a:cxn ang="0">
                  <a:pos x="385" y="231"/>
                </a:cxn>
                <a:cxn ang="0">
                  <a:pos x="304" y="240"/>
                </a:cxn>
                <a:cxn ang="0">
                  <a:pos x="283" y="195"/>
                </a:cxn>
                <a:cxn ang="0">
                  <a:pos x="301" y="176"/>
                </a:cxn>
                <a:cxn ang="0">
                  <a:pos x="307" y="143"/>
                </a:cxn>
                <a:cxn ang="0">
                  <a:pos x="355" y="125"/>
                </a:cxn>
                <a:cxn ang="0">
                  <a:pos x="367" y="56"/>
                </a:cxn>
                <a:cxn ang="0">
                  <a:pos x="327" y="84"/>
                </a:cxn>
                <a:cxn ang="0">
                  <a:pos x="309" y="38"/>
                </a:cxn>
                <a:cxn ang="0">
                  <a:pos x="280" y="65"/>
                </a:cxn>
                <a:cxn ang="0">
                  <a:pos x="283" y="26"/>
                </a:cxn>
                <a:cxn ang="0">
                  <a:pos x="219" y="48"/>
                </a:cxn>
                <a:cxn ang="0">
                  <a:pos x="252" y="222"/>
                </a:cxn>
                <a:cxn ang="0">
                  <a:pos x="214" y="282"/>
                </a:cxn>
                <a:cxn ang="0">
                  <a:pos x="160" y="269"/>
                </a:cxn>
                <a:cxn ang="0">
                  <a:pos x="94" y="264"/>
                </a:cxn>
                <a:cxn ang="0">
                  <a:pos x="61" y="302"/>
                </a:cxn>
                <a:cxn ang="0">
                  <a:pos x="42" y="324"/>
                </a:cxn>
                <a:cxn ang="0">
                  <a:pos x="24" y="326"/>
                </a:cxn>
                <a:cxn ang="0">
                  <a:pos x="6" y="333"/>
                </a:cxn>
              </a:cxnLst>
              <a:rect l="0" t="0" r="r" b="b"/>
              <a:pathLst>
                <a:path w="621" h="564">
                  <a:moveTo>
                    <a:pt x="0" y="339"/>
                  </a:moveTo>
                  <a:lnTo>
                    <a:pt x="3" y="350"/>
                  </a:lnTo>
                  <a:lnTo>
                    <a:pt x="7" y="354"/>
                  </a:lnTo>
                  <a:lnTo>
                    <a:pt x="13" y="362"/>
                  </a:lnTo>
                  <a:lnTo>
                    <a:pt x="15" y="365"/>
                  </a:lnTo>
                  <a:lnTo>
                    <a:pt x="16" y="366"/>
                  </a:lnTo>
                  <a:lnTo>
                    <a:pt x="16" y="387"/>
                  </a:lnTo>
                  <a:lnTo>
                    <a:pt x="24" y="401"/>
                  </a:lnTo>
                  <a:lnTo>
                    <a:pt x="33" y="416"/>
                  </a:lnTo>
                  <a:lnTo>
                    <a:pt x="42" y="428"/>
                  </a:lnTo>
                  <a:lnTo>
                    <a:pt x="46" y="434"/>
                  </a:lnTo>
                  <a:lnTo>
                    <a:pt x="48" y="438"/>
                  </a:lnTo>
                  <a:lnTo>
                    <a:pt x="49" y="440"/>
                  </a:lnTo>
                  <a:lnTo>
                    <a:pt x="55" y="449"/>
                  </a:lnTo>
                  <a:lnTo>
                    <a:pt x="55" y="452"/>
                  </a:lnTo>
                  <a:lnTo>
                    <a:pt x="57" y="452"/>
                  </a:lnTo>
                  <a:lnTo>
                    <a:pt x="64" y="461"/>
                  </a:lnTo>
                  <a:lnTo>
                    <a:pt x="64" y="462"/>
                  </a:lnTo>
                  <a:lnTo>
                    <a:pt x="66" y="462"/>
                  </a:lnTo>
                  <a:lnTo>
                    <a:pt x="69" y="462"/>
                  </a:lnTo>
                  <a:lnTo>
                    <a:pt x="70" y="464"/>
                  </a:lnTo>
                  <a:lnTo>
                    <a:pt x="72" y="465"/>
                  </a:lnTo>
                  <a:lnTo>
                    <a:pt x="72" y="467"/>
                  </a:lnTo>
                  <a:lnTo>
                    <a:pt x="75" y="468"/>
                  </a:lnTo>
                  <a:lnTo>
                    <a:pt x="75" y="467"/>
                  </a:lnTo>
                  <a:lnTo>
                    <a:pt x="76" y="467"/>
                  </a:lnTo>
                  <a:lnTo>
                    <a:pt x="78" y="468"/>
                  </a:lnTo>
                  <a:lnTo>
                    <a:pt x="81" y="471"/>
                  </a:lnTo>
                  <a:lnTo>
                    <a:pt x="81" y="476"/>
                  </a:lnTo>
                  <a:lnTo>
                    <a:pt x="81" y="479"/>
                  </a:lnTo>
                  <a:lnTo>
                    <a:pt x="82" y="480"/>
                  </a:lnTo>
                  <a:lnTo>
                    <a:pt x="84" y="482"/>
                  </a:lnTo>
                  <a:lnTo>
                    <a:pt x="82" y="483"/>
                  </a:lnTo>
                  <a:lnTo>
                    <a:pt x="84" y="485"/>
                  </a:lnTo>
                  <a:lnTo>
                    <a:pt x="81" y="486"/>
                  </a:lnTo>
                  <a:lnTo>
                    <a:pt x="84" y="488"/>
                  </a:lnTo>
                  <a:lnTo>
                    <a:pt x="85" y="488"/>
                  </a:lnTo>
                  <a:lnTo>
                    <a:pt x="87" y="491"/>
                  </a:lnTo>
                  <a:lnTo>
                    <a:pt x="88" y="489"/>
                  </a:lnTo>
                  <a:lnTo>
                    <a:pt x="88" y="492"/>
                  </a:lnTo>
                  <a:lnTo>
                    <a:pt x="88" y="494"/>
                  </a:lnTo>
                  <a:lnTo>
                    <a:pt x="90" y="494"/>
                  </a:lnTo>
                  <a:lnTo>
                    <a:pt x="90" y="497"/>
                  </a:lnTo>
                  <a:lnTo>
                    <a:pt x="88" y="498"/>
                  </a:lnTo>
                  <a:lnTo>
                    <a:pt x="97" y="507"/>
                  </a:lnTo>
                  <a:lnTo>
                    <a:pt x="102" y="510"/>
                  </a:lnTo>
                  <a:lnTo>
                    <a:pt x="103" y="512"/>
                  </a:lnTo>
                  <a:lnTo>
                    <a:pt x="105" y="513"/>
                  </a:lnTo>
                  <a:lnTo>
                    <a:pt x="105" y="512"/>
                  </a:lnTo>
                  <a:lnTo>
                    <a:pt x="108" y="513"/>
                  </a:lnTo>
                  <a:lnTo>
                    <a:pt x="109" y="516"/>
                  </a:lnTo>
                  <a:lnTo>
                    <a:pt x="109" y="515"/>
                  </a:lnTo>
                  <a:lnTo>
                    <a:pt x="111" y="513"/>
                  </a:lnTo>
                  <a:lnTo>
                    <a:pt x="115" y="515"/>
                  </a:lnTo>
                  <a:lnTo>
                    <a:pt x="115" y="513"/>
                  </a:lnTo>
                  <a:lnTo>
                    <a:pt x="114" y="513"/>
                  </a:lnTo>
                  <a:lnTo>
                    <a:pt x="117" y="512"/>
                  </a:lnTo>
                  <a:lnTo>
                    <a:pt x="120" y="513"/>
                  </a:lnTo>
                  <a:lnTo>
                    <a:pt x="121" y="513"/>
                  </a:lnTo>
                  <a:lnTo>
                    <a:pt x="121" y="515"/>
                  </a:lnTo>
                  <a:lnTo>
                    <a:pt x="120" y="519"/>
                  </a:lnTo>
                  <a:lnTo>
                    <a:pt x="118" y="519"/>
                  </a:lnTo>
                  <a:lnTo>
                    <a:pt x="118" y="522"/>
                  </a:lnTo>
                  <a:lnTo>
                    <a:pt x="121" y="524"/>
                  </a:lnTo>
                  <a:lnTo>
                    <a:pt x="124" y="522"/>
                  </a:lnTo>
                  <a:lnTo>
                    <a:pt x="126" y="524"/>
                  </a:lnTo>
                  <a:lnTo>
                    <a:pt x="127" y="522"/>
                  </a:lnTo>
                  <a:lnTo>
                    <a:pt x="129" y="522"/>
                  </a:lnTo>
                  <a:lnTo>
                    <a:pt x="130" y="524"/>
                  </a:lnTo>
                  <a:lnTo>
                    <a:pt x="129" y="524"/>
                  </a:lnTo>
                  <a:lnTo>
                    <a:pt x="130" y="525"/>
                  </a:lnTo>
                  <a:lnTo>
                    <a:pt x="132" y="525"/>
                  </a:lnTo>
                  <a:lnTo>
                    <a:pt x="133" y="525"/>
                  </a:lnTo>
                  <a:lnTo>
                    <a:pt x="135" y="525"/>
                  </a:lnTo>
                  <a:lnTo>
                    <a:pt x="138" y="527"/>
                  </a:lnTo>
                  <a:lnTo>
                    <a:pt x="135" y="530"/>
                  </a:lnTo>
                  <a:lnTo>
                    <a:pt x="135" y="531"/>
                  </a:lnTo>
                  <a:lnTo>
                    <a:pt x="136" y="530"/>
                  </a:lnTo>
                  <a:lnTo>
                    <a:pt x="138" y="531"/>
                  </a:lnTo>
                  <a:lnTo>
                    <a:pt x="141" y="533"/>
                  </a:lnTo>
                  <a:lnTo>
                    <a:pt x="147" y="536"/>
                  </a:lnTo>
                  <a:lnTo>
                    <a:pt x="148" y="536"/>
                  </a:lnTo>
                  <a:lnTo>
                    <a:pt x="153" y="536"/>
                  </a:lnTo>
                  <a:lnTo>
                    <a:pt x="168" y="528"/>
                  </a:lnTo>
                  <a:lnTo>
                    <a:pt x="171" y="519"/>
                  </a:lnTo>
                  <a:lnTo>
                    <a:pt x="172" y="518"/>
                  </a:lnTo>
                  <a:lnTo>
                    <a:pt x="175" y="518"/>
                  </a:lnTo>
                  <a:lnTo>
                    <a:pt x="178" y="519"/>
                  </a:lnTo>
                  <a:lnTo>
                    <a:pt x="183" y="522"/>
                  </a:lnTo>
                  <a:lnTo>
                    <a:pt x="186" y="522"/>
                  </a:lnTo>
                  <a:lnTo>
                    <a:pt x="192" y="524"/>
                  </a:lnTo>
                  <a:lnTo>
                    <a:pt x="195" y="525"/>
                  </a:lnTo>
                  <a:lnTo>
                    <a:pt x="196" y="525"/>
                  </a:lnTo>
                  <a:lnTo>
                    <a:pt x="198" y="524"/>
                  </a:lnTo>
                  <a:lnTo>
                    <a:pt x="198" y="521"/>
                  </a:lnTo>
                  <a:lnTo>
                    <a:pt x="199" y="519"/>
                  </a:lnTo>
                  <a:lnTo>
                    <a:pt x="201" y="515"/>
                  </a:lnTo>
                  <a:lnTo>
                    <a:pt x="204" y="518"/>
                  </a:lnTo>
                  <a:lnTo>
                    <a:pt x="205" y="519"/>
                  </a:lnTo>
                  <a:lnTo>
                    <a:pt x="207" y="519"/>
                  </a:lnTo>
                  <a:lnTo>
                    <a:pt x="208" y="519"/>
                  </a:lnTo>
                  <a:lnTo>
                    <a:pt x="211" y="519"/>
                  </a:lnTo>
                  <a:lnTo>
                    <a:pt x="213" y="518"/>
                  </a:lnTo>
                  <a:lnTo>
                    <a:pt x="217" y="518"/>
                  </a:lnTo>
                  <a:lnTo>
                    <a:pt x="219" y="516"/>
                  </a:lnTo>
                  <a:lnTo>
                    <a:pt x="222" y="515"/>
                  </a:lnTo>
                  <a:lnTo>
                    <a:pt x="223" y="516"/>
                  </a:lnTo>
                  <a:lnTo>
                    <a:pt x="226" y="515"/>
                  </a:lnTo>
                  <a:lnTo>
                    <a:pt x="226" y="513"/>
                  </a:lnTo>
                  <a:lnTo>
                    <a:pt x="234" y="509"/>
                  </a:lnTo>
                  <a:lnTo>
                    <a:pt x="243" y="503"/>
                  </a:lnTo>
                  <a:lnTo>
                    <a:pt x="246" y="495"/>
                  </a:lnTo>
                  <a:lnTo>
                    <a:pt x="247" y="494"/>
                  </a:lnTo>
                  <a:lnTo>
                    <a:pt x="250" y="492"/>
                  </a:lnTo>
                  <a:lnTo>
                    <a:pt x="253" y="492"/>
                  </a:lnTo>
                  <a:lnTo>
                    <a:pt x="265" y="495"/>
                  </a:lnTo>
                  <a:lnTo>
                    <a:pt x="280" y="498"/>
                  </a:lnTo>
                  <a:lnTo>
                    <a:pt x="283" y="500"/>
                  </a:lnTo>
                  <a:lnTo>
                    <a:pt x="285" y="498"/>
                  </a:lnTo>
                  <a:lnTo>
                    <a:pt x="291" y="497"/>
                  </a:lnTo>
                  <a:lnTo>
                    <a:pt x="292" y="495"/>
                  </a:lnTo>
                  <a:lnTo>
                    <a:pt x="295" y="495"/>
                  </a:lnTo>
                  <a:lnTo>
                    <a:pt x="298" y="492"/>
                  </a:lnTo>
                  <a:lnTo>
                    <a:pt x="300" y="489"/>
                  </a:lnTo>
                  <a:lnTo>
                    <a:pt x="307" y="485"/>
                  </a:lnTo>
                  <a:lnTo>
                    <a:pt x="309" y="483"/>
                  </a:lnTo>
                  <a:lnTo>
                    <a:pt x="310" y="483"/>
                  </a:lnTo>
                  <a:lnTo>
                    <a:pt x="312" y="485"/>
                  </a:lnTo>
                  <a:lnTo>
                    <a:pt x="312" y="488"/>
                  </a:lnTo>
                  <a:lnTo>
                    <a:pt x="315" y="492"/>
                  </a:lnTo>
                  <a:lnTo>
                    <a:pt x="316" y="494"/>
                  </a:lnTo>
                  <a:lnTo>
                    <a:pt x="333" y="512"/>
                  </a:lnTo>
                  <a:lnTo>
                    <a:pt x="330" y="515"/>
                  </a:lnTo>
                  <a:lnTo>
                    <a:pt x="328" y="521"/>
                  </a:lnTo>
                  <a:lnTo>
                    <a:pt x="328" y="528"/>
                  </a:lnTo>
                  <a:lnTo>
                    <a:pt x="330" y="531"/>
                  </a:lnTo>
                  <a:lnTo>
                    <a:pt x="330" y="534"/>
                  </a:lnTo>
                  <a:lnTo>
                    <a:pt x="328" y="539"/>
                  </a:lnTo>
                  <a:lnTo>
                    <a:pt x="327" y="543"/>
                  </a:lnTo>
                  <a:lnTo>
                    <a:pt x="328" y="549"/>
                  </a:lnTo>
                  <a:lnTo>
                    <a:pt x="331" y="554"/>
                  </a:lnTo>
                  <a:lnTo>
                    <a:pt x="331" y="558"/>
                  </a:lnTo>
                  <a:lnTo>
                    <a:pt x="345" y="563"/>
                  </a:lnTo>
                  <a:lnTo>
                    <a:pt x="349" y="563"/>
                  </a:lnTo>
                  <a:lnTo>
                    <a:pt x="355" y="557"/>
                  </a:lnTo>
                  <a:lnTo>
                    <a:pt x="361" y="552"/>
                  </a:lnTo>
                  <a:lnTo>
                    <a:pt x="361" y="554"/>
                  </a:lnTo>
                  <a:lnTo>
                    <a:pt x="367" y="564"/>
                  </a:lnTo>
                  <a:lnTo>
                    <a:pt x="375" y="564"/>
                  </a:lnTo>
                  <a:lnTo>
                    <a:pt x="379" y="560"/>
                  </a:lnTo>
                  <a:lnTo>
                    <a:pt x="382" y="558"/>
                  </a:lnTo>
                  <a:lnTo>
                    <a:pt x="382" y="557"/>
                  </a:lnTo>
                  <a:lnTo>
                    <a:pt x="385" y="557"/>
                  </a:lnTo>
                  <a:lnTo>
                    <a:pt x="399" y="551"/>
                  </a:lnTo>
                  <a:lnTo>
                    <a:pt x="402" y="548"/>
                  </a:lnTo>
                  <a:lnTo>
                    <a:pt x="409" y="545"/>
                  </a:lnTo>
                  <a:lnTo>
                    <a:pt x="412" y="539"/>
                  </a:lnTo>
                  <a:lnTo>
                    <a:pt x="417" y="534"/>
                  </a:lnTo>
                  <a:lnTo>
                    <a:pt x="426" y="527"/>
                  </a:lnTo>
                  <a:lnTo>
                    <a:pt x="435" y="524"/>
                  </a:lnTo>
                  <a:lnTo>
                    <a:pt x="436" y="522"/>
                  </a:lnTo>
                  <a:lnTo>
                    <a:pt x="442" y="521"/>
                  </a:lnTo>
                  <a:lnTo>
                    <a:pt x="447" y="522"/>
                  </a:lnTo>
                  <a:lnTo>
                    <a:pt x="450" y="522"/>
                  </a:lnTo>
                  <a:lnTo>
                    <a:pt x="451" y="525"/>
                  </a:lnTo>
                  <a:lnTo>
                    <a:pt x="456" y="521"/>
                  </a:lnTo>
                  <a:lnTo>
                    <a:pt x="456" y="518"/>
                  </a:lnTo>
                  <a:lnTo>
                    <a:pt x="456" y="515"/>
                  </a:lnTo>
                  <a:lnTo>
                    <a:pt x="459" y="510"/>
                  </a:lnTo>
                  <a:lnTo>
                    <a:pt x="462" y="510"/>
                  </a:lnTo>
                  <a:lnTo>
                    <a:pt x="463" y="506"/>
                  </a:lnTo>
                  <a:lnTo>
                    <a:pt x="465" y="504"/>
                  </a:lnTo>
                  <a:lnTo>
                    <a:pt x="466" y="501"/>
                  </a:lnTo>
                  <a:lnTo>
                    <a:pt x="468" y="501"/>
                  </a:lnTo>
                  <a:lnTo>
                    <a:pt x="469" y="497"/>
                  </a:lnTo>
                  <a:lnTo>
                    <a:pt x="469" y="491"/>
                  </a:lnTo>
                  <a:lnTo>
                    <a:pt x="471" y="489"/>
                  </a:lnTo>
                  <a:lnTo>
                    <a:pt x="471" y="488"/>
                  </a:lnTo>
                  <a:lnTo>
                    <a:pt x="468" y="483"/>
                  </a:lnTo>
                  <a:lnTo>
                    <a:pt x="463" y="482"/>
                  </a:lnTo>
                  <a:lnTo>
                    <a:pt x="460" y="485"/>
                  </a:lnTo>
                  <a:lnTo>
                    <a:pt x="454" y="488"/>
                  </a:lnTo>
                  <a:lnTo>
                    <a:pt x="454" y="485"/>
                  </a:lnTo>
                  <a:lnTo>
                    <a:pt x="445" y="489"/>
                  </a:lnTo>
                  <a:lnTo>
                    <a:pt x="445" y="486"/>
                  </a:lnTo>
                  <a:lnTo>
                    <a:pt x="448" y="483"/>
                  </a:lnTo>
                  <a:lnTo>
                    <a:pt x="448" y="482"/>
                  </a:lnTo>
                  <a:lnTo>
                    <a:pt x="447" y="474"/>
                  </a:lnTo>
                  <a:lnTo>
                    <a:pt x="448" y="468"/>
                  </a:lnTo>
                  <a:lnTo>
                    <a:pt x="442" y="462"/>
                  </a:lnTo>
                  <a:lnTo>
                    <a:pt x="439" y="462"/>
                  </a:lnTo>
                  <a:lnTo>
                    <a:pt x="438" y="456"/>
                  </a:lnTo>
                  <a:lnTo>
                    <a:pt x="430" y="453"/>
                  </a:lnTo>
                  <a:lnTo>
                    <a:pt x="429" y="447"/>
                  </a:lnTo>
                  <a:lnTo>
                    <a:pt x="433" y="441"/>
                  </a:lnTo>
                  <a:lnTo>
                    <a:pt x="439" y="441"/>
                  </a:lnTo>
                  <a:lnTo>
                    <a:pt x="442" y="434"/>
                  </a:lnTo>
                  <a:lnTo>
                    <a:pt x="441" y="428"/>
                  </a:lnTo>
                  <a:lnTo>
                    <a:pt x="438" y="423"/>
                  </a:lnTo>
                  <a:lnTo>
                    <a:pt x="432" y="419"/>
                  </a:lnTo>
                  <a:lnTo>
                    <a:pt x="426" y="417"/>
                  </a:lnTo>
                  <a:lnTo>
                    <a:pt x="418" y="410"/>
                  </a:lnTo>
                  <a:lnTo>
                    <a:pt x="414" y="417"/>
                  </a:lnTo>
                  <a:lnTo>
                    <a:pt x="409" y="413"/>
                  </a:lnTo>
                  <a:lnTo>
                    <a:pt x="405" y="414"/>
                  </a:lnTo>
                  <a:lnTo>
                    <a:pt x="402" y="417"/>
                  </a:lnTo>
                  <a:lnTo>
                    <a:pt x="396" y="414"/>
                  </a:lnTo>
                  <a:lnTo>
                    <a:pt x="400" y="407"/>
                  </a:lnTo>
                  <a:lnTo>
                    <a:pt x="399" y="399"/>
                  </a:lnTo>
                  <a:lnTo>
                    <a:pt x="402" y="392"/>
                  </a:lnTo>
                  <a:lnTo>
                    <a:pt x="403" y="383"/>
                  </a:lnTo>
                  <a:lnTo>
                    <a:pt x="406" y="381"/>
                  </a:lnTo>
                  <a:lnTo>
                    <a:pt x="408" y="383"/>
                  </a:lnTo>
                  <a:lnTo>
                    <a:pt x="414" y="383"/>
                  </a:lnTo>
                  <a:lnTo>
                    <a:pt x="417" y="386"/>
                  </a:lnTo>
                  <a:lnTo>
                    <a:pt x="418" y="386"/>
                  </a:lnTo>
                  <a:lnTo>
                    <a:pt x="418" y="381"/>
                  </a:lnTo>
                  <a:lnTo>
                    <a:pt x="417" y="381"/>
                  </a:lnTo>
                  <a:lnTo>
                    <a:pt x="414" y="380"/>
                  </a:lnTo>
                  <a:lnTo>
                    <a:pt x="415" y="378"/>
                  </a:lnTo>
                  <a:lnTo>
                    <a:pt x="420" y="380"/>
                  </a:lnTo>
                  <a:lnTo>
                    <a:pt x="424" y="381"/>
                  </a:lnTo>
                  <a:lnTo>
                    <a:pt x="427" y="384"/>
                  </a:lnTo>
                  <a:lnTo>
                    <a:pt x="429" y="389"/>
                  </a:lnTo>
                  <a:lnTo>
                    <a:pt x="430" y="390"/>
                  </a:lnTo>
                  <a:lnTo>
                    <a:pt x="432" y="390"/>
                  </a:lnTo>
                  <a:lnTo>
                    <a:pt x="432" y="386"/>
                  </a:lnTo>
                  <a:lnTo>
                    <a:pt x="435" y="386"/>
                  </a:lnTo>
                  <a:lnTo>
                    <a:pt x="439" y="386"/>
                  </a:lnTo>
                  <a:lnTo>
                    <a:pt x="447" y="380"/>
                  </a:lnTo>
                  <a:lnTo>
                    <a:pt x="450" y="377"/>
                  </a:lnTo>
                  <a:lnTo>
                    <a:pt x="454" y="375"/>
                  </a:lnTo>
                  <a:lnTo>
                    <a:pt x="456" y="374"/>
                  </a:lnTo>
                  <a:lnTo>
                    <a:pt x="457" y="374"/>
                  </a:lnTo>
                  <a:lnTo>
                    <a:pt x="459" y="372"/>
                  </a:lnTo>
                  <a:lnTo>
                    <a:pt x="460" y="369"/>
                  </a:lnTo>
                  <a:lnTo>
                    <a:pt x="469" y="368"/>
                  </a:lnTo>
                  <a:lnTo>
                    <a:pt x="471" y="368"/>
                  </a:lnTo>
                  <a:lnTo>
                    <a:pt x="475" y="368"/>
                  </a:lnTo>
                  <a:lnTo>
                    <a:pt x="486" y="365"/>
                  </a:lnTo>
                  <a:lnTo>
                    <a:pt x="493" y="366"/>
                  </a:lnTo>
                  <a:lnTo>
                    <a:pt x="498" y="363"/>
                  </a:lnTo>
                  <a:lnTo>
                    <a:pt x="502" y="363"/>
                  </a:lnTo>
                  <a:lnTo>
                    <a:pt x="510" y="366"/>
                  </a:lnTo>
                  <a:lnTo>
                    <a:pt x="516" y="362"/>
                  </a:lnTo>
                  <a:lnTo>
                    <a:pt x="535" y="356"/>
                  </a:lnTo>
                  <a:lnTo>
                    <a:pt x="540" y="354"/>
                  </a:lnTo>
                  <a:lnTo>
                    <a:pt x="552" y="335"/>
                  </a:lnTo>
                  <a:lnTo>
                    <a:pt x="556" y="329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6" y="309"/>
                  </a:lnTo>
                  <a:lnTo>
                    <a:pt x="538" y="297"/>
                  </a:lnTo>
                  <a:lnTo>
                    <a:pt x="540" y="293"/>
                  </a:lnTo>
                  <a:lnTo>
                    <a:pt x="546" y="287"/>
                  </a:lnTo>
                  <a:lnTo>
                    <a:pt x="559" y="267"/>
                  </a:lnTo>
                  <a:lnTo>
                    <a:pt x="558" y="263"/>
                  </a:lnTo>
                  <a:lnTo>
                    <a:pt x="562" y="260"/>
                  </a:lnTo>
                  <a:lnTo>
                    <a:pt x="570" y="252"/>
                  </a:lnTo>
                  <a:lnTo>
                    <a:pt x="576" y="243"/>
                  </a:lnTo>
                  <a:lnTo>
                    <a:pt x="577" y="239"/>
                  </a:lnTo>
                  <a:lnTo>
                    <a:pt x="582" y="236"/>
                  </a:lnTo>
                  <a:lnTo>
                    <a:pt x="580" y="227"/>
                  </a:lnTo>
                  <a:lnTo>
                    <a:pt x="585" y="224"/>
                  </a:lnTo>
                  <a:lnTo>
                    <a:pt x="592" y="227"/>
                  </a:lnTo>
                  <a:lnTo>
                    <a:pt x="592" y="222"/>
                  </a:lnTo>
                  <a:lnTo>
                    <a:pt x="598" y="222"/>
                  </a:lnTo>
                  <a:lnTo>
                    <a:pt x="610" y="204"/>
                  </a:lnTo>
                  <a:lnTo>
                    <a:pt x="601" y="194"/>
                  </a:lnTo>
                  <a:lnTo>
                    <a:pt x="597" y="185"/>
                  </a:lnTo>
                  <a:lnTo>
                    <a:pt x="598" y="179"/>
                  </a:lnTo>
                  <a:lnTo>
                    <a:pt x="601" y="173"/>
                  </a:lnTo>
                  <a:lnTo>
                    <a:pt x="607" y="168"/>
                  </a:lnTo>
                  <a:lnTo>
                    <a:pt x="610" y="164"/>
                  </a:lnTo>
                  <a:lnTo>
                    <a:pt x="612" y="161"/>
                  </a:lnTo>
                  <a:lnTo>
                    <a:pt x="604" y="155"/>
                  </a:lnTo>
                  <a:lnTo>
                    <a:pt x="606" y="153"/>
                  </a:lnTo>
                  <a:lnTo>
                    <a:pt x="621" y="143"/>
                  </a:lnTo>
                  <a:lnTo>
                    <a:pt x="621" y="137"/>
                  </a:lnTo>
                  <a:lnTo>
                    <a:pt x="612" y="137"/>
                  </a:lnTo>
                  <a:lnTo>
                    <a:pt x="604" y="134"/>
                  </a:lnTo>
                  <a:lnTo>
                    <a:pt x="598" y="125"/>
                  </a:lnTo>
                  <a:lnTo>
                    <a:pt x="588" y="120"/>
                  </a:lnTo>
                  <a:lnTo>
                    <a:pt x="580" y="114"/>
                  </a:lnTo>
                  <a:lnTo>
                    <a:pt x="577" y="114"/>
                  </a:lnTo>
                  <a:lnTo>
                    <a:pt x="573" y="116"/>
                  </a:lnTo>
                  <a:lnTo>
                    <a:pt x="565" y="120"/>
                  </a:lnTo>
                  <a:lnTo>
                    <a:pt x="562" y="119"/>
                  </a:lnTo>
                  <a:lnTo>
                    <a:pt x="559" y="123"/>
                  </a:lnTo>
                  <a:lnTo>
                    <a:pt x="559" y="129"/>
                  </a:lnTo>
                  <a:lnTo>
                    <a:pt x="549" y="135"/>
                  </a:lnTo>
                  <a:lnTo>
                    <a:pt x="535" y="141"/>
                  </a:lnTo>
                  <a:lnTo>
                    <a:pt x="534" y="147"/>
                  </a:lnTo>
                  <a:lnTo>
                    <a:pt x="531" y="150"/>
                  </a:lnTo>
                  <a:lnTo>
                    <a:pt x="508" y="171"/>
                  </a:lnTo>
                  <a:lnTo>
                    <a:pt x="487" y="168"/>
                  </a:lnTo>
                  <a:lnTo>
                    <a:pt x="480" y="165"/>
                  </a:lnTo>
                  <a:lnTo>
                    <a:pt x="459" y="158"/>
                  </a:lnTo>
                  <a:lnTo>
                    <a:pt x="451" y="155"/>
                  </a:lnTo>
                  <a:lnTo>
                    <a:pt x="441" y="155"/>
                  </a:lnTo>
                  <a:lnTo>
                    <a:pt x="435" y="158"/>
                  </a:lnTo>
                  <a:lnTo>
                    <a:pt x="430" y="170"/>
                  </a:lnTo>
                  <a:lnTo>
                    <a:pt x="430" y="177"/>
                  </a:lnTo>
                  <a:lnTo>
                    <a:pt x="433" y="182"/>
                  </a:lnTo>
                  <a:lnTo>
                    <a:pt x="441" y="189"/>
                  </a:lnTo>
                  <a:lnTo>
                    <a:pt x="445" y="191"/>
                  </a:lnTo>
                  <a:lnTo>
                    <a:pt x="448" y="195"/>
                  </a:lnTo>
                  <a:lnTo>
                    <a:pt x="448" y="207"/>
                  </a:lnTo>
                  <a:lnTo>
                    <a:pt x="445" y="218"/>
                  </a:lnTo>
                  <a:lnTo>
                    <a:pt x="444" y="219"/>
                  </a:lnTo>
                  <a:lnTo>
                    <a:pt x="444" y="210"/>
                  </a:lnTo>
                  <a:lnTo>
                    <a:pt x="441" y="209"/>
                  </a:lnTo>
                  <a:lnTo>
                    <a:pt x="436" y="210"/>
                  </a:lnTo>
                  <a:lnTo>
                    <a:pt x="435" y="218"/>
                  </a:lnTo>
                  <a:lnTo>
                    <a:pt x="421" y="221"/>
                  </a:lnTo>
                  <a:lnTo>
                    <a:pt x="418" y="227"/>
                  </a:lnTo>
                  <a:lnTo>
                    <a:pt x="411" y="230"/>
                  </a:lnTo>
                  <a:lnTo>
                    <a:pt x="399" y="228"/>
                  </a:lnTo>
                  <a:lnTo>
                    <a:pt x="390" y="225"/>
                  </a:lnTo>
                  <a:lnTo>
                    <a:pt x="385" y="231"/>
                  </a:lnTo>
                  <a:lnTo>
                    <a:pt x="388" y="248"/>
                  </a:lnTo>
                  <a:lnTo>
                    <a:pt x="388" y="255"/>
                  </a:lnTo>
                  <a:lnTo>
                    <a:pt x="379" y="255"/>
                  </a:lnTo>
                  <a:lnTo>
                    <a:pt x="366" y="251"/>
                  </a:lnTo>
                  <a:lnTo>
                    <a:pt x="358" y="252"/>
                  </a:lnTo>
                  <a:lnTo>
                    <a:pt x="343" y="254"/>
                  </a:lnTo>
                  <a:lnTo>
                    <a:pt x="337" y="245"/>
                  </a:lnTo>
                  <a:lnTo>
                    <a:pt x="304" y="240"/>
                  </a:lnTo>
                  <a:lnTo>
                    <a:pt x="303" y="239"/>
                  </a:lnTo>
                  <a:lnTo>
                    <a:pt x="303" y="231"/>
                  </a:lnTo>
                  <a:lnTo>
                    <a:pt x="283" y="233"/>
                  </a:lnTo>
                  <a:lnTo>
                    <a:pt x="271" y="230"/>
                  </a:lnTo>
                  <a:lnTo>
                    <a:pt x="274" y="225"/>
                  </a:lnTo>
                  <a:lnTo>
                    <a:pt x="279" y="210"/>
                  </a:lnTo>
                  <a:lnTo>
                    <a:pt x="283" y="201"/>
                  </a:lnTo>
                  <a:lnTo>
                    <a:pt x="283" y="195"/>
                  </a:lnTo>
                  <a:lnTo>
                    <a:pt x="288" y="191"/>
                  </a:lnTo>
                  <a:lnTo>
                    <a:pt x="292" y="192"/>
                  </a:lnTo>
                  <a:lnTo>
                    <a:pt x="294" y="185"/>
                  </a:lnTo>
                  <a:lnTo>
                    <a:pt x="297" y="189"/>
                  </a:lnTo>
                  <a:lnTo>
                    <a:pt x="304" y="182"/>
                  </a:lnTo>
                  <a:lnTo>
                    <a:pt x="301" y="179"/>
                  </a:lnTo>
                  <a:lnTo>
                    <a:pt x="300" y="177"/>
                  </a:lnTo>
                  <a:lnTo>
                    <a:pt x="301" y="176"/>
                  </a:lnTo>
                  <a:lnTo>
                    <a:pt x="301" y="168"/>
                  </a:lnTo>
                  <a:lnTo>
                    <a:pt x="300" y="161"/>
                  </a:lnTo>
                  <a:lnTo>
                    <a:pt x="300" y="159"/>
                  </a:lnTo>
                  <a:lnTo>
                    <a:pt x="303" y="162"/>
                  </a:lnTo>
                  <a:lnTo>
                    <a:pt x="306" y="164"/>
                  </a:lnTo>
                  <a:lnTo>
                    <a:pt x="307" y="158"/>
                  </a:lnTo>
                  <a:lnTo>
                    <a:pt x="304" y="147"/>
                  </a:lnTo>
                  <a:lnTo>
                    <a:pt x="307" y="143"/>
                  </a:lnTo>
                  <a:lnTo>
                    <a:pt x="312" y="147"/>
                  </a:lnTo>
                  <a:lnTo>
                    <a:pt x="316" y="146"/>
                  </a:lnTo>
                  <a:lnTo>
                    <a:pt x="324" y="147"/>
                  </a:lnTo>
                  <a:lnTo>
                    <a:pt x="336" y="131"/>
                  </a:lnTo>
                  <a:lnTo>
                    <a:pt x="348" y="126"/>
                  </a:lnTo>
                  <a:lnTo>
                    <a:pt x="349" y="126"/>
                  </a:lnTo>
                  <a:lnTo>
                    <a:pt x="352" y="126"/>
                  </a:lnTo>
                  <a:lnTo>
                    <a:pt x="355" y="125"/>
                  </a:lnTo>
                  <a:lnTo>
                    <a:pt x="360" y="117"/>
                  </a:lnTo>
                  <a:lnTo>
                    <a:pt x="358" y="111"/>
                  </a:lnTo>
                  <a:lnTo>
                    <a:pt x="360" y="107"/>
                  </a:lnTo>
                  <a:lnTo>
                    <a:pt x="364" y="92"/>
                  </a:lnTo>
                  <a:lnTo>
                    <a:pt x="373" y="77"/>
                  </a:lnTo>
                  <a:lnTo>
                    <a:pt x="375" y="69"/>
                  </a:lnTo>
                  <a:lnTo>
                    <a:pt x="373" y="62"/>
                  </a:lnTo>
                  <a:lnTo>
                    <a:pt x="367" y="56"/>
                  </a:lnTo>
                  <a:lnTo>
                    <a:pt x="363" y="56"/>
                  </a:lnTo>
                  <a:lnTo>
                    <a:pt x="355" y="53"/>
                  </a:lnTo>
                  <a:lnTo>
                    <a:pt x="340" y="53"/>
                  </a:lnTo>
                  <a:lnTo>
                    <a:pt x="336" y="54"/>
                  </a:lnTo>
                  <a:lnTo>
                    <a:pt x="325" y="65"/>
                  </a:lnTo>
                  <a:lnTo>
                    <a:pt x="325" y="74"/>
                  </a:lnTo>
                  <a:lnTo>
                    <a:pt x="327" y="80"/>
                  </a:lnTo>
                  <a:lnTo>
                    <a:pt x="327" y="84"/>
                  </a:lnTo>
                  <a:lnTo>
                    <a:pt x="322" y="93"/>
                  </a:lnTo>
                  <a:lnTo>
                    <a:pt x="319" y="96"/>
                  </a:lnTo>
                  <a:lnTo>
                    <a:pt x="318" y="99"/>
                  </a:lnTo>
                  <a:lnTo>
                    <a:pt x="313" y="101"/>
                  </a:lnTo>
                  <a:lnTo>
                    <a:pt x="298" y="98"/>
                  </a:lnTo>
                  <a:lnTo>
                    <a:pt x="297" y="78"/>
                  </a:lnTo>
                  <a:lnTo>
                    <a:pt x="304" y="54"/>
                  </a:lnTo>
                  <a:lnTo>
                    <a:pt x="309" y="38"/>
                  </a:lnTo>
                  <a:lnTo>
                    <a:pt x="304" y="35"/>
                  </a:lnTo>
                  <a:lnTo>
                    <a:pt x="304" y="33"/>
                  </a:lnTo>
                  <a:lnTo>
                    <a:pt x="292" y="32"/>
                  </a:lnTo>
                  <a:lnTo>
                    <a:pt x="288" y="29"/>
                  </a:lnTo>
                  <a:lnTo>
                    <a:pt x="286" y="30"/>
                  </a:lnTo>
                  <a:lnTo>
                    <a:pt x="283" y="50"/>
                  </a:lnTo>
                  <a:lnTo>
                    <a:pt x="280" y="62"/>
                  </a:lnTo>
                  <a:lnTo>
                    <a:pt x="280" y="65"/>
                  </a:lnTo>
                  <a:lnTo>
                    <a:pt x="276" y="80"/>
                  </a:lnTo>
                  <a:lnTo>
                    <a:pt x="270" y="84"/>
                  </a:lnTo>
                  <a:lnTo>
                    <a:pt x="271" y="53"/>
                  </a:lnTo>
                  <a:lnTo>
                    <a:pt x="270" y="47"/>
                  </a:lnTo>
                  <a:lnTo>
                    <a:pt x="270" y="45"/>
                  </a:lnTo>
                  <a:lnTo>
                    <a:pt x="273" y="44"/>
                  </a:lnTo>
                  <a:lnTo>
                    <a:pt x="271" y="32"/>
                  </a:lnTo>
                  <a:lnTo>
                    <a:pt x="283" y="26"/>
                  </a:lnTo>
                  <a:lnTo>
                    <a:pt x="285" y="8"/>
                  </a:lnTo>
                  <a:lnTo>
                    <a:pt x="250" y="0"/>
                  </a:lnTo>
                  <a:lnTo>
                    <a:pt x="249" y="2"/>
                  </a:lnTo>
                  <a:lnTo>
                    <a:pt x="249" y="33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55" y="50"/>
                  </a:lnTo>
                  <a:lnTo>
                    <a:pt x="219" y="48"/>
                  </a:lnTo>
                  <a:lnTo>
                    <a:pt x="204" y="77"/>
                  </a:lnTo>
                  <a:lnTo>
                    <a:pt x="196" y="102"/>
                  </a:lnTo>
                  <a:lnTo>
                    <a:pt x="208" y="126"/>
                  </a:lnTo>
                  <a:lnTo>
                    <a:pt x="222" y="137"/>
                  </a:lnTo>
                  <a:lnTo>
                    <a:pt x="228" y="170"/>
                  </a:lnTo>
                  <a:lnTo>
                    <a:pt x="222" y="179"/>
                  </a:lnTo>
                  <a:lnTo>
                    <a:pt x="256" y="206"/>
                  </a:lnTo>
                  <a:lnTo>
                    <a:pt x="252" y="222"/>
                  </a:lnTo>
                  <a:lnTo>
                    <a:pt x="240" y="230"/>
                  </a:lnTo>
                  <a:lnTo>
                    <a:pt x="220" y="231"/>
                  </a:lnTo>
                  <a:lnTo>
                    <a:pt x="216" y="234"/>
                  </a:lnTo>
                  <a:lnTo>
                    <a:pt x="216" y="240"/>
                  </a:lnTo>
                  <a:lnTo>
                    <a:pt x="220" y="245"/>
                  </a:lnTo>
                  <a:lnTo>
                    <a:pt x="217" y="254"/>
                  </a:lnTo>
                  <a:lnTo>
                    <a:pt x="219" y="263"/>
                  </a:lnTo>
                  <a:lnTo>
                    <a:pt x="214" y="282"/>
                  </a:lnTo>
                  <a:lnTo>
                    <a:pt x="210" y="293"/>
                  </a:lnTo>
                  <a:lnTo>
                    <a:pt x="211" y="306"/>
                  </a:lnTo>
                  <a:lnTo>
                    <a:pt x="208" y="305"/>
                  </a:lnTo>
                  <a:lnTo>
                    <a:pt x="196" y="296"/>
                  </a:lnTo>
                  <a:lnTo>
                    <a:pt x="192" y="288"/>
                  </a:lnTo>
                  <a:lnTo>
                    <a:pt x="186" y="287"/>
                  </a:lnTo>
                  <a:lnTo>
                    <a:pt x="168" y="267"/>
                  </a:lnTo>
                  <a:lnTo>
                    <a:pt x="160" y="269"/>
                  </a:lnTo>
                  <a:lnTo>
                    <a:pt x="150" y="261"/>
                  </a:lnTo>
                  <a:lnTo>
                    <a:pt x="142" y="255"/>
                  </a:lnTo>
                  <a:lnTo>
                    <a:pt x="135" y="254"/>
                  </a:lnTo>
                  <a:lnTo>
                    <a:pt x="127" y="254"/>
                  </a:lnTo>
                  <a:lnTo>
                    <a:pt x="118" y="261"/>
                  </a:lnTo>
                  <a:lnTo>
                    <a:pt x="108" y="267"/>
                  </a:lnTo>
                  <a:lnTo>
                    <a:pt x="99" y="266"/>
                  </a:lnTo>
                  <a:lnTo>
                    <a:pt x="94" y="264"/>
                  </a:lnTo>
                  <a:lnTo>
                    <a:pt x="91" y="266"/>
                  </a:lnTo>
                  <a:lnTo>
                    <a:pt x="87" y="266"/>
                  </a:lnTo>
                  <a:lnTo>
                    <a:pt x="82" y="272"/>
                  </a:lnTo>
                  <a:lnTo>
                    <a:pt x="75" y="284"/>
                  </a:lnTo>
                  <a:lnTo>
                    <a:pt x="69" y="290"/>
                  </a:lnTo>
                  <a:lnTo>
                    <a:pt x="66" y="299"/>
                  </a:lnTo>
                  <a:lnTo>
                    <a:pt x="64" y="300"/>
                  </a:lnTo>
                  <a:lnTo>
                    <a:pt x="61" y="302"/>
                  </a:lnTo>
                  <a:lnTo>
                    <a:pt x="64" y="305"/>
                  </a:lnTo>
                  <a:lnTo>
                    <a:pt x="66" y="306"/>
                  </a:lnTo>
                  <a:lnTo>
                    <a:pt x="61" y="317"/>
                  </a:lnTo>
                  <a:lnTo>
                    <a:pt x="55" y="318"/>
                  </a:lnTo>
                  <a:lnTo>
                    <a:pt x="55" y="320"/>
                  </a:lnTo>
                  <a:lnTo>
                    <a:pt x="49" y="323"/>
                  </a:lnTo>
                  <a:lnTo>
                    <a:pt x="43" y="324"/>
                  </a:lnTo>
                  <a:lnTo>
                    <a:pt x="42" y="324"/>
                  </a:lnTo>
                  <a:lnTo>
                    <a:pt x="40" y="326"/>
                  </a:lnTo>
                  <a:lnTo>
                    <a:pt x="39" y="326"/>
                  </a:lnTo>
                  <a:lnTo>
                    <a:pt x="37" y="326"/>
                  </a:lnTo>
                  <a:lnTo>
                    <a:pt x="36" y="326"/>
                  </a:lnTo>
                  <a:lnTo>
                    <a:pt x="34" y="327"/>
                  </a:lnTo>
                  <a:lnTo>
                    <a:pt x="31" y="326"/>
                  </a:lnTo>
                  <a:lnTo>
                    <a:pt x="28" y="327"/>
                  </a:lnTo>
                  <a:lnTo>
                    <a:pt x="24" y="326"/>
                  </a:lnTo>
                  <a:lnTo>
                    <a:pt x="21" y="327"/>
                  </a:lnTo>
                  <a:lnTo>
                    <a:pt x="19" y="327"/>
                  </a:lnTo>
                  <a:lnTo>
                    <a:pt x="16" y="329"/>
                  </a:lnTo>
                  <a:lnTo>
                    <a:pt x="16" y="327"/>
                  </a:lnTo>
                  <a:lnTo>
                    <a:pt x="15" y="329"/>
                  </a:lnTo>
                  <a:lnTo>
                    <a:pt x="10" y="330"/>
                  </a:lnTo>
                  <a:lnTo>
                    <a:pt x="7" y="333"/>
                  </a:lnTo>
                  <a:lnTo>
                    <a:pt x="6" y="333"/>
                  </a:lnTo>
                  <a:lnTo>
                    <a:pt x="4" y="336"/>
                  </a:lnTo>
                  <a:lnTo>
                    <a:pt x="3" y="336"/>
                  </a:lnTo>
                  <a:lnTo>
                    <a:pt x="3" y="339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01" name="Freeform 31"/>
            <p:cNvSpPr>
              <a:spLocks noChangeAspect="1"/>
            </p:cNvSpPr>
            <p:nvPr/>
          </p:nvSpPr>
          <p:spPr bwMode="auto">
            <a:xfrm>
              <a:off x="3322346" y="3752791"/>
              <a:ext cx="736282" cy="1049900"/>
            </a:xfrm>
            <a:custGeom>
              <a:avLst/>
              <a:gdLst/>
              <a:ahLst/>
              <a:cxnLst>
                <a:cxn ang="0">
                  <a:pos x="46" y="413"/>
                </a:cxn>
                <a:cxn ang="0">
                  <a:pos x="69" y="371"/>
                </a:cxn>
                <a:cxn ang="0">
                  <a:pos x="54" y="410"/>
                </a:cxn>
                <a:cxn ang="0">
                  <a:pos x="64" y="425"/>
                </a:cxn>
                <a:cxn ang="0">
                  <a:pos x="88" y="396"/>
                </a:cxn>
                <a:cxn ang="0">
                  <a:pos x="82" y="461"/>
                </a:cxn>
                <a:cxn ang="0">
                  <a:pos x="111" y="447"/>
                </a:cxn>
                <a:cxn ang="0">
                  <a:pos x="124" y="416"/>
                </a:cxn>
                <a:cxn ang="0">
                  <a:pos x="159" y="432"/>
                </a:cxn>
                <a:cxn ang="0">
                  <a:pos x="144" y="480"/>
                </a:cxn>
                <a:cxn ang="0">
                  <a:pos x="120" y="494"/>
                </a:cxn>
                <a:cxn ang="0">
                  <a:pos x="88" y="510"/>
                </a:cxn>
                <a:cxn ang="0">
                  <a:pos x="84" y="524"/>
                </a:cxn>
                <a:cxn ang="0">
                  <a:pos x="88" y="545"/>
                </a:cxn>
                <a:cxn ang="0">
                  <a:pos x="67" y="558"/>
                </a:cxn>
                <a:cxn ang="0">
                  <a:pos x="67" y="596"/>
                </a:cxn>
                <a:cxn ang="0">
                  <a:pos x="127" y="617"/>
                </a:cxn>
                <a:cxn ang="0">
                  <a:pos x="172" y="611"/>
                </a:cxn>
                <a:cxn ang="0">
                  <a:pos x="202" y="590"/>
                </a:cxn>
                <a:cxn ang="0">
                  <a:pos x="228" y="573"/>
                </a:cxn>
                <a:cxn ang="0">
                  <a:pos x="229" y="554"/>
                </a:cxn>
                <a:cxn ang="0">
                  <a:pos x="193" y="524"/>
                </a:cxn>
                <a:cxn ang="0">
                  <a:pos x="207" y="467"/>
                </a:cxn>
                <a:cxn ang="0">
                  <a:pos x="244" y="441"/>
                </a:cxn>
                <a:cxn ang="0">
                  <a:pos x="273" y="429"/>
                </a:cxn>
                <a:cxn ang="0">
                  <a:pos x="289" y="413"/>
                </a:cxn>
                <a:cxn ang="0">
                  <a:pos x="318" y="444"/>
                </a:cxn>
                <a:cxn ang="0">
                  <a:pos x="336" y="473"/>
                </a:cxn>
                <a:cxn ang="0">
                  <a:pos x="361" y="477"/>
                </a:cxn>
                <a:cxn ang="0">
                  <a:pos x="396" y="500"/>
                </a:cxn>
                <a:cxn ang="0">
                  <a:pos x="423" y="453"/>
                </a:cxn>
                <a:cxn ang="0">
                  <a:pos x="418" y="423"/>
                </a:cxn>
                <a:cxn ang="0">
                  <a:pos x="424" y="387"/>
                </a:cxn>
                <a:cxn ang="0">
                  <a:pos x="411" y="368"/>
                </a:cxn>
                <a:cxn ang="0">
                  <a:pos x="379" y="390"/>
                </a:cxn>
                <a:cxn ang="0">
                  <a:pos x="358" y="399"/>
                </a:cxn>
                <a:cxn ang="0">
                  <a:pos x="322" y="369"/>
                </a:cxn>
                <a:cxn ang="0">
                  <a:pos x="301" y="360"/>
                </a:cxn>
                <a:cxn ang="0">
                  <a:pos x="283" y="300"/>
                </a:cxn>
                <a:cxn ang="0">
                  <a:pos x="277" y="281"/>
                </a:cxn>
                <a:cxn ang="0">
                  <a:pos x="319" y="264"/>
                </a:cxn>
                <a:cxn ang="0">
                  <a:pos x="397" y="203"/>
                </a:cxn>
                <a:cxn ang="0">
                  <a:pos x="420" y="141"/>
                </a:cxn>
                <a:cxn ang="0">
                  <a:pos x="448" y="111"/>
                </a:cxn>
                <a:cxn ang="0">
                  <a:pos x="471" y="90"/>
                </a:cxn>
                <a:cxn ang="0">
                  <a:pos x="460" y="81"/>
                </a:cxn>
                <a:cxn ang="0">
                  <a:pos x="414" y="44"/>
                </a:cxn>
                <a:cxn ang="0">
                  <a:pos x="384" y="53"/>
                </a:cxn>
                <a:cxn ang="0">
                  <a:pos x="370" y="38"/>
                </a:cxn>
                <a:cxn ang="0">
                  <a:pos x="358" y="33"/>
                </a:cxn>
                <a:cxn ang="0">
                  <a:pos x="343" y="18"/>
                </a:cxn>
                <a:cxn ang="0">
                  <a:pos x="300" y="8"/>
                </a:cxn>
                <a:cxn ang="0">
                  <a:pos x="220" y="11"/>
                </a:cxn>
                <a:cxn ang="0">
                  <a:pos x="253" y="93"/>
                </a:cxn>
                <a:cxn ang="0">
                  <a:pos x="220" y="119"/>
                </a:cxn>
                <a:cxn ang="0">
                  <a:pos x="157" y="114"/>
                </a:cxn>
                <a:cxn ang="0">
                  <a:pos x="111" y="128"/>
                </a:cxn>
                <a:cxn ang="0">
                  <a:pos x="76" y="161"/>
                </a:cxn>
                <a:cxn ang="0">
                  <a:pos x="49" y="219"/>
                </a:cxn>
                <a:cxn ang="0">
                  <a:pos x="33" y="242"/>
                </a:cxn>
                <a:cxn ang="0">
                  <a:pos x="10" y="294"/>
                </a:cxn>
              </a:cxnLst>
              <a:rect l="0" t="0" r="r" b="b"/>
              <a:pathLst>
                <a:path w="474" h="618">
                  <a:moveTo>
                    <a:pt x="0" y="380"/>
                  </a:moveTo>
                  <a:lnTo>
                    <a:pt x="0" y="393"/>
                  </a:lnTo>
                  <a:lnTo>
                    <a:pt x="3" y="411"/>
                  </a:lnTo>
                  <a:lnTo>
                    <a:pt x="39" y="413"/>
                  </a:lnTo>
                  <a:lnTo>
                    <a:pt x="46" y="413"/>
                  </a:lnTo>
                  <a:lnTo>
                    <a:pt x="46" y="404"/>
                  </a:lnTo>
                  <a:lnTo>
                    <a:pt x="33" y="396"/>
                  </a:lnTo>
                  <a:lnTo>
                    <a:pt x="33" y="365"/>
                  </a:lnTo>
                  <a:lnTo>
                    <a:pt x="34" y="363"/>
                  </a:lnTo>
                  <a:lnTo>
                    <a:pt x="69" y="371"/>
                  </a:lnTo>
                  <a:lnTo>
                    <a:pt x="67" y="389"/>
                  </a:lnTo>
                  <a:lnTo>
                    <a:pt x="55" y="395"/>
                  </a:lnTo>
                  <a:lnTo>
                    <a:pt x="57" y="407"/>
                  </a:lnTo>
                  <a:lnTo>
                    <a:pt x="54" y="408"/>
                  </a:lnTo>
                  <a:lnTo>
                    <a:pt x="54" y="410"/>
                  </a:lnTo>
                  <a:lnTo>
                    <a:pt x="55" y="416"/>
                  </a:lnTo>
                  <a:lnTo>
                    <a:pt x="54" y="447"/>
                  </a:lnTo>
                  <a:lnTo>
                    <a:pt x="60" y="443"/>
                  </a:lnTo>
                  <a:lnTo>
                    <a:pt x="64" y="428"/>
                  </a:lnTo>
                  <a:lnTo>
                    <a:pt x="64" y="425"/>
                  </a:lnTo>
                  <a:lnTo>
                    <a:pt x="67" y="413"/>
                  </a:lnTo>
                  <a:lnTo>
                    <a:pt x="70" y="393"/>
                  </a:lnTo>
                  <a:lnTo>
                    <a:pt x="72" y="392"/>
                  </a:lnTo>
                  <a:lnTo>
                    <a:pt x="76" y="395"/>
                  </a:lnTo>
                  <a:lnTo>
                    <a:pt x="88" y="396"/>
                  </a:lnTo>
                  <a:lnTo>
                    <a:pt x="88" y="398"/>
                  </a:lnTo>
                  <a:lnTo>
                    <a:pt x="93" y="401"/>
                  </a:lnTo>
                  <a:lnTo>
                    <a:pt x="88" y="417"/>
                  </a:lnTo>
                  <a:lnTo>
                    <a:pt x="81" y="441"/>
                  </a:lnTo>
                  <a:lnTo>
                    <a:pt x="82" y="461"/>
                  </a:lnTo>
                  <a:lnTo>
                    <a:pt x="97" y="464"/>
                  </a:lnTo>
                  <a:lnTo>
                    <a:pt x="102" y="462"/>
                  </a:lnTo>
                  <a:lnTo>
                    <a:pt x="103" y="459"/>
                  </a:lnTo>
                  <a:lnTo>
                    <a:pt x="106" y="456"/>
                  </a:lnTo>
                  <a:lnTo>
                    <a:pt x="111" y="447"/>
                  </a:lnTo>
                  <a:lnTo>
                    <a:pt x="111" y="443"/>
                  </a:lnTo>
                  <a:lnTo>
                    <a:pt x="109" y="437"/>
                  </a:lnTo>
                  <a:lnTo>
                    <a:pt x="109" y="428"/>
                  </a:lnTo>
                  <a:lnTo>
                    <a:pt x="120" y="417"/>
                  </a:lnTo>
                  <a:lnTo>
                    <a:pt x="124" y="416"/>
                  </a:lnTo>
                  <a:lnTo>
                    <a:pt x="139" y="416"/>
                  </a:lnTo>
                  <a:lnTo>
                    <a:pt x="147" y="419"/>
                  </a:lnTo>
                  <a:lnTo>
                    <a:pt x="151" y="419"/>
                  </a:lnTo>
                  <a:lnTo>
                    <a:pt x="157" y="425"/>
                  </a:lnTo>
                  <a:lnTo>
                    <a:pt x="159" y="432"/>
                  </a:lnTo>
                  <a:lnTo>
                    <a:pt x="157" y="440"/>
                  </a:lnTo>
                  <a:lnTo>
                    <a:pt x="148" y="455"/>
                  </a:lnTo>
                  <a:lnTo>
                    <a:pt x="144" y="470"/>
                  </a:lnTo>
                  <a:lnTo>
                    <a:pt x="142" y="474"/>
                  </a:lnTo>
                  <a:lnTo>
                    <a:pt x="144" y="480"/>
                  </a:lnTo>
                  <a:lnTo>
                    <a:pt x="139" y="488"/>
                  </a:lnTo>
                  <a:lnTo>
                    <a:pt x="136" y="489"/>
                  </a:lnTo>
                  <a:lnTo>
                    <a:pt x="133" y="489"/>
                  </a:lnTo>
                  <a:lnTo>
                    <a:pt x="132" y="489"/>
                  </a:lnTo>
                  <a:lnTo>
                    <a:pt x="120" y="494"/>
                  </a:lnTo>
                  <a:lnTo>
                    <a:pt x="108" y="510"/>
                  </a:lnTo>
                  <a:lnTo>
                    <a:pt x="100" y="509"/>
                  </a:lnTo>
                  <a:lnTo>
                    <a:pt x="96" y="510"/>
                  </a:lnTo>
                  <a:lnTo>
                    <a:pt x="91" y="506"/>
                  </a:lnTo>
                  <a:lnTo>
                    <a:pt x="88" y="510"/>
                  </a:lnTo>
                  <a:lnTo>
                    <a:pt x="91" y="521"/>
                  </a:lnTo>
                  <a:lnTo>
                    <a:pt x="90" y="527"/>
                  </a:lnTo>
                  <a:lnTo>
                    <a:pt x="87" y="525"/>
                  </a:lnTo>
                  <a:lnTo>
                    <a:pt x="84" y="522"/>
                  </a:lnTo>
                  <a:lnTo>
                    <a:pt x="84" y="524"/>
                  </a:lnTo>
                  <a:lnTo>
                    <a:pt x="85" y="531"/>
                  </a:lnTo>
                  <a:lnTo>
                    <a:pt x="85" y="539"/>
                  </a:lnTo>
                  <a:lnTo>
                    <a:pt x="84" y="540"/>
                  </a:lnTo>
                  <a:lnTo>
                    <a:pt x="85" y="542"/>
                  </a:lnTo>
                  <a:lnTo>
                    <a:pt x="88" y="545"/>
                  </a:lnTo>
                  <a:lnTo>
                    <a:pt x="81" y="552"/>
                  </a:lnTo>
                  <a:lnTo>
                    <a:pt x="78" y="548"/>
                  </a:lnTo>
                  <a:lnTo>
                    <a:pt x="76" y="555"/>
                  </a:lnTo>
                  <a:lnTo>
                    <a:pt x="72" y="554"/>
                  </a:lnTo>
                  <a:lnTo>
                    <a:pt x="67" y="558"/>
                  </a:lnTo>
                  <a:lnTo>
                    <a:pt x="67" y="564"/>
                  </a:lnTo>
                  <a:lnTo>
                    <a:pt x="63" y="573"/>
                  </a:lnTo>
                  <a:lnTo>
                    <a:pt x="58" y="588"/>
                  </a:lnTo>
                  <a:lnTo>
                    <a:pt x="55" y="593"/>
                  </a:lnTo>
                  <a:lnTo>
                    <a:pt x="67" y="596"/>
                  </a:lnTo>
                  <a:lnTo>
                    <a:pt x="87" y="594"/>
                  </a:lnTo>
                  <a:lnTo>
                    <a:pt x="87" y="602"/>
                  </a:lnTo>
                  <a:lnTo>
                    <a:pt x="88" y="603"/>
                  </a:lnTo>
                  <a:lnTo>
                    <a:pt x="121" y="608"/>
                  </a:lnTo>
                  <a:lnTo>
                    <a:pt x="127" y="617"/>
                  </a:lnTo>
                  <a:lnTo>
                    <a:pt x="142" y="615"/>
                  </a:lnTo>
                  <a:lnTo>
                    <a:pt x="150" y="614"/>
                  </a:lnTo>
                  <a:lnTo>
                    <a:pt x="163" y="618"/>
                  </a:lnTo>
                  <a:lnTo>
                    <a:pt x="172" y="618"/>
                  </a:lnTo>
                  <a:lnTo>
                    <a:pt x="172" y="611"/>
                  </a:lnTo>
                  <a:lnTo>
                    <a:pt x="169" y="594"/>
                  </a:lnTo>
                  <a:lnTo>
                    <a:pt x="174" y="588"/>
                  </a:lnTo>
                  <a:lnTo>
                    <a:pt x="183" y="591"/>
                  </a:lnTo>
                  <a:lnTo>
                    <a:pt x="195" y="593"/>
                  </a:lnTo>
                  <a:lnTo>
                    <a:pt x="202" y="590"/>
                  </a:lnTo>
                  <a:lnTo>
                    <a:pt x="205" y="584"/>
                  </a:lnTo>
                  <a:lnTo>
                    <a:pt x="219" y="581"/>
                  </a:lnTo>
                  <a:lnTo>
                    <a:pt x="220" y="573"/>
                  </a:lnTo>
                  <a:lnTo>
                    <a:pt x="225" y="572"/>
                  </a:lnTo>
                  <a:lnTo>
                    <a:pt x="228" y="573"/>
                  </a:lnTo>
                  <a:lnTo>
                    <a:pt x="228" y="582"/>
                  </a:lnTo>
                  <a:lnTo>
                    <a:pt x="229" y="581"/>
                  </a:lnTo>
                  <a:lnTo>
                    <a:pt x="232" y="570"/>
                  </a:lnTo>
                  <a:lnTo>
                    <a:pt x="232" y="558"/>
                  </a:lnTo>
                  <a:lnTo>
                    <a:pt x="229" y="554"/>
                  </a:lnTo>
                  <a:lnTo>
                    <a:pt x="225" y="552"/>
                  </a:lnTo>
                  <a:lnTo>
                    <a:pt x="217" y="545"/>
                  </a:lnTo>
                  <a:lnTo>
                    <a:pt x="214" y="540"/>
                  </a:lnTo>
                  <a:lnTo>
                    <a:pt x="207" y="536"/>
                  </a:lnTo>
                  <a:lnTo>
                    <a:pt x="193" y="524"/>
                  </a:lnTo>
                  <a:lnTo>
                    <a:pt x="189" y="516"/>
                  </a:lnTo>
                  <a:lnTo>
                    <a:pt x="189" y="495"/>
                  </a:lnTo>
                  <a:lnTo>
                    <a:pt x="190" y="485"/>
                  </a:lnTo>
                  <a:lnTo>
                    <a:pt x="196" y="474"/>
                  </a:lnTo>
                  <a:lnTo>
                    <a:pt x="207" y="467"/>
                  </a:lnTo>
                  <a:lnTo>
                    <a:pt x="222" y="459"/>
                  </a:lnTo>
                  <a:lnTo>
                    <a:pt x="229" y="453"/>
                  </a:lnTo>
                  <a:lnTo>
                    <a:pt x="232" y="450"/>
                  </a:lnTo>
                  <a:lnTo>
                    <a:pt x="240" y="438"/>
                  </a:lnTo>
                  <a:lnTo>
                    <a:pt x="244" y="441"/>
                  </a:lnTo>
                  <a:lnTo>
                    <a:pt x="247" y="441"/>
                  </a:lnTo>
                  <a:lnTo>
                    <a:pt x="255" y="435"/>
                  </a:lnTo>
                  <a:lnTo>
                    <a:pt x="261" y="431"/>
                  </a:lnTo>
                  <a:lnTo>
                    <a:pt x="265" y="429"/>
                  </a:lnTo>
                  <a:lnTo>
                    <a:pt x="273" y="429"/>
                  </a:lnTo>
                  <a:lnTo>
                    <a:pt x="274" y="426"/>
                  </a:lnTo>
                  <a:lnTo>
                    <a:pt x="277" y="423"/>
                  </a:lnTo>
                  <a:lnTo>
                    <a:pt x="285" y="414"/>
                  </a:lnTo>
                  <a:lnTo>
                    <a:pt x="288" y="411"/>
                  </a:lnTo>
                  <a:lnTo>
                    <a:pt x="289" y="413"/>
                  </a:lnTo>
                  <a:lnTo>
                    <a:pt x="298" y="425"/>
                  </a:lnTo>
                  <a:lnTo>
                    <a:pt x="312" y="429"/>
                  </a:lnTo>
                  <a:lnTo>
                    <a:pt x="310" y="434"/>
                  </a:lnTo>
                  <a:lnTo>
                    <a:pt x="313" y="438"/>
                  </a:lnTo>
                  <a:lnTo>
                    <a:pt x="318" y="444"/>
                  </a:lnTo>
                  <a:lnTo>
                    <a:pt x="325" y="452"/>
                  </a:lnTo>
                  <a:lnTo>
                    <a:pt x="328" y="458"/>
                  </a:lnTo>
                  <a:lnTo>
                    <a:pt x="325" y="465"/>
                  </a:lnTo>
                  <a:lnTo>
                    <a:pt x="328" y="470"/>
                  </a:lnTo>
                  <a:lnTo>
                    <a:pt x="336" y="473"/>
                  </a:lnTo>
                  <a:lnTo>
                    <a:pt x="340" y="479"/>
                  </a:lnTo>
                  <a:lnTo>
                    <a:pt x="346" y="482"/>
                  </a:lnTo>
                  <a:lnTo>
                    <a:pt x="349" y="483"/>
                  </a:lnTo>
                  <a:lnTo>
                    <a:pt x="357" y="479"/>
                  </a:lnTo>
                  <a:lnTo>
                    <a:pt x="361" y="477"/>
                  </a:lnTo>
                  <a:lnTo>
                    <a:pt x="364" y="477"/>
                  </a:lnTo>
                  <a:lnTo>
                    <a:pt x="372" y="483"/>
                  </a:lnTo>
                  <a:lnTo>
                    <a:pt x="382" y="488"/>
                  </a:lnTo>
                  <a:lnTo>
                    <a:pt x="388" y="497"/>
                  </a:lnTo>
                  <a:lnTo>
                    <a:pt x="396" y="500"/>
                  </a:lnTo>
                  <a:lnTo>
                    <a:pt x="405" y="500"/>
                  </a:lnTo>
                  <a:lnTo>
                    <a:pt x="409" y="494"/>
                  </a:lnTo>
                  <a:lnTo>
                    <a:pt x="412" y="488"/>
                  </a:lnTo>
                  <a:lnTo>
                    <a:pt x="423" y="470"/>
                  </a:lnTo>
                  <a:lnTo>
                    <a:pt x="423" y="453"/>
                  </a:lnTo>
                  <a:lnTo>
                    <a:pt x="424" y="446"/>
                  </a:lnTo>
                  <a:lnTo>
                    <a:pt x="424" y="431"/>
                  </a:lnTo>
                  <a:lnTo>
                    <a:pt x="424" y="428"/>
                  </a:lnTo>
                  <a:lnTo>
                    <a:pt x="421" y="426"/>
                  </a:lnTo>
                  <a:lnTo>
                    <a:pt x="418" y="423"/>
                  </a:lnTo>
                  <a:lnTo>
                    <a:pt x="411" y="414"/>
                  </a:lnTo>
                  <a:lnTo>
                    <a:pt x="411" y="408"/>
                  </a:lnTo>
                  <a:lnTo>
                    <a:pt x="415" y="405"/>
                  </a:lnTo>
                  <a:lnTo>
                    <a:pt x="423" y="398"/>
                  </a:lnTo>
                  <a:lnTo>
                    <a:pt x="424" y="387"/>
                  </a:lnTo>
                  <a:lnTo>
                    <a:pt x="421" y="380"/>
                  </a:lnTo>
                  <a:lnTo>
                    <a:pt x="421" y="374"/>
                  </a:lnTo>
                  <a:lnTo>
                    <a:pt x="420" y="369"/>
                  </a:lnTo>
                  <a:lnTo>
                    <a:pt x="415" y="369"/>
                  </a:lnTo>
                  <a:lnTo>
                    <a:pt x="411" y="368"/>
                  </a:lnTo>
                  <a:lnTo>
                    <a:pt x="405" y="360"/>
                  </a:lnTo>
                  <a:lnTo>
                    <a:pt x="399" y="359"/>
                  </a:lnTo>
                  <a:lnTo>
                    <a:pt x="397" y="372"/>
                  </a:lnTo>
                  <a:lnTo>
                    <a:pt x="391" y="380"/>
                  </a:lnTo>
                  <a:lnTo>
                    <a:pt x="379" y="390"/>
                  </a:lnTo>
                  <a:lnTo>
                    <a:pt x="376" y="395"/>
                  </a:lnTo>
                  <a:lnTo>
                    <a:pt x="370" y="396"/>
                  </a:lnTo>
                  <a:lnTo>
                    <a:pt x="360" y="390"/>
                  </a:lnTo>
                  <a:lnTo>
                    <a:pt x="358" y="392"/>
                  </a:lnTo>
                  <a:lnTo>
                    <a:pt x="358" y="399"/>
                  </a:lnTo>
                  <a:lnTo>
                    <a:pt x="354" y="402"/>
                  </a:lnTo>
                  <a:lnTo>
                    <a:pt x="349" y="398"/>
                  </a:lnTo>
                  <a:lnTo>
                    <a:pt x="345" y="387"/>
                  </a:lnTo>
                  <a:lnTo>
                    <a:pt x="330" y="372"/>
                  </a:lnTo>
                  <a:lnTo>
                    <a:pt x="322" y="369"/>
                  </a:lnTo>
                  <a:lnTo>
                    <a:pt x="318" y="365"/>
                  </a:lnTo>
                  <a:lnTo>
                    <a:pt x="312" y="365"/>
                  </a:lnTo>
                  <a:lnTo>
                    <a:pt x="306" y="362"/>
                  </a:lnTo>
                  <a:lnTo>
                    <a:pt x="304" y="360"/>
                  </a:lnTo>
                  <a:lnTo>
                    <a:pt x="301" y="360"/>
                  </a:lnTo>
                  <a:lnTo>
                    <a:pt x="289" y="347"/>
                  </a:lnTo>
                  <a:lnTo>
                    <a:pt x="288" y="341"/>
                  </a:lnTo>
                  <a:lnTo>
                    <a:pt x="285" y="335"/>
                  </a:lnTo>
                  <a:lnTo>
                    <a:pt x="285" y="305"/>
                  </a:lnTo>
                  <a:lnTo>
                    <a:pt x="283" y="300"/>
                  </a:lnTo>
                  <a:lnTo>
                    <a:pt x="277" y="297"/>
                  </a:lnTo>
                  <a:lnTo>
                    <a:pt x="271" y="294"/>
                  </a:lnTo>
                  <a:lnTo>
                    <a:pt x="268" y="290"/>
                  </a:lnTo>
                  <a:lnTo>
                    <a:pt x="270" y="288"/>
                  </a:lnTo>
                  <a:lnTo>
                    <a:pt x="277" y="281"/>
                  </a:lnTo>
                  <a:lnTo>
                    <a:pt x="285" y="278"/>
                  </a:lnTo>
                  <a:lnTo>
                    <a:pt x="286" y="275"/>
                  </a:lnTo>
                  <a:lnTo>
                    <a:pt x="294" y="270"/>
                  </a:lnTo>
                  <a:lnTo>
                    <a:pt x="306" y="266"/>
                  </a:lnTo>
                  <a:lnTo>
                    <a:pt x="319" y="264"/>
                  </a:lnTo>
                  <a:lnTo>
                    <a:pt x="334" y="261"/>
                  </a:lnTo>
                  <a:lnTo>
                    <a:pt x="352" y="255"/>
                  </a:lnTo>
                  <a:lnTo>
                    <a:pt x="357" y="252"/>
                  </a:lnTo>
                  <a:lnTo>
                    <a:pt x="390" y="213"/>
                  </a:lnTo>
                  <a:lnTo>
                    <a:pt x="397" y="203"/>
                  </a:lnTo>
                  <a:lnTo>
                    <a:pt x="424" y="176"/>
                  </a:lnTo>
                  <a:lnTo>
                    <a:pt x="424" y="173"/>
                  </a:lnTo>
                  <a:lnTo>
                    <a:pt x="420" y="153"/>
                  </a:lnTo>
                  <a:lnTo>
                    <a:pt x="418" y="146"/>
                  </a:lnTo>
                  <a:lnTo>
                    <a:pt x="420" y="141"/>
                  </a:lnTo>
                  <a:lnTo>
                    <a:pt x="423" y="138"/>
                  </a:lnTo>
                  <a:lnTo>
                    <a:pt x="439" y="140"/>
                  </a:lnTo>
                  <a:lnTo>
                    <a:pt x="445" y="132"/>
                  </a:lnTo>
                  <a:lnTo>
                    <a:pt x="445" y="125"/>
                  </a:lnTo>
                  <a:lnTo>
                    <a:pt x="448" y="111"/>
                  </a:lnTo>
                  <a:lnTo>
                    <a:pt x="453" y="108"/>
                  </a:lnTo>
                  <a:lnTo>
                    <a:pt x="465" y="101"/>
                  </a:lnTo>
                  <a:lnTo>
                    <a:pt x="469" y="98"/>
                  </a:lnTo>
                  <a:lnTo>
                    <a:pt x="474" y="93"/>
                  </a:lnTo>
                  <a:lnTo>
                    <a:pt x="471" y="90"/>
                  </a:lnTo>
                  <a:lnTo>
                    <a:pt x="468" y="89"/>
                  </a:lnTo>
                  <a:lnTo>
                    <a:pt x="468" y="83"/>
                  </a:lnTo>
                  <a:lnTo>
                    <a:pt x="468" y="81"/>
                  </a:lnTo>
                  <a:lnTo>
                    <a:pt x="465" y="78"/>
                  </a:lnTo>
                  <a:lnTo>
                    <a:pt x="460" y="81"/>
                  </a:lnTo>
                  <a:lnTo>
                    <a:pt x="457" y="86"/>
                  </a:lnTo>
                  <a:lnTo>
                    <a:pt x="448" y="84"/>
                  </a:lnTo>
                  <a:lnTo>
                    <a:pt x="436" y="77"/>
                  </a:lnTo>
                  <a:lnTo>
                    <a:pt x="423" y="57"/>
                  </a:lnTo>
                  <a:lnTo>
                    <a:pt x="414" y="44"/>
                  </a:lnTo>
                  <a:lnTo>
                    <a:pt x="411" y="44"/>
                  </a:lnTo>
                  <a:lnTo>
                    <a:pt x="408" y="45"/>
                  </a:lnTo>
                  <a:lnTo>
                    <a:pt x="393" y="47"/>
                  </a:lnTo>
                  <a:lnTo>
                    <a:pt x="388" y="48"/>
                  </a:lnTo>
                  <a:lnTo>
                    <a:pt x="384" y="53"/>
                  </a:lnTo>
                  <a:lnTo>
                    <a:pt x="378" y="50"/>
                  </a:lnTo>
                  <a:lnTo>
                    <a:pt x="375" y="50"/>
                  </a:lnTo>
                  <a:lnTo>
                    <a:pt x="372" y="47"/>
                  </a:lnTo>
                  <a:lnTo>
                    <a:pt x="370" y="42"/>
                  </a:lnTo>
                  <a:lnTo>
                    <a:pt x="370" y="38"/>
                  </a:lnTo>
                  <a:lnTo>
                    <a:pt x="369" y="35"/>
                  </a:lnTo>
                  <a:lnTo>
                    <a:pt x="369" y="32"/>
                  </a:lnTo>
                  <a:lnTo>
                    <a:pt x="367" y="30"/>
                  </a:lnTo>
                  <a:lnTo>
                    <a:pt x="363" y="32"/>
                  </a:lnTo>
                  <a:lnTo>
                    <a:pt x="358" y="33"/>
                  </a:lnTo>
                  <a:lnTo>
                    <a:pt x="357" y="33"/>
                  </a:lnTo>
                  <a:lnTo>
                    <a:pt x="355" y="32"/>
                  </a:lnTo>
                  <a:lnTo>
                    <a:pt x="352" y="26"/>
                  </a:lnTo>
                  <a:lnTo>
                    <a:pt x="351" y="21"/>
                  </a:lnTo>
                  <a:lnTo>
                    <a:pt x="343" y="18"/>
                  </a:lnTo>
                  <a:lnTo>
                    <a:pt x="334" y="18"/>
                  </a:lnTo>
                  <a:lnTo>
                    <a:pt x="321" y="11"/>
                  </a:lnTo>
                  <a:lnTo>
                    <a:pt x="313" y="12"/>
                  </a:lnTo>
                  <a:lnTo>
                    <a:pt x="309" y="9"/>
                  </a:lnTo>
                  <a:lnTo>
                    <a:pt x="300" y="8"/>
                  </a:lnTo>
                  <a:lnTo>
                    <a:pt x="291" y="5"/>
                  </a:lnTo>
                  <a:lnTo>
                    <a:pt x="270" y="0"/>
                  </a:lnTo>
                  <a:lnTo>
                    <a:pt x="234" y="6"/>
                  </a:lnTo>
                  <a:lnTo>
                    <a:pt x="226" y="8"/>
                  </a:lnTo>
                  <a:lnTo>
                    <a:pt x="220" y="11"/>
                  </a:lnTo>
                  <a:lnTo>
                    <a:pt x="226" y="18"/>
                  </a:lnTo>
                  <a:lnTo>
                    <a:pt x="234" y="38"/>
                  </a:lnTo>
                  <a:lnTo>
                    <a:pt x="241" y="47"/>
                  </a:lnTo>
                  <a:lnTo>
                    <a:pt x="250" y="66"/>
                  </a:lnTo>
                  <a:lnTo>
                    <a:pt x="253" y="93"/>
                  </a:lnTo>
                  <a:lnTo>
                    <a:pt x="252" y="114"/>
                  </a:lnTo>
                  <a:lnTo>
                    <a:pt x="247" y="117"/>
                  </a:lnTo>
                  <a:lnTo>
                    <a:pt x="240" y="116"/>
                  </a:lnTo>
                  <a:lnTo>
                    <a:pt x="229" y="119"/>
                  </a:lnTo>
                  <a:lnTo>
                    <a:pt x="220" y="119"/>
                  </a:lnTo>
                  <a:lnTo>
                    <a:pt x="210" y="120"/>
                  </a:lnTo>
                  <a:lnTo>
                    <a:pt x="204" y="123"/>
                  </a:lnTo>
                  <a:lnTo>
                    <a:pt x="193" y="120"/>
                  </a:lnTo>
                  <a:lnTo>
                    <a:pt x="172" y="119"/>
                  </a:lnTo>
                  <a:lnTo>
                    <a:pt x="157" y="114"/>
                  </a:lnTo>
                  <a:lnTo>
                    <a:pt x="144" y="114"/>
                  </a:lnTo>
                  <a:lnTo>
                    <a:pt x="129" y="111"/>
                  </a:lnTo>
                  <a:lnTo>
                    <a:pt x="115" y="114"/>
                  </a:lnTo>
                  <a:lnTo>
                    <a:pt x="111" y="117"/>
                  </a:lnTo>
                  <a:lnTo>
                    <a:pt x="111" y="128"/>
                  </a:lnTo>
                  <a:lnTo>
                    <a:pt x="108" y="132"/>
                  </a:lnTo>
                  <a:lnTo>
                    <a:pt x="91" y="144"/>
                  </a:lnTo>
                  <a:lnTo>
                    <a:pt x="88" y="149"/>
                  </a:lnTo>
                  <a:lnTo>
                    <a:pt x="81" y="161"/>
                  </a:lnTo>
                  <a:lnTo>
                    <a:pt x="76" y="161"/>
                  </a:lnTo>
                  <a:lnTo>
                    <a:pt x="60" y="168"/>
                  </a:lnTo>
                  <a:lnTo>
                    <a:pt x="57" y="173"/>
                  </a:lnTo>
                  <a:lnTo>
                    <a:pt x="49" y="195"/>
                  </a:lnTo>
                  <a:lnTo>
                    <a:pt x="52" y="207"/>
                  </a:lnTo>
                  <a:lnTo>
                    <a:pt x="49" y="219"/>
                  </a:lnTo>
                  <a:lnTo>
                    <a:pt x="55" y="227"/>
                  </a:lnTo>
                  <a:lnTo>
                    <a:pt x="54" y="228"/>
                  </a:lnTo>
                  <a:lnTo>
                    <a:pt x="37" y="230"/>
                  </a:lnTo>
                  <a:lnTo>
                    <a:pt x="34" y="234"/>
                  </a:lnTo>
                  <a:lnTo>
                    <a:pt x="33" y="242"/>
                  </a:lnTo>
                  <a:lnTo>
                    <a:pt x="21" y="248"/>
                  </a:lnTo>
                  <a:lnTo>
                    <a:pt x="18" y="251"/>
                  </a:lnTo>
                  <a:lnTo>
                    <a:pt x="12" y="270"/>
                  </a:lnTo>
                  <a:lnTo>
                    <a:pt x="12" y="290"/>
                  </a:lnTo>
                  <a:lnTo>
                    <a:pt x="10" y="294"/>
                  </a:lnTo>
                  <a:lnTo>
                    <a:pt x="3" y="303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02" name="Freeform 32"/>
            <p:cNvSpPr>
              <a:spLocks noChangeAspect="1"/>
            </p:cNvSpPr>
            <p:nvPr/>
          </p:nvSpPr>
          <p:spPr bwMode="auto">
            <a:xfrm>
              <a:off x="811163" y="1647383"/>
              <a:ext cx="792007" cy="1250349"/>
            </a:xfrm>
            <a:custGeom>
              <a:avLst/>
              <a:gdLst/>
              <a:ahLst/>
              <a:cxnLst>
                <a:cxn ang="0">
                  <a:pos x="132" y="1"/>
                </a:cxn>
                <a:cxn ang="0">
                  <a:pos x="297" y="24"/>
                </a:cxn>
                <a:cxn ang="0">
                  <a:pos x="264" y="78"/>
                </a:cxn>
                <a:cxn ang="0">
                  <a:pos x="256" y="105"/>
                </a:cxn>
                <a:cxn ang="0">
                  <a:pos x="256" y="121"/>
                </a:cxn>
                <a:cxn ang="0">
                  <a:pos x="276" y="142"/>
                </a:cxn>
                <a:cxn ang="0">
                  <a:pos x="279" y="166"/>
                </a:cxn>
                <a:cxn ang="0">
                  <a:pos x="271" y="187"/>
                </a:cxn>
                <a:cxn ang="0">
                  <a:pos x="265" y="244"/>
                </a:cxn>
                <a:cxn ang="0">
                  <a:pos x="282" y="273"/>
                </a:cxn>
                <a:cxn ang="0">
                  <a:pos x="289" y="363"/>
                </a:cxn>
                <a:cxn ang="0">
                  <a:pos x="301" y="420"/>
                </a:cxn>
                <a:cxn ang="0">
                  <a:pos x="319" y="459"/>
                </a:cxn>
                <a:cxn ang="0">
                  <a:pos x="343" y="469"/>
                </a:cxn>
                <a:cxn ang="0">
                  <a:pos x="399" y="547"/>
                </a:cxn>
                <a:cxn ang="0">
                  <a:pos x="412" y="580"/>
                </a:cxn>
                <a:cxn ang="0">
                  <a:pos x="427" y="588"/>
                </a:cxn>
                <a:cxn ang="0">
                  <a:pos x="451" y="610"/>
                </a:cxn>
                <a:cxn ang="0">
                  <a:pos x="478" y="669"/>
                </a:cxn>
                <a:cxn ang="0">
                  <a:pos x="489" y="693"/>
                </a:cxn>
                <a:cxn ang="0">
                  <a:pos x="498" y="727"/>
                </a:cxn>
                <a:cxn ang="0">
                  <a:pos x="453" y="732"/>
                </a:cxn>
                <a:cxn ang="0">
                  <a:pos x="322" y="712"/>
                </a:cxn>
                <a:cxn ang="0">
                  <a:pos x="336" y="699"/>
                </a:cxn>
                <a:cxn ang="0">
                  <a:pos x="328" y="676"/>
                </a:cxn>
                <a:cxn ang="0">
                  <a:pos x="336" y="634"/>
                </a:cxn>
                <a:cxn ang="0">
                  <a:pos x="316" y="607"/>
                </a:cxn>
                <a:cxn ang="0">
                  <a:pos x="295" y="576"/>
                </a:cxn>
                <a:cxn ang="0">
                  <a:pos x="280" y="559"/>
                </a:cxn>
                <a:cxn ang="0">
                  <a:pos x="261" y="537"/>
                </a:cxn>
                <a:cxn ang="0">
                  <a:pos x="232" y="501"/>
                </a:cxn>
                <a:cxn ang="0">
                  <a:pos x="196" y="477"/>
                </a:cxn>
                <a:cxn ang="0">
                  <a:pos x="171" y="456"/>
                </a:cxn>
                <a:cxn ang="0">
                  <a:pos x="153" y="411"/>
                </a:cxn>
                <a:cxn ang="0">
                  <a:pos x="142" y="349"/>
                </a:cxn>
                <a:cxn ang="0">
                  <a:pos x="120" y="331"/>
                </a:cxn>
                <a:cxn ang="0">
                  <a:pos x="123" y="288"/>
                </a:cxn>
                <a:cxn ang="0">
                  <a:pos x="94" y="246"/>
                </a:cxn>
                <a:cxn ang="0">
                  <a:pos x="91" y="210"/>
                </a:cxn>
                <a:cxn ang="0">
                  <a:pos x="42" y="153"/>
                </a:cxn>
                <a:cxn ang="0">
                  <a:pos x="52" y="127"/>
                </a:cxn>
                <a:cxn ang="0">
                  <a:pos x="30" y="87"/>
                </a:cxn>
                <a:cxn ang="0">
                  <a:pos x="33" y="46"/>
                </a:cxn>
                <a:cxn ang="0">
                  <a:pos x="24" y="39"/>
                </a:cxn>
                <a:cxn ang="0">
                  <a:pos x="15" y="15"/>
                </a:cxn>
              </a:cxnLst>
              <a:rect l="0" t="0" r="r" b="b"/>
              <a:pathLst>
                <a:path w="507" h="736">
                  <a:moveTo>
                    <a:pt x="15" y="15"/>
                  </a:moveTo>
                  <a:lnTo>
                    <a:pt x="0" y="0"/>
                  </a:lnTo>
                  <a:lnTo>
                    <a:pt x="132" y="1"/>
                  </a:lnTo>
                  <a:lnTo>
                    <a:pt x="306" y="4"/>
                  </a:lnTo>
                  <a:lnTo>
                    <a:pt x="310" y="4"/>
                  </a:lnTo>
                  <a:lnTo>
                    <a:pt x="297" y="24"/>
                  </a:lnTo>
                  <a:lnTo>
                    <a:pt x="279" y="42"/>
                  </a:lnTo>
                  <a:lnTo>
                    <a:pt x="265" y="61"/>
                  </a:lnTo>
                  <a:lnTo>
                    <a:pt x="264" y="78"/>
                  </a:lnTo>
                  <a:lnTo>
                    <a:pt x="261" y="75"/>
                  </a:lnTo>
                  <a:lnTo>
                    <a:pt x="256" y="79"/>
                  </a:lnTo>
                  <a:lnTo>
                    <a:pt x="256" y="105"/>
                  </a:lnTo>
                  <a:lnTo>
                    <a:pt x="255" y="111"/>
                  </a:lnTo>
                  <a:lnTo>
                    <a:pt x="250" y="111"/>
                  </a:lnTo>
                  <a:lnTo>
                    <a:pt x="256" y="121"/>
                  </a:lnTo>
                  <a:lnTo>
                    <a:pt x="261" y="124"/>
                  </a:lnTo>
                  <a:lnTo>
                    <a:pt x="273" y="138"/>
                  </a:lnTo>
                  <a:lnTo>
                    <a:pt x="276" y="142"/>
                  </a:lnTo>
                  <a:lnTo>
                    <a:pt x="276" y="151"/>
                  </a:lnTo>
                  <a:lnTo>
                    <a:pt x="279" y="159"/>
                  </a:lnTo>
                  <a:lnTo>
                    <a:pt x="279" y="166"/>
                  </a:lnTo>
                  <a:lnTo>
                    <a:pt x="274" y="169"/>
                  </a:lnTo>
                  <a:lnTo>
                    <a:pt x="271" y="177"/>
                  </a:lnTo>
                  <a:lnTo>
                    <a:pt x="271" y="187"/>
                  </a:lnTo>
                  <a:lnTo>
                    <a:pt x="268" y="196"/>
                  </a:lnTo>
                  <a:lnTo>
                    <a:pt x="264" y="231"/>
                  </a:lnTo>
                  <a:lnTo>
                    <a:pt x="265" y="244"/>
                  </a:lnTo>
                  <a:lnTo>
                    <a:pt x="270" y="250"/>
                  </a:lnTo>
                  <a:lnTo>
                    <a:pt x="270" y="262"/>
                  </a:lnTo>
                  <a:lnTo>
                    <a:pt x="282" y="273"/>
                  </a:lnTo>
                  <a:lnTo>
                    <a:pt x="285" y="324"/>
                  </a:lnTo>
                  <a:lnTo>
                    <a:pt x="289" y="343"/>
                  </a:lnTo>
                  <a:lnTo>
                    <a:pt x="289" y="363"/>
                  </a:lnTo>
                  <a:lnTo>
                    <a:pt x="283" y="391"/>
                  </a:lnTo>
                  <a:lnTo>
                    <a:pt x="291" y="408"/>
                  </a:lnTo>
                  <a:lnTo>
                    <a:pt x="301" y="420"/>
                  </a:lnTo>
                  <a:lnTo>
                    <a:pt x="313" y="430"/>
                  </a:lnTo>
                  <a:lnTo>
                    <a:pt x="312" y="450"/>
                  </a:lnTo>
                  <a:lnTo>
                    <a:pt x="319" y="459"/>
                  </a:lnTo>
                  <a:lnTo>
                    <a:pt x="327" y="450"/>
                  </a:lnTo>
                  <a:lnTo>
                    <a:pt x="334" y="456"/>
                  </a:lnTo>
                  <a:lnTo>
                    <a:pt x="343" y="469"/>
                  </a:lnTo>
                  <a:lnTo>
                    <a:pt x="379" y="508"/>
                  </a:lnTo>
                  <a:lnTo>
                    <a:pt x="391" y="522"/>
                  </a:lnTo>
                  <a:lnTo>
                    <a:pt x="399" y="547"/>
                  </a:lnTo>
                  <a:lnTo>
                    <a:pt x="408" y="556"/>
                  </a:lnTo>
                  <a:lnTo>
                    <a:pt x="411" y="570"/>
                  </a:lnTo>
                  <a:lnTo>
                    <a:pt x="412" y="580"/>
                  </a:lnTo>
                  <a:lnTo>
                    <a:pt x="418" y="595"/>
                  </a:lnTo>
                  <a:lnTo>
                    <a:pt x="421" y="586"/>
                  </a:lnTo>
                  <a:lnTo>
                    <a:pt x="427" y="588"/>
                  </a:lnTo>
                  <a:lnTo>
                    <a:pt x="433" y="613"/>
                  </a:lnTo>
                  <a:lnTo>
                    <a:pt x="442" y="606"/>
                  </a:lnTo>
                  <a:lnTo>
                    <a:pt x="451" y="610"/>
                  </a:lnTo>
                  <a:lnTo>
                    <a:pt x="460" y="640"/>
                  </a:lnTo>
                  <a:lnTo>
                    <a:pt x="465" y="661"/>
                  </a:lnTo>
                  <a:lnTo>
                    <a:pt x="478" y="669"/>
                  </a:lnTo>
                  <a:lnTo>
                    <a:pt x="490" y="667"/>
                  </a:lnTo>
                  <a:lnTo>
                    <a:pt x="493" y="673"/>
                  </a:lnTo>
                  <a:lnTo>
                    <a:pt x="489" y="693"/>
                  </a:lnTo>
                  <a:lnTo>
                    <a:pt x="495" y="703"/>
                  </a:lnTo>
                  <a:lnTo>
                    <a:pt x="498" y="711"/>
                  </a:lnTo>
                  <a:lnTo>
                    <a:pt x="498" y="727"/>
                  </a:lnTo>
                  <a:lnTo>
                    <a:pt x="507" y="736"/>
                  </a:lnTo>
                  <a:lnTo>
                    <a:pt x="493" y="735"/>
                  </a:lnTo>
                  <a:lnTo>
                    <a:pt x="453" y="732"/>
                  </a:lnTo>
                  <a:lnTo>
                    <a:pt x="355" y="724"/>
                  </a:lnTo>
                  <a:lnTo>
                    <a:pt x="321" y="717"/>
                  </a:lnTo>
                  <a:lnTo>
                    <a:pt x="322" y="712"/>
                  </a:lnTo>
                  <a:lnTo>
                    <a:pt x="327" y="714"/>
                  </a:lnTo>
                  <a:lnTo>
                    <a:pt x="333" y="705"/>
                  </a:lnTo>
                  <a:lnTo>
                    <a:pt x="336" y="699"/>
                  </a:lnTo>
                  <a:lnTo>
                    <a:pt x="333" y="688"/>
                  </a:lnTo>
                  <a:lnTo>
                    <a:pt x="324" y="682"/>
                  </a:lnTo>
                  <a:lnTo>
                    <a:pt x="328" y="676"/>
                  </a:lnTo>
                  <a:lnTo>
                    <a:pt x="337" y="663"/>
                  </a:lnTo>
                  <a:lnTo>
                    <a:pt x="342" y="652"/>
                  </a:lnTo>
                  <a:lnTo>
                    <a:pt x="336" y="634"/>
                  </a:lnTo>
                  <a:lnTo>
                    <a:pt x="334" y="622"/>
                  </a:lnTo>
                  <a:lnTo>
                    <a:pt x="324" y="621"/>
                  </a:lnTo>
                  <a:lnTo>
                    <a:pt x="316" y="607"/>
                  </a:lnTo>
                  <a:lnTo>
                    <a:pt x="309" y="597"/>
                  </a:lnTo>
                  <a:lnTo>
                    <a:pt x="304" y="585"/>
                  </a:lnTo>
                  <a:lnTo>
                    <a:pt x="295" y="576"/>
                  </a:lnTo>
                  <a:lnTo>
                    <a:pt x="285" y="579"/>
                  </a:lnTo>
                  <a:lnTo>
                    <a:pt x="282" y="570"/>
                  </a:lnTo>
                  <a:lnTo>
                    <a:pt x="280" y="559"/>
                  </a:lnTo>
                  <a:lnTo>
                    <a:pt x="273" y="550"/>
                  </a:lnTo>
                  <a:lnTo>
                    <a:pt x="268" y="541"/>
                  </a:lnTo>
                  <a:lnTo>
                    <a:pt x="261" y="537"/>
                  </a:lnTo>
                  <a:lnTo>
                    <a:pt x="250" y="522"/>
                  </a:lnTo>
                  <a:lnTo>
                    <a:pt x="243" y="511"/>
                  </a:lnTo>
                  <a:lnTo>
                    <a:pt x="232" y="501"/>
                  </a:lnTo>
                  <a:lnTo>
                    <a:pt x="211" y="493"/>
                  </a:lnTo>
                  <a:lnTo>
                    <a:pt x="207" y="483"/>
                  </a:lnTo>
                  <a:lnTo>
                    <a:pt x="196" y="477"/>
                  </a:lnTo>
                  <a:lnTo>
                    <a:pt x="187" y="466"/>
                  </a:lnTo>
                  <a:lnTo>
                    <a:pt x="175" y="462"/>
                  </a:lnTo>
                  <a:lnTo>
                    <a:pt x="171" y="456"/>
                  </a:lnTo>
                  <a:lnTo>
                    <a:pt x="160" y="448"/>
                  </a:lnTo>
                  <a:lnTo>
                    <a:pt x="151" y="438"/>
                  </a:lnTo>
                  <a:lnTo>
                    <a:pt x="153" y="411"/>
                  </a:lnTo>
                  <a:lnTo>
                    <a:pt x="144" y="405"/>
                  </a:lnTo>
                  <a:lnTo>
                    <a:pt x="145" y="373"/>
                  </a:lnTo>
                  <a:lnTo>
                    <a:pt x="142" y="349"/>
                  </a:lnTo>
                  <a:lnTo>
                    <a:pt x="130" y="331"/>
                  </a:lnTo>
                  <a:lnTo>
                    <a:pt x="121" y="334"/>
                  </a:lnTo>
                  <a:lnTo>
                    <a:pt x="120" y="331"/>
                  </a:lnTo>
                  <a:lnTo>
                    <a:pt x="117" y="324"/>
                  </a:lnTo>
                  <a:lnTo>
                    <a:pt x="121" y="303"/>
                  </a:lnTo>
                  <a:lnTo>
                    <a:pt x="123" y="288"/>
                  </a:lnTo>
                  <a:lnTo>
                    <a:pt x="111" y="267"/>
                  </a:lnTo>
                  <a:lnTo>
                    <a:pt x="103" y="256"/>
                  </a:lnTo>
                  <a:lnTo>
                    <a:pt x="94" y="246"/>
                  </a:lnTo>
                  <a:lnTo>
                    <a:pt x="88" y="243"/>
                  </a:lnTo>
                  <a:lnTo>
                    <a:pt x="90" y="225"/>
                  </a:lnTo>
                  <a:lnTo>
                    <a:pt x="91" y="210"/>
                  </a:lnTo>
                  <a:lnTo>
                    <a:pt x="84" y="199"/>
                  </a:lnTo>
                  <a:lnTo>
                    <a:pt x="61" y="169"/>
                  </a:lnTo>
                  <a:lnTo>
                    <a:pt x="42" y="153"/>
                  </a:lnTo>
                  <a:lnTo>
                    <a:pt x="46" y="135"/>
                  </a:lnTo>
                  <a:lnTo>
                    <a:pt x="39" y="121"/>
                  </a:lnTo>
                  <a:lnTo>
                    <a:pt x="52" y="127"/>
                  </a:lnTo>
                  <a:lnTo>
                    <a:pt x="55" y="115"/>
                  </a:lnTo>
                  <a:lnTo>
                    <a:pt x="49" y="106"/>
                  </a:lnTo>
                  <a:lnTo>
                    <a:pt x="30" y="87"/>
                  </a:lnTo>
                  <a:lnTo>
                    <a:pt x="25" y="69"/>
                  </a:lnTo>
                  <a:lnTo>
                    <a:pt x="33" y="55"/>
                  </a:lnTo>
                  <a:lnTo>
                    <a:pt x="33" y="46"/>
                  </a:lnTo>
                  <a:lnTo>
                    <a:pt x="30" y="42"/>
                  </a:lnTo>
                  <a:lnTo>
                    <a:pt x="28" y="40"/>
                  </a:lnTo>
                  <a:lnTo>
                    <a:pt x="24" y="39"/>
                  </a:lnTo>
                  <a:lnTo>
                    <a:pt x="21" y="37"/>
                  </a:lnTo>
                  <a:lnTo>
                    <a:pt x="16" y="22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03" name="Freeform 33"/>
            <p:cNvSpPr>
              <a:spLocks noChangeAspect="1"/>
            </p:cNvSpPr>
            <p:nvPr/>
          </p:nvSpPr>
          <p:spPr bwMode="auto">
            <a:xfrm>
              <a:off x="1111130" y="2848671"/>
              <a:ext cx="1087231" cy="1414352"/>
            </a:xfrm>
            <a:custGeom>
              <a:avLst/>
              <a:gdLst/>
              <a:ahLst/>
              <a:cxnLst>
                <a:cxn ang="0">
                  <a:pos x="17" y="18"/>
                </a:cxn>
                <a:cxn ang="0">
                  <a:pos x="38" y="13"/>
                </a:cxn>
                <a:cxn ang="0">
                  <a:pos x="95" y="13"/>
                </a:cxn>
                <a:cxn ang="0">
                  <a:pos x="117" y="0"/>
                </a:cxn>
                <a:cxn ang="0">
                  <a:pos x="162" y="16"/>
                </a:cxn>
                <a:cxn ang="0">
                  <a:pos x="314" y="28"/>
                </a:cxn>
                <a:cxn ang="0">
                  <a:pos x="351" y="108"/>
                </a:cxn>
                <a:cxn ang="0">
                  <a:pos x="363" y="141"/>
                </a:cxn>
                <a:cxn ang="0">
                  <a:pos x="389" y="183"/>
                </a:cxn>
                <a:cxn ang="0">
                  <a:pos x="408" y="199"/>
                </a:cxn>
                <a:cxn ang="0">
                  <a:pos x="449" y="268"/>
                </a:cxn>
                <a:cxn ang="0">
                  <a:pos x="453" y="288"/>
                </a:cxn>
                <a:cxn ang="0">
                  <a:pos x="465" y="321"/>
                </a:cxn>
                <a:cxn ang="0">
                  <a:pos x="467" y="366"/>
                </a:cxn>
                <a:cxn ang="0">
                  <a:pos x="500" y="424"/>
                </a:cxn>
                <a:cxn ang="0">
                  <a:pos x="503" y="471"/>
                </a:cxn>
                <a:cxn ang="0">
                  <a:pos x="537" y="526"/>
                </a:cxn>
                <a:cxn ang="0">
                  <a:pos x="527" y="582"/>
                </a:cxn>
                <a:cxn ang="0">
                  <a:pos x="540" y="621"/>
                </a:cxn>
                <a:cxn ang="0">
                  <a:pos x="584" y="615"/>
                </a:cxn>
                <a:cxn ang="0">
                  <a:pos x="602" y="610"/>
                </a:cxn>
                <a:cxn ang="0">
                  <a:pos x="627" y="634"/>
                </a:cxn>
                <a:cxn ang="0">
                  <a:pos x="656" y="685"/>
                </a:cxn>
                <a:cxn ang="0">
                  <a:pos x="662" y="702"/>
                </a:cxn>
                <a:cxn ang="0">
                  <a:pos x="672" y="726"/>
                </a:cxn>
                <a:cxn ang="0">
                  <a:pos x="695" y="738"/>
                </a:cxn>
                <a:cxn ang="0">
                  <a:pos x="696" y="772"/>
                </a:cxn>
                <a:cxn ang="0">
                  <a:pos x="672" y="807"/>
                </a:cxn>
                <a:cxn ang="0">
                  <a:pos x="630" y="826"/>
                </a:cxn>
                <a:cxn ang="0">
                  <a:pos x="611" y="826"/>
                </a:cxn>
                <a:cxn ang="0">
                  <a:pos x="593" y="789"/>
                </a:cxn>
                <a:cxn ang="0">
                  <a:pos x="593" y="774"/>
                </a:cxn>
                <a:cxn ang="0">
                  <a:pos x="576" y="738"/>
                </a:cxn>
                <a:cxn ang="0">
                  <a:pos x="537" y="708"/>
                </a:cxn>
                <a:cxn ang="0">
                  <a:pos x="501" y="658"/>
                </a:cxn>
                <a:cxn ang="0">
                  <a:pos x="455" y="613"/>
                </a:cxn>
                <a:cxn ang="0">
                  <a:pos x="374" y="567"/>
                </a:cxn>
                <a:cxn ang="0">
                  <a:pos x="342" y="535"/>
                </a:cxn>
                <a:cxn ang="0">
                  <a:pos x="335" y="504"/>
                </a:cxn>
                <a:cxn ang="0">
                  <a:pos x="354" y="429"/>
                </a:cxn>
                <a:cxn ang="0">
                  <a:pos x="354" y="402"/>
                </a:cxn>
                <a:cxn ang="0">
                  <a:pos x="342" y="322"/>
                </a:cxn>
                <a:cxn ang="0">
                  <a:pos x="308" y="292"/>
                </a:cxn>
                <a:cxn ang="0">
                  <a:pos x="293" y="277"/>
                </a:cxn>
                <a:cxn ang="0">
                  <a:pos x="269" y="268"/>
                </a:cxn>
                <a:cxn ang="0">
                  <a:pos x="270" y="255"/>
                </a:cxn>
                <a:cxn ang="0">
                  <a:pos x="248" y="234"/>
                </a:cxn>
                <a:cxn ang="0">
                  <a:pos x="209" y="193"/>
                </a:cxn>
                <a:cxn ang="0">
                  <a:pos x="164" y="198"/>
                </a:cxn>
                <a:cxn ang="0">
                  <a:pos x="149" y="166"/>
                </a:cxn>
                <a:cxn ang="0">
                  <a:pos x="99" y="126"/>
                </a:cxn>
                <a:cxn ang="0">
                  <a:pos x="71" y="117"/>
                </a:cxn>
                <a:cxn ang="0">
                  <a:pos x="60" y="76"/>
                </a:cxn>
                <a:cxn ang="0">
                  <a:pos x="26" y="45"/>
                </a:cxn>
                <a:cxn ang="0">
                  <a:pos x="12" y="36"/>
                </a:cxn>
              </a:cxnLst>
              <a:rect l="0" t="0" r="r" b="b"/>
              <a:pathLst>
                <a:path w="696" h="832">
                  <a:moveTo>
                    <a:pt x="0" y="18"/>
                  </a:moveTo>
                  <a:lnTo>
                    <a:pt x="9" y="18"/>
                  </a:lnTo>
                  <a:lnTo>
                    <a:pt x="17" y="18"/>
                  </a:lnTo>
                  <a:lnTo>
                    <a:pt x="24" y="15"/>
                  </a:lnTo>
                  <a:lnTo>
                    <a:pt x="30" y="16"/>
                  </a:lnTo>
                  <a:lnTo>
                    <a:pt x="38" y="13"/>
                  </a:lnTo>
                  <a:lnTo>
                    <a:pt x="47" y="19"/>
                  </a:lnTo>
                  <a:lnTo>
                    <a:pt x="77" y="19"/>
                  </a:lnTo>
                  <a:lnTo>
                    <a:pt x="95" y="13"/>
                  </a:lnTo>
                  <a:lnTo>
                    <a:pt x="101" y="10"/>
                  </a:lnTo>
                  <a:lnTo>
                    <a:pt x="101" y="4"/>
                  </a:lnTo>
                  <a:lnTo>
                    <a:pt x="117" y="0"/>
                  </a:lnTo>
                  <a:lnTo>
                    <a:pt x="123" y="1"/>
                  </a:lnTo>
                  <a:lnTo>
                    <a:pt x="128" y="9"/>
                  </a:lnTo>
                  <a:lnTo>
                    <a:pt x="162" y="16"/>
                  </a:lnTo>
                  <a:lnTo>
                    <a:pt x="260" y="24"/>
                  </a:lnTo>
                  <a:lnTo>
                    <a:pt x="300" y="27"/>
                  </a:lnTo>
                  <a:lnTo>
                    <a:pt x="314" y="28"/>
                  </a:lnTo>
                  <a:lnTo>
                    <a:pt x="329" y="54"/>
                  </a:lnTo>
                  <a:lnTo>
                    <a:pt x="335" y="78"/>
                  </a:lnTo>
                  <a:lnTo>
                    <a:pt x="351" y="108"/>
                  </a:lnTo>
                  <a:lnTo>
                    <a:pt x="350" y="115"/>
                  </a:lnTo>
                  <a:lnTo>
                    <a:pt x="359" y="142"/>
                  </a:lnTo>
                  <a:lnTo>
                    <a:pt x="363" y="141"/>
                  </a:lnTo>
                  <a:lnTo>
                    <a:pt x="363" y="150"/>
                  </a:lnTo>
                  <a:lnTo>
                    <a:pt x="392" y="171"/>
                  </a:lnTo>
                  <a:lnTo>
                    <a:pt x="389" y="183"/>
                  </a:lnTo>
                  <a:lnTo>
                    <a:pt x="393" y="204"/>
                  </a:lnTo>
                  <a:lnTo>
                    <a:pt x="402" y="202"/>
                  </a:lnTo>
                  <a:lnTo>
                    <a:pt x="408" y="199"/>
                  </a:lnTo>
                  <a:lnTo>
                    <a:pt x="438" y="226"/>
                  </a:lnTo>
                  <a:lnTo>
                    <a:pt x="438" y="243"/>
                  </a:lnTo>
                  <a:lnTo>
                    <a:pt x="449" y="268"/>
                  </a:lnTo>
                  <a:lnTo>
                    <a:pt x="453" y="267"/>
                  </a:lnTo>
                  <a:lnTo>
                    <a:pt x="455" y="270"/>
                  </a:lnTo>
                  <a:lnTo>
                    <a:pt x="453" y="288"/>
                  </a:lnTo>
                  <a:lnTo>
                    <a:pt x="458" y="297"/>
                  </a:lnTo>
                  <a:lnTo>
                    <a:pt x="459" y="321"/>
                  </a:lnTo>
                  <a:lnTo>
                    <a:pt x="465" y="321"/>
                  </a:lnTo>
                  <a:lnTo>
                    <a:pt x="467" y="334"/>
                  </a:lnTo>
                  <a:lnTo>
                    <a:pt x="459" y="357"/>
                  </a:lnTo>
                  <a:lnTo>
                    <a:pt x="467" y="366"/>
                  </a:lnTo>
                  <a:lnTo>
                    <a:pt x="465" y="369"/>
                  </a:lnTo>
                  <a:lnTo>
                    <a:pt x="483" y="414"/>
                  </a:lnTo>
                  <a:lnTo>
                    <a:pt x="500" y="424"/>
                  </a:lnTo>
                  <a:lnTo>
                    <a:pt x="498" y="435"/>
                  </a:lnTo>
                  <a:lnTo>
                    <a:pt x="503" y="441"/>
                  </a:lnTo>
                  <a:lnTo>
                    <a:pt x="503" y="471"/>
                  </a:lnTo>
                  <a:lnTo>
                    <a:pt x="510" y="484"/>
                  </a:lnTo>
                  <a:lnTo>
                    <a:pt x="525" y="495"/>
                  </a:lnTo>
                  <a:lnTo>
                    <a:pt x="537" y="526"/>
                  </a:lnTo>
                  <a:lnTo>
                    <a:pt x="537" y="543"/>
                  </a:lnTo>
                  <a:lnTo>
                    <a:pt x="527" y="558"/>
                  </a:lnTo>
                  <a:lnTo>
                    <a:pt x="527" y="582"/>
                  </a:lnTo>
                  <a:lnTo>
                    <a:pt x="533" y="592"/>
                  </a:lnTo>
                  <a:lnTo>
                    <a:pt x="531" y="603"/>
                  </a:lnTo>
                  <a:lnTo>
                    <a:pt x="540" y="621"/>
                  </a:lnTo>
                  <a:lnTo>
                    <a:pt x="560" y="628"/>
                  </a:lnTo>
                  <a:lnTo>
                    <a:pt x="576" y="625"/>
                  </a:lnTo>
                  <a:lnTo>
                    <a:pt x="584" y="615"/>
                  </a:lnTo>
                  <a:lnTo>
                    <a:pt x="591" y="604"/>
                  </a:lnTo>
                  <a:lnTo>
                    <a:pt x="600" y="606"/>
                  </a:lnTo>
                  <a:lnTo>
                    <a:pt x="602" y="610"/>
                  </a:lnTo>
                  <a:lnTo>
                    <a:pt x="608" y="612"/>
                  </a:lnTo>
                  <a:lnTo>
                    <a:pt x="612" y="630"/>
                  </a:lnTo>
                  <a:lnTo>
                    <a:pt x="627" y="634"/>
                  </a:lnTo>
                  <a:lnTo>
                    <a:pt x="632" y="655"/>
                  </a:lnTo>
                  <a:lnTo>
                    <a:pt x="650" y="657"/>
                  </a:lnTo>
                  <a:lnTo>
                    <a:pt x="656" y="685"/>
                  </a:lnTo>
                  <a:lnTo>
                    <a:pt x="659" y="691"/>
                  </a:lnTo>
                  <a:lnTo>
                    <a:pt x="663" y="696"/>
                  </a:lnTo>
                  <a:lnTo>
                    <a:pt x="662" y="702"/>
                  </a:lnTo>
                  <a:lnTo>
                    <a:pt x="657" y="711"/>
                  </a:lnTo>
                  <a:lnTo>
                    <a:pt x="662" y="712"/>
                  </a:lnTo>
                  <a:lnTo>
                    <a:pt x="672" y="726"/>
                  </a:lnTo>
                  <a:lnTo>
                    <a:pt x="683" y="727"/>
                  </a:lnTo>
                  <a:lnTo>
                    <a:pt x="687" y="733"/>
                  </a:lnTo>
                  <a:lnTo>
                    <a:pt x="695" y="738"/>
                  </a:lnTo>
                  <a:lnTo>
                    <a:pt x="693" y="750"/>
                  </a:lnTo>
                  <a:lnTo>
                    <a:pt x="696" y="759"/>
                  </a:lnTo>
                  <a:lnTo>
                    <a:pt x="696" y="772"/>
                  </a:lnTo>
                  <a:lnTo>
                    <a:pt x="689" y="790"/>
                  </a:lnTo>
                  <a:lnTo>
                    <a:pt x="678" y="801"/>
                  </a:lnTo>
                  <a:lnTo>
                    <a:pt x="672" y="807"/>
                  </a:lnTo>
                  <a:lnTo>
                    <a:pt x="657" y="811"/>
                  </a:lnTo>
                  <a:lnTo>
                    <a:pt x="636" y="826"/>
                  </a:lnTo>
                  <a:lnTo>
                    <a:pt x="630" y="826"/>
                  </a:lnTo>
                  <a:lnTo>
                    <a:pt x="629" y="831"/>
                  </a:lnTo>
                  <a:lnTo>
                    <a:pt x="620" y="832"/>
                  </a:lnTo>
                  <a:lnTo>
                    <a:pt x="611" y="826"/>
                  </a:lnTo>
                  <a:lnTo>
                    <a:pt x="597" y="807"/>
                  </a:lnTo>
                  <a:lnTo>
                    <a:pt x="597" y="799"/>
                  </a:lnTo>
                  <a:lnTo>
                    <a:pt x="593" y="789"/>
                  </a:lnTo>
                  <a:lnTo>
                    <a:pt x="594" y="784"/>
                  </a:lnTo>
                  <a:lnTo>
                    <a:pt x="593" y="778"/>
                  </a:lnTo>
                  <a:lnTo>
                    <a:pt x="593" y="774"/>
                  </a:lnTo>
                  <a:lnTo>
                    <a:pt x="591" y="771"/>
                  </a:lnTo>
                  <a:lnTo>
                    <a:pt x="587" y="759"/>
                  </a:lnTo>
                  <a:lnTo>
                    <a:pt x="576" y="738"/>
                  </a:lnTo>
                  <a:lnTo>
                    <a:pt x="567" y="715"/>
                  </a:lnTo>
                  <a:lnTo>
                    <a:pt x="545" y="708"/>
                  </a:lnTo>
                  <a:lnTo>
                    <a:pt x="537" y="708"/>
                  </a:lnTo>
                  <a:lnTo>
                    <a:pt x="515" y="676"/>
                  </a:lnTo>
                  <a:lnTo>
                    <a:pt x="515" y="669"/>
                  </a:lnTo>
                  <a:lnTo>
                    <a:pt x="501" y="658"/>
                  </a:lnTo>
                  <a:lnTo>
                    <a:pt x="461" y="619"/>
                  </a:lnTo>
                  <a:lnTo>
                    <a:pt x="462" y="615"/>
                  </a:lnTo>
                  <a:lnTo>
                    <a:pt x="455" y="613"/>
                  </a:lnTo>
                  <a:lnTo>
                    <a:pt x="399" y="594"/>
                  </a:lnTo>
                  <a:lnTo>
                    <a:pt x="386" y="570"/>
                  </a:lnTo>
                  <a:lnTo>
                    <a:pt x="374" y="567"/>
                  </a:lnTo>
                  <a:lnTo>
                    <a:pt x="375" y="546"/>
                  </a:lnTo>
                  <a:lnTo>
                    <a:pt x="356" y="531"/>
                  </a:lnTo>
                  <a:lnTo>
                    <a:pt x="342" y="535"/>
                  </a:lnTo>
                  <a:lnTo>
                    <a:pt x="339" y="534"/>
                  </a:lnTo>
                  <a:lnTo>
                    <a:pt x="339" y="520"/>
                  </a:lnTo>
                  <a:lnTo>
                    <a:pt x="335" y="504"/>
                  </a:lnTo>
                  <a:lnTo>
                    <a:pt x="338" y="478"/>
                  </a:lnTo>
                  <a:lnTo>
                    <a:pt x="351" y="450"/>
                  </a:lnTo>
                  <a:lnTo>
                    <a:pt x="354" y="429"/>
                  </a:lnTo>
                  <a:lnTo>
                    <a:pt x="362" y="423"/>
                  </a:lnTo>
                  <a:lnTo>
                    <a:pt x="359" y="415"/>
                  </a:lnTo>
                  <a:lnTo>
                    <a:pt x="354" y="402"/>
                  </a:lnTo>
                  <a:lnTo>
                    <a:pt x="351" y="346"/>
                  </a:lnTo>
                  <a:lnTo>
                    <a:pt x="348" y="327"/>
                  </a:lnTo>
                  <a:lnTo>
                    <a:pt x="342" y="322"/>
                  </a:lnTo>
                  <a:lnTo>
                    <a:pt x="324" y="295"/>
                  </a:lnTo>
                  <a:lnTo>
                    <a:pt x="317" y="288"/>
                  </a:lnTo>
                  <a:lnTo>
                    <a:pt x="308" y="292"/>
                  </a:lnTo>
                  <a:lnTo>
                    <a:pt x="296" y="286"/>
                  </a:lnTo>
                  <a:lnTo>
                    <a:pt x="297" y="282"/>
                  </a:lnTo>
                  <a:lnTo>
                    <a:pt x="293" y="277"/>
                  </a:lnTo>
                  <a:lnTo>
                    <a:pt x="285" y="279"/>
                  </a:lnTo>
                  <a:lnTo>
                    <a:pt x="281" y="273"/>
                  </a:lnTo>
                  <a:lnTo>
                    <a:pt x="269" y="268"/>
                  </a:lnTo>
                  <a:lnTo>
                    <a:pt x="267" y="261"/>
                  </a:lnTo>
                  <a:lnTo>
                    <a:pt x="273" y="258"/>
                  </a:lnTo>
                  <a:lnTo>
                    <a:pt x="270" y="255"/>
                  </a:lnTo>
                  <a:lnTo>
                    <a:pt x="252" y="247"/>
                  </a:lnTo>
                  <a:lnTo>
                    <a:pt x="248" y="241"/>
                  </a:lnTo>
                  <a:lnTo>
                    <a:pt x="248" y="234"/>
                  </a:lnTo>
                  <a:lnTo>
                    <a:pt x="239" y="199"/>
                  </a:lnTo>
                  <a:lnTo>
                    <a:pt x="230" y="195"/>
                  </a:lnTo>
                  <a:lnTo>
                    <a:pt x="209" y="193"/>
                  </a:lnTo>
                  <a:lnTo>
                    <a:pt x="183" y="192"/>
                  </a:lnTo>
                  <a:lnTo>
                    <a:pt x="168" y="198"/>
                  </a:lnTo>
                  <a:lnTo>
                    <a:pt x="164" y="198"/>
                  </a:lnTo>
                  <a:lnTo>
                    <a:pt x="164" y="189"/>
                  </a:lnTo>
                  <a:lnTo>
                    <a:pt x="155" y="183"/>
                  </a:lnTo>
                  <a:lnTo>
                    <a:pt x="149" y="166"/>
                  </a:lnTo>
                  <a:lnTo>
                    <a:pt x="132" y="157"/>
                  </a:lnTo>
                  <a:lnTo>
                    <a:pt x="117" y="156"/>
                  </a:lnTo>
                  <a:lnTo>
                    <a:pt x="99" y="126"/>
                  </a:lnTo>
                  <a:lnTo>
                    <a:pt x="84" y="123"/>
                  </a:lnTo>
                  <a:lnTo>
                    <a:pt x="78" y="127"/>
                  </a:lnTo>
                  <a:lnTo>
                    <a:pt x="71" y="117"/>
                  </a:lnTo>
                  <a:lnTo>
                    <a:pt x="63" y="115"/>
                  </a:lnTo>
                  <a:lnTo>
                    <a:pt x="60" y="109"/>
                  </a:lnTo>
                  <a:lnTo>
                    <a:pt x="60" y="76"/>
                  </a:lnTo>
                  <a:lnTo>
                    <a:pt x="42" y="64"/>
                  </a:lnTo>
                  <a:lnTo>
                    <a:pt x="35" y="64"/>
                  </a:lnTo>
                  <a:lnTo>
                    <a:pt x="26" y="45"/>
                  </a:lnTo>
                  <a:lnTo>
                    <a:pt x="26" y="33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04" name="Freeform 34"/>
            <p:cNvSpPr>
              <a:spLocks noChangeAspect="1"/>
            </p:cNvSpPr>
            <p:nvPr/>
          </p:nvSpPr>
          <p:spPr bwMode="auto">
            <a:xfrm>
              <a:off x="2346565" y="2002022"/>
              <a:ext cx="1241364" cy="1593774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52" y="78"/>
                </a:cxn>
                <a:cxn ang="0">
                  <a:pos x="73" y="167"/>
                </a:cxn>
                <a:cxn ang="0">
                  <a:pos x="81" y="354"/>
                </a:cxn>
                <a:cxn ang="0">
                  <a:pos x="75" y="407"/>
                </a:cxn>
                <a:cxn ang="0">
                  <a:pos x="72" y="467"/>
                </a:cxn>
                <a:cxn ang="0">
                  <a:pos x="76" y="504"/>
                </a:cxn>
                <a:cxn ang="0">
                  <a:pos x="66" y="528"/>
                </a:cxn>
                <a:cxn ang="0">
                  <a:pos x="25" y="521"/>
                </a:cxn>
                <a:cxn ang="0">
                  <a:pos x="13" y="515"/>
                </a:cxn>
                <a:cxn ang="0">
                  <a:pos x="3" y="522"/>
                </a:cxn>
                <a:cxn ang="0">
                  <a:pos x="0" y="539"/>
                </a:cxn>
                <a:cxn ang="0">
                  <a:pos x="10" y="561"/>
                </a:cxn>
                <a:cxn ang="0">
                  <a:pos x="24" y="573"/>
                </a:cxn>
                <a:cxn ang="0">
                  <a:pos x="46" y="620"/>
                </a:cxn>
                <a:cxn ang="0">
                  <a:pos x="60" y="647"/>
                </a:cxn>
                <a:cxn ang="0">
                  <a:pos x="52" y="677"/>
                </a:cxn>
                <a:cxn ang="0">
                  <a:pos x="57" y="701"/>
                </a:cxn>
                <a:cxn ang="0">
                  <a:pos x="87" y="705"/>
                </a:cxn>
                <a:cxn ang="0">
                  <a:pos x="99" y="707"/>
                </a:cxn>
                <a:cxn ang="0">
                  <a:pos x="124" y="722"/>
                </a:cxn>
                <a:cxn ang="0">
                  <a:pos x="136" y="752"/>
                </a:cxn>
                <a:cxn ang="0">
                  <a:pos x="153" y="810"/>
                </a:cxn>
                <a:cxn ang="0">
                  <a:pos x="160" y="846"/>
                </a:cxn>
                <a:cxn ang="0">
                  <a:pos x="172" y="854"/>
                </a:cxn>
                <a:cxn ang="0">
                  <a:pos x="207" y="858"/>
                </a:cxn>
                <a:cxn ang="0">
                  <a:pos x="217" y="887"/>
                </a:cxn>
                <a:cxn ang="0">
                  <a:pos x="241" y="912"/>
                </a:cxn>
                <a:cxn ang="0">
                  <a:pos x="271" y="938"/>
                </a:cxn>
                <a:cxn ang="0">
                  <a:pos x="294" y="939"/>
                </a:cxn>
                <a:cxn ang="0">
                  <a:pos x="327" y="885"/>
                </a:cxn>
                <a:cxn ang="0">
                  <a:pos x="342" y="867"/>
                </a:cxn>
                <a:cxn ang="0">
                  <a:pos x="337" y="836"/>
                </a:cxn>
                <a:cxn ang="0">
                  <a:pos x="351" y="833"/>
                </a:cxn>
                <a:cxn ang="0">
                  <a:pos x="372" y="819"/>
                </a:cxn>
                <a:cxn ang="0">
                  <a:pos x="385" y="779"/>
                </a:cxn>
                <a:cxn ang="0">
                  <a:pos x="399" y="773"/>
                </a:cxn>
                <a:cxn ang="0">
                  <a:pos x="411" y="771"/>
                </a:cxn>
                <a:cxn ang="0">
                  <a:pos x="442" y="798"/>
                </a:cxn>
                <a:cxn ang="0">
                  <a:pos x="478" y="824"/>
                </a:cxn>
                <a:cxn ang="0">
                  <a:pos x="505" y="833"/>
                </a:cxn>
                <a:cxn ang="0">
                  <a:pos x="523" y="825"/>
                </a:cxn>
                <a:cxn ang="0">
                  <a:pos x="555" y="827"/>
                </a:cxn>
                <a:cxn ang="0">
                  <a:pos x="585" y="836"/>
                </a:cxn>
                <a:cxn ang="0">
                  <a:pos x="624" y="825"/>
                </a:cxn>
                <a:cxn ang="0">
                  <a:pos x="676" y="795"/>
                </a:cxn>
                <a:cxn ang="0">
                  <a:pos x="720" y="788"/>
                </a:cxn>
                <a:cxn ang="0">
                  <a:pos x="796" y="447"/>
                </a:cxn>
                <a:cxn ang="0">
                  <a:pos x="718" y="408"/>
                </a:cxn>
                <a:cxn ang="0">
                  <a:pos x="670" y="383"/>
                </a:cxn>
                <a:cxn ang="0">
                  <a:pos x="598" y="287"/>
                </a:cxn>
                <a:cxn ang="0">
                  <a:pos x="564" y="191"/>
                </a:cxn>
                <a:cxn ang="0">
                  <a:pos x="481" y="117"/>
                </a:cxn>
                <a:cxn ang="0">
                  <a:pos x="418" y="66"/>
                </a:cxn>
                <a:cxn ang="0">
                  <a:pos x="372" y="15"/>
                </a:cxn>
              </a:cxnLst>
              <a:rect l="0" t="0" r="r" b="b"/>
              <a:pathLst>
                <a:path w="796" h="939">
                  <a:moveTo>
                    <a:pt x="369" y="11"/>
                  </a:moveTo>
                  <a:lnTo>
                    <a:pt x="270" y="6"/>
                  </a:lnTo>
                  <a:lnTo>
                    <a:pt x="151" y="0"/>
                  </a:lnTo>
                  <a:lnTo>
                    <a:pt x="148" y="68"/>
                  </a:lnTo>
                  <a:lnTo>
                    <a:pt x="63" y="62"/>
                  </a:lnTo>
                  <a:lnTo>
                    <a:pt x="52" y="78"/>
                  </a:lnTo>
                  <a:lnTo>
                    <a:pt x="60" y="77"/>
                  </a:lnTo>
                  <a:lnTo>
                    <a:pt x="63" y="102"/>
                  </a:lnTo>
                  <a:lnTo>
                    <a:pt x="73" y="167"/>
                  </a:lnTo>
                  <a:lnTo>
                    <a:pt x="85" y="201"/>
                  </a:lnTo>
                  <a:lnTo>
                    <a:pt x="91" y="248"/>
                  </a:lnTo>
                  <a:lnTo>
                    <a:pt x="81" y="354"/>
                  </a:lnTo>
                  <a:lnTo>
                    <a:pt x="69" y="351"/>
                  </a:lnTo>
                  <a:lnTo>
                    <a:pt x="72" y="374"/>
                  </a:lnTo>
                  <a:lnTo>
                    <a:pt x="75" y="407"/>
                  </a:lnTo>
                  <a:lnTo>
                    <a:pt x="79" y="435"/>
                  </a:lnTo>
                  <a:lnTo>
                    <a:pt x="76" y="452"/>
                  </a:lnTo>
                  <a:lnTo>
                    <a:pt x="72" y="467"/>
                  </a:lnTo>
                  <a:lnTo>
                    <a:pt x="76" y="483"/>
                  </a:lnTo>
                  <a:lnTo>
                    <a:pt x="76" y="495"/>
                  </a:lnTo>
                  <a:lnTo>
                    <a:pt x="76" y="504"/>
                  </a:lnTo>
                  <a:lnTo>
                    <a:pt x="79" y="515"/>
                  </a:lnTo>
                  <a:lnTo>
                    <a:pt x="79" y="519"/>
                  </a:lnTo>
                  <a:lnTo>
                    <a:pt x="66" y="528"/>
                  </a:lnTo>
                  <a:lnTo>
                    <a:pt x="51" y="521"/>
                  </a:lnTo>
                  <a:lnTo>
                    <a:pt x="43" y="519"/>
                  </a:lnTo>
                  <a:lnTo>
                    <a:pt x="25" y="521"/>
                  </a:lnTo>
                  <a:lnTo>
                    <a:pt x="21" y="519"/>
                  </a:lnTo>
                  <a:lnTo>
                    <a:pt x="16" y="516"/>
                  </a:lnTo>
                  <a:lnTo>
                    <a:pt x="13" y="515"/>
                  </a:lnTo>
                  <a:lnTo>
                    <a:pt x="10" y="516"/>
                  </a:lnTo>
                  <a:lnTo>
                    <a:pt x="9" y="519"/>
                  </a:lnTo>
                  <a:lnTo>
                    <a:pt x="3" y="522"/>
                  </a:lnTo>
                  <a:lnTo>
                    <a:pt x="0" y="527"/>
                  </a:lnTo>
                  <a:lnTo>
                    <a:pt x="0" y="531"/>
                  </a:lnTo>
                  <a:lnTo>
                    <a:pt x="0" y="539"/>
                  </a:lnTo>
                  <a:lnTo>
                    <a:pt x="6" y="552"/>
                  </a:lnTo>
                  <a:lnTo>
                    <a:pt x="9" y="558"/>
                  </a:lnTo>
                  <a:lnTo>
                    <a:pt x="10" y="561"/>
                  </a:lnTo>
                  <a:lnTo>
                    <a:pt x="15" y="563"/>
                  </a:lnTo>
                  <a:lnTo>
                    <a:pt x="19" y="566"/>
                  </a:lnTo>
                  <a:lnTo>
                    <a:pt x="24" y="573"/>
                  </a:lnTo>
                  <a:lnTo>
                    <a:pt x="31" y="594"/>
                  </a:lnTo>
                  <a:lnTo>
                    <a:pt x="46" y="612"/>
                  </a:lnTo>
                  <a:lnTo>
                    <a:pt x="46" y="620"/>
                  </a:lnTo>
                  <a:lnTo>
                    <a:pt x="48" y="626"/>
                  </a:lnTo>
                  <a:lnTo>
                    <a:pt x="57" y="632"/>
                  </a:lnTo>
                  <a:lnTo>
                    <a:pt x="60" y="647"/>
                  </a:lnTo>
                  <a:lnTo>
                    <a:pt x="67" y="663"/>
                  </a:lnTo>
                  <a:lnTo>
                    <a:pt x="58" y="671"/>
                  </a:lnTo>
                  <a:lnTo>
                    <a:pt x="52" y="677"/>
                  </a:lnTo>
                  <a:lnTo>
                    <a:pt x="51" y="681"/>
                  </a:lnTo>
                  <a:lnTo>
                    <a:pt x="51" y="692"/>
                  </a:lnTo>
                  <a:lnTo>
                    <a:pt x="57" y="701"/>
                  </a:lnTo>
                  <a:lnTo>
                    <a:pt x="66" y="707"/>
                  </a:lnTo>
                  <a:lnTo>
                    <a:pt x="73" y="714"/>
                  </a:lnTo>
                  <a:lnTo>
                    <a:pt x="87" y="705"/>
                  </a:lnTo>
                  <a:lnTo>
                    <a:pt x="91" y="707"/>
                  </a:lnTo>
                  <a:lnTo>
                    <a:pt x="94" y="707"/>
                  </a:lnTo>
                  <a:lnTo>
                    <a:pt x="99" y="707"/>
                  </a:lnTo>
                  <a:lnTo>
                    <a:pt x="105" y="708"/>
                  </a:lnTo>
                  <a:lnTo>
                    <a:pt x="114" y="716"/>
                  </a:lnTo>
                  <a:lnTo>
                    <a:pt x="124" y="722"/>
                  </a:lnTo>
                  <a:lnTo>
                    <a:pt x="132" y="732"/>
                  </a:lnTo>
                  <a:lnTo>
                    <a:pt x="132" y="741"/>
                  </a:lnTo>
                  <a:lnTo>
                    <a:pt x="136" y="752"/>
                  </a:lnTo>
                  <a:lnTo>
                    <a:pt x="141" y="770"/>
                  </a:lnTo>
                  <a:lnTo>
                    <a:pt x="147" y="783"/>
                  </a:lnTo>
                  <a:lnTo>
                    <a:pt x="153" y="810"/>
                  </a:lnTo>
                  <a:lnTo>
                    <a:pt x="153" y="822"/>
                  </a:lnTo>
                  <a:lnTo>
                    <a:pt x="156" y="842"/>
                  </a:lnTo>
                  <a:lnTo>
                    <a:pt x="160" y="846"/>
                  </a:lnTo>
                  <a:lnTo>
                    <a:pt x="162" y="849"/>
                  </a:lnTo>
                  <a:lnTo>
                    <a:pt x="168" y="854"/>
                  </a:lnTo>
                  <a:lnTo>
                    <a:pt x="172" y="854"/>
                  </a:lnTo>
                  <a:lnTo>
                    <a:pt x="189" y="858"/>
                  </a:lnTo>
                  <a:lnTo>
                    <a:pt x="201" y="860"/>
                  </a:lnTo>
                  <a:lnTo>
                    <a:pt x="207" y="858"/>
                  </a:lnTo>
                  <a:lnTo>
                    <a:pt x="214" y="863"/>
                  </a:lnTo>
                  <a:lnTo>
                    <a:pt x="216" y="870"/>
                  </a:lnTo>
                  <a:lnTo>
                    <a:pt x="217" y="887"/>
                  </a:lnTo>
                  <a:lnTo>
                    <a:pt x="220" y="893"/>
                  </a:lnTo>
                  <a:lnTo>
                    <a:pt x="229" y="897"/>
                  </a:lnTo>
                  <a:lnTo>
                    <a:pt x="241" y="912"/>
                  </a:lnTo>
                  <a:lnTo>
                    <a:pt x="247" y="921"/>
                  </a:lnTo>
                  <a:lnTo>
                    <a:pt x="250" y="936"/>
                  </a:lnTo>
                  <a:lnTo>
                    <a:pt x="271" y="938"/>
                  </a:lnTo>
                  <a:lnTo>
                    <a:pt x="282" y="936"/>
                  </a:lnTo>
                  <a:lnTo>
                    <a:pt x="286" y="938"/>
                  </a:lnTo>
                  <a:lnTo>
                    <a:pt x="294" y="939"/>
                  </a:lnTo>
                  <a:lnTo>
                    <a:pt x="312" y="933"/>
                  </a:lnTo>
                  <a:lnTo>
                    <a:pt x="324" y="927"/>
                  </a:lnTo>
                  <a:lnTo>
                    <a:pt x="327" y="885"/>
                  </a:lnTo>
                  <a:lnTo>
                    <a:pt x="330" y="879"/>
                  </a:lnTo>
                  <a:lnTo>
                    <a:pt x="339" y="872"/>
                  </a:lnTo>
                  <a:lnTo>
                    <a:pt x="342" y="867"/>
                  </a:lnTo>
                  <a:lnTo>
                    <a:pt x="342" y="860"/>
                  </a:lnTo>
                  <a:lnTo>
                    <a:pt x="337" y="843"/>
                  </a:lnTo>
                  <a:lnTo>
                    <a:pt x="337" y="836"/>
                  </a:lnTo>
                  <a:lnTo>
                    <a:pt x="340" y="834"/>
                  </a:lnTo>
                  <a:lnTo>
                    <a:pt x="345" y="833"/>
                  </a:lnTo>
                  <a:lnTo>
                    <a:pt x="351" y="833"/>
                  </a:lnTo>
                  <a:lnTo>
                    <a:pt x="363" y="831"/>
                  </a:lnTo>
                  <a:lnTo>
                    <a:pt x="370" y="828"/>
                  </a:lnTo>
                  <a:lnTo>
                    <a:pt x="372" y="819"/>
                  </a:lnTo>
                  <a:lnTo>
                    <a:pt x="370" y="798"/>
                  </a:lnTo>
                  <a:lnTo>
                    <a:pt x="379" y="788"/>
                  </a:lnTo>
                  <a:lnTo>
                    <a:pt x="385" y="779"/>
                  </a:lnTo>
                  <a:lnTo>
                    <a:pt x="388" y="783"/>
                  </a:lnTo>
                  <a:lnTo>
                    <a:pt x="394" y="783"/>
                  </a:lnTo>
                  <a:lnTo>
                    <a:pt x="399" y="773"/>
                  </a:lnTo>
                  <a:lnTo>
                    <a:pt x="402" y="770"/>
                  </a:lnTo>
                  <a:lnTo>
                    <a:pt x="405" y="770"/>
                  </a:lnTo>
                  <a:lnTo>
                    <a:pt x="411" y="771"/>
                  </a:lnTo>
                  <a:lnTo>
                    <a:pt x="423" y="788"/>
                  </a:lnTo>
                  <a:lnTo>
                    <a:pt x="427" y="789"/>
                  </a:lnTo>
                  <a:lnTo>
                    <a:pt x="442" y="798"/>
                  </a:lnTo>
                  <a:lnTo>
                    <a:pt x="451" y="798"/>
                  </a:lnTo>
                  <a:lnTo>
                    <a:pt x="456" y="803"/>
                  </a:lnTo>
                  <a:lnTo>
                    <a:pt x="478" y="824"/>
                  </a:lnTo>
                  <a:lnTo>
                    <a:pt x="487" y="830"/>
                  </a:lnTo>
                  <a:lnTo>
                    <a:pt x="502" y="836"/>
                  </a:lnTo>
                  <a:lnTo>
                    <a:pt x="505" y="833"/>
                  </a:lnTo>
                  <a:lnTo>
                    <a:pt x="508" y="828"/>
                  </a:lnTo>
                  <a:lnTo>
                    <a:pt x="513" y="825"/>
                  </a:lnTo>
                  <a:lnTo>
                    <a:pt x="523" y="825"/>
                  </a:lnTo>
                  <a:lnTo>
                    <a:pt x="528" y="828"/>
                  </a:lnTo>
                  <a:lnTo>
                    <a:pt x="537" y="836"/>
                  </a:lnTo>
                  <a:lnTo>
                    <a:pt x="555" y="827"/>
                  </a:lnTo>
                  <a:lnTo>
                    <a:pt x="559" y="827"/>
                  </a:lnTo>
                  <a:lnTo>
                    <a:pt x="583" y="834"/>
                  </a:lnTo>
                  <a:lnTo>
                    <a:pt x="585" y="836"/>
                  </a:lnTo>
                  <a:lnTo>
                    <a:pt x="591" y="849"/>
                  </a:lnTo>
                  <a:lnTo>
                    <a:pt x="606" y="851"/>
                  </a:lnTo>
                  <a:lnTo>
                    <a:pt x="624" y="825"/>
                  </a:lnTo>
                  <a:lnTo>
                    <a:pt x="633" y="810"/>
                  </a:lnTo>
                  <a:lnTo>
                    <a:pt x="649" y="797"/>
                  </a:lnTo>
                  <a:lnTo>
                    <a:pt x="676" y="795"/>
                  </a:lnTo>
                  <a:lnTo>
                    <a:pt x="685" y="800"/>
                  </a:lnTo>
                  <a:lnTo>
                    <a:pt x="724" y="807"/>
                  </a:lnTo>
                  <a:lnTo>
                    <a:pt x="720" y="788"/>
                  </a:lnTo>
                  <a:lnTo>
                    <a:pt x="691" y="666"/>
                  </a:lnTo>
                  <a:lnTo>
                    <a:pt x="685" y="632"/>
                  </a:lnTo>
                  <a:lnTo>
                    <a:pt x="796" y="447"/>
                  </a:lnTo>
                  <a:lnTo>
                    <a:pt x="766" y="438"/>
                  </a:lnTo>
                  <a:lnTo>
                    <a:pt x="748" y="422"/>
                  </a:lnTo>
                  <a:lnTo>
                    <a:pt x="718" y="408"/>
                  </a:lnTo>
                  <a:lnTo>
                    <a:pt x="712" y="402"/>
                  </a:lnTo>
                  <a:lnTo>
                    <a:pt x="685" y="395"/>
                  </a:lnTo>
                  <a:lnTo>
                    <a:pt x="670" y="383"/>
                  </a:lnTo>
                  <a:lnTo>
                    <a:pt x="654" y="363"/>
                  </a:lnTo>
                  <a:lnTo>
                    <a:pt x="621" y="344"/>
                  </a:lnTo>
                  <a:lnTo>
                    <a:pt x="598" y="287"/>
                  </a:lnTo>
                  <a:lnTo>
                    <a:pt x="595" y="249"/>
                  </a:lnTo>
                  <a:lnTo>
                    <a:pt x="576" y="207"/>
                  </a:lnTo>
                  <a:lnTo>
                    <a:pt x="564" y="191"/>
                  </a:lnTo>
                  <a:lnTo>
                    <a:pt x="561" y="185"/>
                  </a:lnTo>
                  <a:lnTo>
                    <a:pt x="513" y="156"/>
                  </a:lnTo>
                  <a:lnTo>
                    <a:pt x="481" y="117"/>
                  </a:lnTo>
                  <a:lnTo>
                    <a:pt x="465" y="107"/>
                  </a:lnTo>
                  <a:lnTo>
                    <a:pt x="435" y="72"/>
                  </a:lnTo>
                  <a:lnTo>
                    <a:pt x="418" y="66"/>
                  </a:lnTo>
                  <a:lnTo>
                    <a:pt x="406" y="54"/>
                  </a:lnTo>
                  <a:lnTo>
                    <a:pt x="384" y="17"/>
                  </a:lnTo>
                  <a:lnTo>
                    <a:pt x="372" y="15"/>
                  </a:lnTo>
                  <a:lnTo>
                    <a:pt x="369" y="11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05" name="Freeform 35"/>
            <p:cNvSpPr>
              <a:spLocks noChangeAspect="1"/>
            </p:cNvSpPr>
            <p:nvPr/>
          </p:nvSpPr>
          <p:spPr bwMode="auto">
            <a:xfrm>
              <a:off x="1200052" y="1681025"/>
              <a:ext cx="1286418" cy="1708716"/>
            </a:xfrm>
            <a:custGeom>
              <a:avLst/>
              <a:gdLst/>
              <a:ahLst/>
              <a:cxnLst>
                <a:cxn ang="0">
                  <a:pos x="825" y="432"/>
                </a:cxn>
                <a:cxn ang="0">
                  <a:pos x="806" y="651"/>
                </a:cxn>
                <a:cxn ang="0">
                  <a:pos x="785" y="705"/>
                </a:cxn>
                <a:cxn ang="0">
                  <a:pos x="743" y="703"/>
                </a:cxn>
                <a:cxn ang="0">
                  <a:pos x="744" y="745"/>
                </a:cxn>
                <a:cxn ang="0">
                  <a:pos x="782" y="810"/>
                </a:cxn>
                <a:cxn ang="0">
                  <a:pos x="785" y="876"/>
                </a:cxn>
                <a:cxn ang="0">
                  <a:pos x="792" y="946"/>
                </a:cxn>
                <a:cxn ang="0">
                  <a:pos x="695" y="961"/>
                </a:cxn>
                <a:cxn ang="0">
                  <a:pos x="666" y="940"/>
                </a:cxn>
                <a:cxn ang="0">
                  <a:pos x="639" y="937"/>
                </a:cxn>
                <a:cxn ang="0">
                  <a:pos x="614" y="889"/>
                </a:cxn>
                <a:cxn ang="0">
                  <a:pos x="594" y="871"/>
                </a:cxn>
                <a:cxn ang="0">
                  <a:pos x="558" y="850"/>
                </a:cxn>
                <a:cxn ang="0">
                  <a:pos x="546" y="831"/>
                </a:cxn>
                <a:cxn ang="0">
                  <a:pos x="537" y="826"/>
                </a:cxn>
                <a:cxn ang="0">
                  <a:pos x="534" y="808"/>
                </a:cxn>
                <a:cxn ang="0">
                  <a:pos x="531" y="781"/>
                </a:cxn>
                <a:cxn ang="0">
                  <a:pos x="533" y="759"/>
                </a:cxn>
                <a:cxn ang="0">
                  <a:pos x="530" y="750"/>
                </a:cxn>
                <a:cxn ang="0">
                  <a:pos x="501" y="747"/>
                </a:cxn>
                <a:cxn ang="0">
                  <a:pos x="489" y="741"/>
                </a:cxn>
                <a:cxn ang="0">
                  <a:pos x="477" y="738"/>
                </a:cxn>
                <a:cxn ang="0">
                  <a:pos x="471" y="738"/>
                </a:cxn>
                <a:cxn ang="0">
                  <a:pos x="467" y="732"/>
                </a:cxn>
                <a:cxn ang="0">
                  <a:pos x="453" y="718"/>
                </a:cxn>
                <a:cxn ang="0">
                  <a:pos x="447" y="708"/>
                </a:cxn>
                <a:cxn ang="0">
                  <a:pos x="443" y="697"/>
                </a:cxn>
                <a:cxn ang="0">
                  <a:pos x="432" y="682"/>
                </a:cxn>
                <a:cxn ang="0">
                  <a:pos x="426" y="669"/>
                </a:cxn>
                <a:cxn ang="0">
                  <a:pos x="395" y="651"/>
                </a:cxn>
                <a:cxn ang="0">
                  <a:pos x="387" y="628"/>
                </a:cxn>
                <a:cxn ang="0">
                  <a:pos x="369" y="607"/>
                </a:cxn>
                <a:cxn ang="0">
                  <a:pos x="351" y="576"/>
                </a:cxn>
                <a:cxn ang="0">
                  <a:pos x="342" y="556"/>
                </a:cxn>
                <a:cxn ang="0">
                  <a:pos x="339" y="540"/>
                </a:cxn>
                <a:cxn ang="0">
                  <a:pos x="324" y="517"/>
                </a:cxn>
                <a:cxn ang="0">
                  <a:pos x="320" y="490"/>
                </a:cxn>
                <a:cxn ang="0">
                  <a:pos x="306" y="471"/>
                </a:cxn>
                <a:cxn ang="0">
                  <a:pos x="288" y="427"/>
                </a:cxn>
                <a:cxn ang="0">
                  <a:pos x="276" y="400"/>
                </a:cxn>
                <a:cxn ang="0">
                  <a:pos x="266" y="369"/>
                </a:cxn>
                <a:cxn ang="0">
                  <a:pos x="240" y="291"/>
                </a:cxn>
                <a:cxn ang="0">
                  <a:pos x="242" y="249"/>
                </a:cxn>
                <a:cxn ang="0">
                  <a:pos x="252" y="231"/>
                </a:cxn>
                <a:cxn ang="0">
                  <a:pos x="231" y="219"/>
                </a:cxn>
                <a:cxn ang="0">
                  <a:pos x="188" y="202"/>
                </a:cxn>
                <a:cxn ang="0">
                  <a:pos x="182" y="183"/>
                </a:cxn>
                <a:cxn ang="0">
                  <a:pos x="158" y="162"/>
                </a:cxn>
                <a:cxn ang="0">
                  <a:pos x="146" y="157"/>
                </a:cxn>
                <a:cxn ang="0">
                  <a:pos x="123" y="168"/>
                </a:cxn>
                <a:cxn ang="0">
                  <a:pos x="95" y="156"/>
                </a:cxn>
                <a:cxn ang="0">
                  <a:pos x="72" y="138"/>
                </a:cxn>
                <a:cxn ang="0">
                  <a:pos x="56" y="124"/>
                </a:cxn>
                <a:cxn ang="0">
                  <a:pos x="35" y="112"/>
                </a:cxn>
                <a:cxn ang="0">
                  <a:pos x="6" y="97"/>
                </a:cxn>
                <a:cxn ang="0">
                  <a:pos x="15" y="37"/>
                </a:cxn>
                <a:cxn ang="0">
                  <a:pos x="474" y="211"/>
                </a:cxn>
              </a:cxnLst>
              <a:rect l="0" t="0" r="r" b="b"/>
              <a:pathLst>
                <a:path w="825" h="1005">
                  <a:moveTo>
                    <a:pt x="797" y="246"/>
                  </a:moveTo>
                  <a:lnTo>
                    <a:pt x="786" y="262"/>
                  </a:lnTo>
                  <a:lnTo>
                    <a:pt x="794" y="261"/>
                  </a:lnTo>
                  <a:lnTo>
                    <a:pt x="797" y="286"/>
                  </a:lnTo>
                  <a:lnTo>
                    <a:pt x="807" y="351"/>
                  </a:lnTo>
                  <a:lnTo>
                    <a:pt x="819" y="385"/>
                  </a:lnTo>
                  <a:lnTo>
                    <a:pt x="825" y="432"/>
                  </a:lnTo>
                  <a:lnTo>
                    <a:pt x="815" y="538"/>
                  </a:lnTo>
                  <a:lnTo>
                    <a:pt x="803" y="535"/>
                  </a:lnTo>
                  <a:lnTo>
                    <a:pt x="806" y="558"/>
                  </a:lnTo>
                  <a:lnTo>
                    <a:pt x="809" y="591"/>
                  </a:lnTo>
                  <a:lnTo>
                    <a:pt x="813" y="619"/>
                  </a:lnTo>
                  <a:lnTo>
                    <a:pt x="810" y="636"/>
                  </a:lnTo>
                  <a:lnTo>
                    <a:pt x="806" y="651"/>
                  </a:lnTo>
                  <a:lnTo>
                    <a:pt x="810" y="667"/>
                  </a:lnTo>
                  <a:lnTo>
                    <a:pt x="810" y="679"/>
                  </a:lnTo>
                  <a:lnTo>
                    <a:pt x="810" y="688"/>
                  </a:lnTo>
                  <a:lnTo>
                    <a:pt x="813" y="699"/>
                  </a:lnTo>
                  <a:lnTo>
                    <a:pt x="813" y="703"/>
                  </a:lnTo>
                  <a:lnTo>
                    <a:pt x="800" y="712"/>
                  </a:lnTo>
                  <a:lnTo>
                    <a:pt x="785" y="705"/>
                  </a:lnTo>
                  <a:lnTo>
                    <a:pt x="777" y="703"/>
                  </a:lnTo>
                  <a:lnTo>
                    <a:pt x="759" y="705"/>
                  </a:lnTo>
                  <a:lnTo>
                    <a:pt x="755" y="703"/>
                  </a:lnTo>
                  <a:lnTo>
                    <a:pt x="750" y="700"/>
                  </a:lnTo>
                  <a:lnTo>
                    <a:pt x="747" y="699"/>
                  </a:lnTo>
                  <a:lnTo>
                    <a:pt x="744" y="700"/>
                  </a:lnTo>
                  <a:lnTo>
                    <a:pt x="743" y="703"/>
                  </a:lnTo>
                  <a:lnTo>
                    <a:pt x="737" y="706"/>
                  </a:lnTo>
                  <a:lnTo>
                    <a:pt x="734" y="711"/>
                  </a:lnTo>
                  <a:lnTo>
                    <a:pt x="734" y="715"/>
                  </a:lnTo>
                  <a:lnTo>
                    <a:pt x="734" y="723"/>
                  </a:lnTo>
                  <a:lnTo>
                    <a:pt x="740" y="736"/>
                  </a:lnTo>
                  <a:lnTo>
                    <a:pt x="743" y="742"/>
                  </a:lnTo>
                  <a:lnTo>
                    <a:pt x="744" y="745"/>
                  </a:lnTo>
                  <a:lnTo>
                    <a:pt x="749" y="747"/>
                  </a:lnTo>
                  <a:lnTo>
                    <a:pt x="753" y="750"/>
                  </a:lnTo>
                  <a:lnTo>
                    <a:pt x="758" y="757"/>
                  </a:lnTo>
                  <a:lnTo>
                    <a:pt x="765" y="778"/>
                  </a:lnTo>
                  <a:lnTo>
                    <a:pt x="780" y="796"/>
                  </a:lnTo>
                  <a:lnTo>
                    <a:pt x="780" y="804"/>
                  </a:lnTo>
                  <a:lnTo>
                    <a:pt x="782" y="810"/>
                  </a:lnTo>
                  <a:lnTo>
                    <a:pt x="791" y="816"/>
                  </a:lnTo>
                  <a:lnTo>
                    <a:pt x="794" y="831"/>
                  </a:lnTo>
                  <a:lnTo>
                    <a:pt x="801" y="847"/>
                  </a:lnTo>
                  <a:lnTo>
                    <a:pt x="792" y="855"/>
                  </a:lnTo>
                  <a:lnTo>
                    <a:pt x="786" y="861"/>
                  </a:lnTo>
                  <a:lnTo>
                    <a:pt x="785" y="865"/>
                  </a:lnTo>
                  <a:lnTo>
                    <a:pt x="785" y="876"/>
                  </a:lnTo>
                  <a:lnTo>
                    <a:pt x="791" y="885"/>
                  </a:lnTo>
                  <a:lnTo>
                    <a:pt x="800" y="891"/>
                  </a:lnTo>
                  <a:lnTo>
                    <a:pt x="807" y="898"/>
                  </a:lnTo>
                  <a:lnTo>
                    <a:pt x="807" y="915"/>
                  </a:lnTo>
                  <a:lnTo>
                    <a:pt x="809" y="922"/>
                  </a:lnTo>
                  <a:lnTo>
                    <a:pt x="807" y="927"/>
                  </a:lnTo>
                  <a:lnTo>
                    <a:pt x="792" y="946"/>
                  </a:lnTo>
                  <a:lnTo>
                    <a:pt x="773" y="961"/>
                  </a:lnTo>
                  <a:lnTo>
                    <a:pt x="729" y="990"/>
                  </a:lnTo>
                  <a:lnTo>
                    <a:pt x="710" y="1005"/>
                  </a:lnTo>
                  <a:lnTo>
                    <a:pt x="704" y="991"/>
                  </a:lnTo>
                  <a:lnTo>
                    <a:pt x="701" y="991"/>
                  </a:lnTo>
                  <a:lnTo>
                    <a:pt x="699" y="969"/>
                  </a:lnTo>
                  <a:lnTo>
                    <a:pt x="695" y="961"/>
                  </a:lnTo>
                  <a:lnTo>
                    <a:pt x="693" y="958"/>
                  </a:lnTo>
                  <a:lnTo>
                    <a:pt x="689" y="954"/>
                  </a:lnTo>
                  <a:lnTo>
                    <a:pt x="686" y="949"/>
                  </a:lnTo>
                  <a:lnTo>
                    <a:pt x="681" y="945"/>
                  </a:lnTo>
                  <a:lnTo>
                    <a:pt x="672" y="942"/>
                  </a:lnTo>
                  <a:lnTo>
                    <a:pt x="671" y="943"/>
                  </a:lnTo>
                  <a:lnTo>
                    <a:pt x="666" y="940"/>
                  </a:lnTo>
                  <a:lnTo>
                    <a:pt x="663" y="936"/>
                  </a:lnTo>
                  <a:lnTo>
                    <a:pt x="657" y="939"/>
                  </a:lnTo>
                  <a:lnTo>
                    <a:pt x="651" y="937"/>
                  </a:lnTo>
                  <a:lnTo>
                    <a:pt x="648" y="939"/>
                  </a:lnTo>
                  <a:lnTo>
                    <a:pt x="647" y="940"/>
                  </a:lnTo>
                  <a:lnTo>
                    <a:pt x="645" y="940"/>
                  </a:lnTo>
                  <a:lnTo>
                    <a:pt x="639" y="937"/>
                  </a:lnTo>
                  <a:lnTo>
                    <a:pt x="638" y="936"/>
                  </a:lnTo>
                  <a:lnTo>
                    <a:pt x="636" y="934"/>
                  </a:lnTo>
                  <a:lnTo>
                    <a:pt x="632" y="933"/>
                  </a:lnTo>
                  <a:lnTo>
                    <a:pt x="626" y="925"/>
                  </a:lnTo>
                  <a:lnTo>
                    <a:pt x="620" y="901"/>
                  </a:lnTo>
                  <a:lnTo>
                    <a:pt x="614" y="891"/>
                  </a:lnTo>
                  <a:lnTo>
                    <a:pt x="614" y="889"/>
                  </a:lnTo>
                  <a:lnTo>
                    <a:pt x="618" y="886"/>
                  </a:lnTo>
                  <a:lnTo>
                    <a:pt x="618" y="880"/>
                  </a:lnTo>
                  <a:lnTo>
                    <a:pt x="614" y="874"/>
                  </a:lnTo>
                  <a:lnTo>
                    <a:pt x="609" y="873"/>
                  </a:lnTo>
                  <a:lnTo>
                    <a:pt x="600" y="877"/>
                  </a:lnTo>
                  <a:lnTo>
                    <a:pt x="596" y="873"/>
                  </a:lnTo>
                  <a:lnTo>
                    <a:pt x="594" y="871"/>
                  </a:lnTo>
                  <a:lnTo>
                    <a:pt x="588" y="870"/>
                  </a:lnTo>
                  <a:lnTo>
                    <a:pt x="579" y="867"/>
                  </a:lnTo>
                  <a:lnTo>
                    <a:pt x="573" y="865"/>
                  </a:lnTo>
                  <a:lnTo>
                    <a:pt x="569" y="864"/>
                  </a:lnTo>
                  <a:lnTo>
                    <a:pt x="564" y="861"/>
                  </a:lnTo>
                  <a:lnTo>
                    <a:pt x="558" y="853"/>
                  </a:lnTo>
                  <a:lnTo>
                    <a:pt x="558" y="850"/>
                  </a:lnTo>
                  <a:lnTo>
                    <a:pt x="552" y="846"/>
                  </a:lnTo>
                  <a:lnTo>
                    <a:pt x="546" y="841"/>
                  </a:lnTo>
                  <a:lnTo>
                    <a:pt x="542" y="841"/>
                  </a:lnTo>
                  <a:lnTo>
                    <a:pt x="540" y="840"/>
                  </a:lnTo>
                  <a:lnTo>
                    <a:pt x="542" y="840"/>
                  </a:lnTo>
                  <a:lnTo>
                    <a:pt x="546" y="835"/>
                  </a:lnTo>
                  <a:lnTo>
                    <a:pt x="546" y="831"/>
                  </a:lnTo>
                  <a:lnTo>
                    <a:pt x="548" y="829"/>
                  </a:lnTo>
                  <a:lnTo>
                    <a:pt x="543" y="826"/>
                  </a:lnTo>
                  <a:lnTo>
                    <a:pt x="540" y="828"/>
                  </a:lnTo>
                  <a:lnTo>
                    <a:pt x="539" y="828"/>
                  </a:lnTo>
                  <a:lnTo>
                    <a:pt x="537" y="828"/>
                  </a:lnTo>
                  <a:lnTo>
                    <a:pt x="536" y="828"/>
                  </a:lnTo>
                  <a:lnTo>
                    <a:pt x="537" y="826"/>
                  </a:lnTo>
                  <a:lnTo>
                    <a:pt x="536" y="822"/>
                  </a:lnTo>
                  <a:lnTo>
                    <a:pt x="537" y="820"/>
                  </a:lnTo>
                  <a:lnTo>
                    <a:pt x="537" y="817"/>
                  </a:lnTo>
                  <a:lnTo>
                    <a:pt x="536" y="817"/>
                  </a:lnTo>
                  <a:lnTo>
                    <a:pt x="534" y="817"/>
                  </a:lnTo>
                  <a:lnTo>
                    <a:pt x="533" y="817"/>
                  </a:lnTo>
                  <a:lnTo>
                    <a:pt x="534" y="808"/>
                  </a:lnTo>
                  <a:lnTo>
                    <a:pt x="534" y="805"/>
                  </a:lnTo>
                  <a:lnTo>
                    <a:pt x="533" y="798"/>
                  </a:lnTo>
                  <a:lnTo>
                    <a:pt x="531" y="796"/>
                  </a:lnTo>
                  <a:lnTo>
                    <a:pt x="530" y="793"/>
                  </a:lnTo>
                  <a:lnTo>
                    <a:pt x="530" y="790"/>
                  </a:lnTo>
                  <a:lnTo>
                    <a:pt x="530" y="784"/>
                  </a:lnTo>
                  <a:lnTo>
                    <a:pt x="531" y="781"/>
                  </a:lnTo>
                  <a:lnTo>
                    <a:pt x="533" y="783"/>
                  </a:lnTo>
                  <a:lnTo>
                    <a:pt x="534" y="778"/>
                  </a:lnTo>
                  <a:lnTo>
                    <a:pt x="534" y="772"/>
                  </a:lnTo>
                  <a:lnTo>
                    <a:pt x="533" y="771"/>
                  </a:lnTo>
                  <a:lnTo>
                    <a:pt x="533" y="766"/>
                  </a:lnTo>
                  <a:lnTo>
                    <a:pt x="533" y="765"/>
                  </a:lnTo>
                  <a:lnTo>
                    <a:pt x="533" y="759"/>
                  </a:lnTo>
                  <a:lnTo>
                    <a:pt x="534" y="759"/>
                  </a:lnTo>
                  <a:lnTo>
                    <a:pt x="537" y="759"/>
                  </a:lnTo>
                  <a:lnTo>
                    <a:pt x="537" y="757"/>
                  </a:lnTo>
                  <a:lnTo>
                    <a:pt x="537" y="756"/>
                  </a:lnTo>
                  <a:lnTo>
                    <a:pt x="534" y="754"/>
                  </a:lnTo>
                  <a:lnTo>
                    <a:pt x="533" y="753"/>
                  </a:lnTo>
                  <a:lnTo>
                    <a:pt x="530" y="750"/>
                  </a:lnTo>
                  <a:lnTo>
                    <a:pt x="528" y="748"/>
                  </a:lnTo>
                  <a:lnTo>
                    <a:pt x="527" y="748"/>
                  </a:lnTo>
                  <a:lnTo>
                    <a:pt x="519" y="745"/>
                  </a:lnTo>
                  <a:lnTo>
                    <a:pt x="509" y="742"/>
                  </a:lnTo>
                  <a:lnTo>
                    <a:pt x="503" y="744"/>
                  </a:lnTo>
                  <a:lnTo>
                    <a:pt x="501" y="745"/>
                  </a:lnTo>
                  <a:lnTo>
                    <a:pt x="501" y="747"/>
                  </a:lnTo>
                  <a:lnTo>
                    <a:pt x="500" y="748"/>
                  </a:lnTo>
                  <a:lnTo>
                    <a:pt x="501" y="748"/>
                  </a:lnTo>
                  <a:lnTo>
                    <a:pt x="488" y="745"/>
                  </a:lnTo>
                  <a:lnTo>
                    <a:pt x="488" y="742"/>
                  </a:lnTo>
                  <a:lnTo>
                    <a:pt x="489" y="744"/>
                  </a:lnTo>
                  <a:lnTo>
                    <a:pt x="491" y="742"/>
                  </a:lnTo>
                  <a:lnTo>
                    <a:pt x="489" y="741"/>
                  </a:lnTo>
                  <a:lnTo>
                    <a:pt x="488" y="739"/>
                  </a:lnTo>
                  <a:lnTo>
                    <a:pt x="486" y="738"/>
                  </a:lnTo>
                  <a:lnTo>
                    <a:pt x="486" y="736"/>
                  </a:lnTo>
                  <a:lnTo>
                    <a:pt x="485" y="735"/>
                  </a:lnTo>
                  <a:lnTo>
                    <a:pt x="480" y="735"/>
                  </a:lnTo>
                  <a:lnTo>
                    <a:pt x="477" y="736"/>
                  </a:lnTo>
                  <a:lnTo>
                    <a:pt x="477" y="738"/>
                  </a:lnTo>
                  <a:lnTo>
                    <a:pt x="476" y="738"/>
                  </a:lnTo>
                  <a:lnTo>
                    <a:pt x="476" y="736"/>
                  </a:lnTo>
                  <a:lnTo>
                    <a:pt x="474" y="736"/>
                  </a:lnTo>
                  <a:lnTo>
                    <a:pt x="476" y="739"/>
                  </a:lnTo>
                  <a:lnTo>
                    <a:pt x="474" y="738"/>
                  </a:lnTo>
                  <a:lnTo>
                    <a:pt x="473" y="738"/>
                  </a:lnTo>
                  <a:lnTo>
                    <a:pt x="471" y="738"/>
                  </a:lnTo>
                  <a:lnTo>
                    <a:pt x="470" y="738"/>
                  </a:lnTo>
                  <a:lnTo>
                    <a:pt x="470" y="736"/>
                  </a:lnTo>
                  <a:lnTo>
                    <a:pt x="471" y="736"/>
                  </a:lnTo>
                  <a:lnTo>
                    <a:pt x="470" y="733"/>
                  </a:lnTo>
                  <a:lnTo>
                    <a:pt x="468" y="735"/>
                  </a:lnTo>
                  <a:lnTo>
                    <a:pt x="468" y="732"/>
                  </a:lnTo>
                  <a:lnTo>
                    <a:pt x="467" y="732"/>
                  </a:lnTo>
                  <a:lnTo>
                    <a:pt x="465" y="730"/>
                  </a:lnTo>
                  <a:lnTo>
                    <a:pt x="461" y="729"/>
                  </a:lnTo>
                  <a:lnTo>
                    <a:pt x="459" y="724"/>
                  </a:lnTo>
                  <a:lnTo>
                    <a:pt x="458" y="723"/>
                  </a:lnTo>
                  <a:lnTo>
                    <a:pt x="456" y="720"/>
                  </a:lnTo>
                  <a:lnTo>
                    <a:pt x="453" y="720"/>
                  </a:lnTo>
                  <a:lnTo>
                    <a:pt x="453" y="718"/>
                  </a:lnTo>
                  <a:lnTo>
                    <a:pt x="452" y="718"/>
                  </a:lnTo>
                  <a:lnTo>
                    <a:pt x="452" y="717"/>
                  </a:lnTo>
                  <a:lnTo>
                    <a:pt x="449" y="714"/>
                  </a:lnTo>
                  <a:lnTo>
                    <a:pt x="449" y="712"/>
                  </a:lnTo>
                  <a:lnTo>
                    <a:pt x="449" y="709"/>
                  </a:lnTo>
                  <a:lnTo>
                    <a:pt x="447" y="709"/>
                  </a:lnTo>
                  <a:lnTo>
                    <a:pt x="447" y="708"/>
                  </a:lnTo>
                  <a:lnTo>
                    <a:pt x="447" y="706"/>
                  </a:lnTo>
                  <a:lnTo>
                    <a:pt x="446" y="706"/>
                  </a:lnTo>
                  <a:lnTo>
                    <a:pt x="446" y="705"/>
                  </a:lnTo>
                  <a:lnTo>
                    <a:pt x="444" y="705"/>
                  </a:lnTo>
                  <a:lnTo>
                    <a:pt x="444" y="703"/>
                  </a:lnTo>
                  <a:lnTo>
                    <a:pt x="443" y="702"/>
                  </a:lnTo>
                  <a:lnTo>
                    <a:pt x="443" y="697"/>
                  </a:lnTo>
                  <a:lnTo>
                    <a:pt x="440" y="694"/>
                  </a:lnTo>
                  <a:lnTo>
                    <a:pt x="437" y="693"/>
                  </a:lnTo>
                  <a:lnTo>
                    <a:pt x="437" y="691"/>
                  </a:lnTo>
                  <a:lnTo>
                    <a:pt x="437" y="688"/>
                  </a:lnTo>
                  <a:lnTo>
                    <a:pt x="435" y="687"/>
                  </a:lnTo>
                  <a:lnTo>
                    <a:pt x="434" y="684"/>
                  </a:lnTo>
                  <a:lnTo>
                    <a:pt x="432" y="682"/>
                  </a:lnTo>
                  <a:lnTo>
                    <a:pt x="431" y="682"/>
                  </a:lnTo>
                  <a:lnTo>
                    <a:pt x="431" y="681"/>
                  </a:lnTo>
                  <a:lnTo>
                    <a:pt x="428" y="679"/>
                  </a:lnTo>
                  <a:lnTo>
                    <a:pt x="428" y="676"/>
                  </a:lnTo>
                  <a:lnTo>
                    <a:pt x="426" y="673"/>
                  </a:lnTo>
                  <a:lnTo>
                    <a:pt x="428" y="670"/>
                  </a:lnTo>
                  <a:lnTo>
                    <a:pt x="426" y="669"/>
                  </a:lnTo>
                  <a:lnTo>
                    <a:pt x="423" y="666"/>
                  </a:lnTo>
                  <a:lnTo>
                    <a:pt x="419" y="663"/>
                  </a:lnTo>
                  <a:lnTo>
                    <a:pt x="414" y="661"/>
                  </a:lnTo>
                  <a:lnTo>
                    <a:pt x="404" y="655"/>
                  </a:lnTo>
                  <a:lnTo>
                    <a:pt x="396" y="654"/>
                  </a:lnTo>
                  <a:lnTo>
                    <a:pt x="395" y="654"/>
                  </a:lnTo>
                  <a:lnTo>
                    <a:pt x="395" y="651"/>
                  </a:lnTo>
                  <a:lnTo>
                    <a:pt x="396" y="649"/>
                  </a:lnTo>
                  <a:lnTo>
                    <a:pt x="395" y="645"/>
                  </a:lnTo>
                  <a:lnTo>
                    <a:pt x="392" y="642"/>
                  </a:lnTo>
                  <a:lnTo>
                    <a:pt x="392" y="636"/>
                  </a:lnTo>
                  <a:lnTo>
                    <a:pt x="390" y="634"/>
                  </a:lnTo>
                  <a:lnTo>
                    <a:pt x="390" y="633"/>
                  </a:lnTo>
                  <a:lnTo>
                    <a:pt x="387" y="628"/>
                  </a:lnTo>
                  <a:lnTo>
                    <a:pt x="380" y="622"/>
                  </a:lnTo>
                  <a:lnTo>
                    <a:pt x="375" y="618"/>
                  </a:lnTo>
                  <a:lnTo>
                    <a:pt x="375" y="615"/>
                  </a:lnTo>
                  <a:lnTo>
                    <a:pt x="372" y="613"/>
                  </a:lnTo>
                  <a:lnTo>
                    <a:pt x="372" y="612"/>
                  </a:lnTo>
                  <a:lnTo>
                    <a:pt x="371" y="610"/>
                  </a:lnTo>
                  <a:lnTo>
                    <a:pt x="369" y="607"/>
                  </a:lnTo>
                  <a:lnTo>
                    <a:pt x="368" y="606"/>
                  </a:lnTo>
                  <a:lnTo>
                    <a:pt x="368" y="604"/>
                  </a:lnTo>
                  <a:lnTo>
                    <a:pt x="366" y="594"/>
                  </a:lnTo>
                  <a:lnTo>
                    <a:pt x="357" y="589"/>
                  </a:lnTo>
                  <a:lnTo>
                    <a:pt x="356" y="585"/>
                  </a:lnTo>
                  <a:lnTo>
                    <a:pt x="351" y="579"/>
                  </a:lnTo>
                  <a:lnTo>
                    <a:pt x="351" y="576"/>
                  </a:lnTo>
                  <a:lnTo>
                    <a:pt x="348" y="573"/>
                  </a:lnTo>
                  <a:lnTo>
                    <a:pt x="342" y="571"/>
                  </a:lnTo>
                  <a:lnTo>
                    <a:pt x="341" y="571"/>
                  </a:lnTo>
                  <a:lnTo>
                    <a:pt x="344" y="570"/>
                  </a:lnTo>
                  <a:lnTo>
                    <a:pt x="344" y="567"/>
                  </a:lnTo>
                  <a:lnTo>
                    <a:pt x="342" y="562"/>
                  </a:lnTo>
                  <a:lnTo>
                    <a:pt x="342" y="556"/>
                  </a:lnTo>
                  <a:lnTo>
                    <a:pt x="339" y="555"/>
                  </a:lnTo>
                  <a:lnTo>
                    <a:pt x="342" y="552"/>
                  </a:lnTo>
                  <a:lnTo>
                    <a:pt x="344" y="549"/>
                  </a:lnTo>
                  <a:lnTo>
                    <a:pt x="341" y="544"/>
                  </a:lnTo>
                  <a:lnTo>
                    <a:pt x="339" y="543"/>
                  </a:lnTo>
                  <a:lnTo>
                    <a:pt x="341" y="541"/>
                  </a:lnTo>
                  <a:lnTo>
                    <a:pt x="339" y="540"/>
                  </a:lnTo>
                  <a:lnTo>
                    <a:pt x="336" y="540"/>
                  </a:lnTo>
                  <a:lnTo>
                    <a:pt x="339" y="531"/>
                  </a:lnTo>
                  <a:lnTo>
                    <a:pt x="338" y="525"/>
                  </a:lnTo>
                  <a:lnTo>
                    <a:pt x="336" y="520"/>
                  </a:lnTo>
                  <a:lnTo>
                    <a:pt x="333" y="517"/>
                  </a:lnTo>
                  <a:lnTo>
                    <a:pt x="330" y="516"/>
                  </a:lnTo>
                  <a:lnTo>
                    <a:pt x="324" y="517"/>
                  </a:lnTo>
                  <a:lnTo>
                    <a:pt x="323" y="522"/>
                  </a:lnTo>
                  <a:lnTo>
                    <a:pt x="321" y="517"/>
                  </a:lnTo>
                  <a:lnTo>
                    <a:pt x="315" y="514"/>
                  </a:lnTo>
                  <a:lnTo>
                    <a:pt x="314" y="513"/>
                  </a:lnTo>
                  <a:lnTo>
                    <a:pt x="314" y="508"/>
                  </a:lnTo>
                  <a:lnTo>
                    <a:pt x="320" y="495"/>
                  </a:lnTo>
                  <a:lnTo>
                    <a:pt x="320" y="490"/>
                  </a:lnTo>
                  <a:lnTo>
                    <a:pt x="318" y="489"/>
                  </a:lnTo>
                  <a:lnTo>
                    <a:pt x="317" y="489"/>
                  </a:lnTo>
                  <a:lnTo>
                    <a:pt x="314" y="486"/>
                  </a:lnTo>
                  <a:lnTo>
                    <a:pt x="314" y="481"/>
                  </a:lnTo>
                  <a:lnTo>
                    <a:pt x="311" y="477"/>
                  </a:lnTo>
                  <a:lnTo>
                    <a:pt x="308" y="475"/>
                  </a:lnTo>
                  <a:lnTo>
                    <a:pt x="306" y="471"/>
                  </a:lnTo>
                  <a:lnTo>
                    <a:pt x="305" y="471"/>
                  </a:lnTo>
                  <a:lnTo>
                    <a:pt x="300" y="460"/>
                  </a:lnTo>
                  <a:lnTo>
                    <a:pt x="300" y="459"/>
                  </a:lnTo>
                  <a:lnTo>
                    <a:pt x="297" y="457"/>
                  </a:lnTo>
                  <a:lnTo>
                    <a:pt x="293" y="444"/>
                  </a:lnTo>
                  <a:lnTo>
                    <a:pt x="288" y="436"/>
                  </a:lnTo>
                  <a:lnTo>
                    <a:pt x="288" y="427"/>
                  </a:lnTo>
                  <a:lnTo>
                    <a:pt x="285" y="426"/>
                  </a:lnTo>
                  <a:lnTo>
                    <a:pt x="284" y="426"/>
                  </a:lnTo>
                  <a:lnTo>
                    <a:pt x="282" y="424"/>
                  </a:lnTo>
                  <a:lnTo>
                    <a:pt x="279" y="424"/>
                  </a:lnTo>
                  <a:lnTo>
                    <a:pt x="278" y="423"/>
                  </a:lnTo>
                  <a:lnTo>
                    <a:pt x="279" y="405"/>
                  </a:lnTo>
                  <a:lnTo>
                    <a:pt x="276" y="400"/>
                  </a:lnTo>
                  <a:lnTo>
                    <a:pt x="279" y="385"/>
                  </a:lnTo>
                  <a:lnTo>
                    <a:pt x="276" y="376"/>
                  </a:lnTo>
                  <a:lnTo>
                    <a:pt x="273" y="370"/>
                  </a:lnTo>
                  <a:lnTo>
                    <a:pt x="270" y="369"/>
                  </a:lnTo>
                  <a:lnTo>
                    <a:pt x="269" y="369"/>
                  </a:lnTo>
                  <a:lnTo>
                    <a:pt x="267" y="369"/>
                  </a:lnTo>
                  <a:lnTo>
                    <a:pt x="266" y="369"/>
                  </a:lnTo>
                  <a:lnTo>
                    <a:pt x="269" y="360"/>
                  </a:lnTo>
                  <a:lnTo>
                    <a:pt x="269" y="351"/>
                  </a:lnTo>
                  <a:lnTo>
                    <a:pt x="264" y="340"/>
                  </a:lnTo>
                  <a:lnTo>
                    <a:pt x="254" y="327"/>
                  </a:lnTo>
                  <a:lnTo>
                    <a:pt x="243" y="307"/>
                  </a:lnTo>
                  <a:lnTo>
                    <a:pt x="242" y="301"/>
                  </a:lnTo>
                  <a:lnTo>
                    <a:pt x="240" y="291"/>
                  </a:lnTo>
                  <a:lnTo>
                    <a:pt x="239" y="283"/>
                  </a:lnTo>
                  <a:lnTo>
                    <a:pt x="240" y="282"/>
                  </a:lnTo>
                  <a:lnTo>
                    <a:pt x="243" y="274"/>
                  </a:lnTo>
                  <a:lnTo>
                    <a:pt x="245" y="262"/>
                  </a:lnTo>
                  <a:lnTo>
                    <a:pt x="245" y="261"/>
                  </a:lnTo>
                  <a:lnTo>
                    <a:pt x="245" y="256"/>
                  </a:lnTo>
                  <a:lnTo>
                    <a:pt x="242" y="249"/>
                  </a:lnTo>
                  <a:lnTo>
                    <a:pt x="243" y="246"/>
                  </a:lnTo>
                  <a:lnTo>
                    <a:pt x="243" y="247"/>
                  </a:lnTo>
                  <a:lnTo>
                    <a:pt x="252" y="246"/>
                  </a:lnTo>
                  <a:lnTo>
                    <a:pt x="254" y="240"/>
                  </a:lnTo>
                  <a:lnTo>
                    <a:pt x="255" y="235"/>
                  </a:lnTo>
                  <a:lnTo>
                    <a:pt x="254" y="234"/>
                  </a:lnTo>
                  <a:lnTo>
                    <a:pt x="252" y="231"/>
                  </a:lnTo>
                  <a:lnTo>
                    <a:pt x="251" y="231"/>
                  </a:lnTo>
                  <a:lnTo>
                    <a:pt x="251" y="229"/>
                  </a:lnTo>
                  <a:lnTo>
                    <a:pt x="246" y="228"/>
                  </a:lnTo>
                  <a:lnTo>
                    <a:pt x="245" y="228"/>
                  </a:lnTo>
                  <a:lnTo>
                    <a:pt x="236" y="222"/>
                  </a:lnTo>
                  <a:lnTo>
                    <a:pt x="234" y="219"/>
                  </a:lnTo>
                  <a:lnTo>
                    <a:pt x="231" y="219"/>
                  </a:lnTo>
                  <a:lnTo>
                    <a:pt x="225" y="217"/>
                  </a:lnTo>
                  <a:lnTo>
                    <a:pt x="213" y="213"/>
                  </a:lnTo>
                  <a:lnTo>
                    <a:pt x="206" y="211"/>
                  </a:lnTo>
                  <a:lnTo>
                    <a:pt x="204" y="210"/>
                  </a:lnTo>
                  <a:lnTo>
                    <a:pt x="191" y="207"/>
                  </a:lnTo>
                  <a:lnTo>
                    <a:pt x="191" y="205"/>
                  </a:lnTo>
                  <a:lnTo>
                    <a:pt x="188" y="202"/>
                  </a:lnTo>
                  <a:lnTo>
                    <a:pt x="182" y="201"/>
                  </a:lnTo>
                  <a:lnTo>
                    <a:pt x="180" y="199"/>
                  </a:lnTo>
                  <a:lnTo>
                    <a:pt x="180" y="198"/>
                  </a:lnTo>
                  <a:lnTo>
                    <a:pt x="183" y="193"/>
                  </a:lnTo>
                  <a:lnTo>
                    <a:pt x="183" y="192"/>
                  </a:lnTo>
                  <a:lnTo>
                    <a:pt x="182" y="187"/>
                  </a:lnTo>
                  <a:lnTo>
                    <a:pt x="182" y="183"/>
                  </a:lnTo>
                  <a:lnTo>
                    <a:pt x="180" y="177"/>
                  </a:lnTo>
                  <a:lnTo>
                    <a:pt x="177" y="174"/>
                  </a:lnTo>
                  <a:lnTo>
                    <a:pt x="176" y="172"/>
                  </a:lnTo>
                  <a:lnTo>
                    <a:pt x="165" y="166"/>
                  </a:lnTo>
                  <a:lnTo>
                    <a:pt x="162" y="165"/>
                  </a:lnTo>
                  <a:lnTo>
                    <a:pt x="161" y="165"/>
                  </a:lnTo>
                  <a:lnTo>
                    <a:pt x="158" y="162"/>
                  </a:lnTo>
                  <a:lnTo>
                    <a:pt x="155" y="160"/>
                  </a:lnTo>
                  <a:lnTo>
                    <a:pt x="153" y="160"/>
                  </a:lnTo>
                  <a:lnTo>
                    <a:pt x="152" y="160"/>
                  </a:lnTo>
                  <a:lnTo>
                    <a:pt x="150" y="159"/>
                  </a:lnTo>
                  <a:lnTo>
                    <a:pt x="149" y="157"/>
                  </a:lnTo>
                  <a:lnTo>
                    <a:pt x="147" y="157"/>
                  </a:lnTo>
                  <a:lnTo>
                    <a:pt x="146" y="157"/>
                  </a:lnTo>
                  <a:lnTo>
                    <a:pt x="141" y="159"/>
                  </a:lnTo>
                  <a:lnTo>
                    <a:pt x="140" y="159"/>
                  </a:lnTo>
                  <a:lnTo>
                    <a:pt x="138" y="160"/>
                  </a:lnTo>
                  <a:lnTo>
                    <a:pt x="137" y="162"/>
                  </a:lnTo>
                  <a:lnTo>
                    <a:pt x="134" y="159"/>
                  </a:lnTo>
                  <a:lnTo>
                    <a:pt x="123" y="163"/>
                  </a:lnTo>
                  <a:lnTo>
                    <a:pt x="123" y="168"/>
                  </a:lnTo>
                  <a:lnTo>
                    <a:pt x="120" y="171"/>
                  </a:lnTo>
                  <a:lnTo>
                    <a:pt x="113" y="169"/>
                  </a:lnTo>
                  <a:lnTo>
                    <a:pt x="108" y="166"/>
                  </a:lnTo>
                  <a:lnTo>
                    <a:pt x="104" y="163"/>
                  </a:lnTo>
                  <a:lnTo>
                    <a:pt x="99" y="160"/>
                  </a:lnTo>
                  <a:lnTo>
                    <a:pt x="98" y="159"/>
                  </a:lnTo>
                  <a:lnTo>
                    <a:pt x="95" y="156"/>
                  </a:lnTo>
                  <a:lnTo>
                    <a:pt x="95" y="154"/>
                  </a:lnTo>
                  <a:lnTo>
                    <a:pt x="90" y="150"/>
                  </a:lnTo>
                  <a:lnTo>
                    <a:pt x="81" y="144"/>
                  </a:lnTo>
                  <a:lnTo>
                    <a:pt x="80" y="144"/>
                  </a:lnTo>
                  <a:lnTo>
                    <a:pt x="78" y="141"/>
                  </a:lnTo>
                  <a:lnTo>
                    <a:pt x="74" y="139"/>
                  </a:lnTo>
                  <a:lnTo>
                    <a:pt x="72" y="138"/>
                  </a:lnTo>
                  <a:lnTo>
                    <a:pt x="72" y="136"/>
                  </a:lnTo>
                  <a:lnTo>
                    <a:pt x="71" y="135"/>
                  </a:lnTo>
                  <a:lnTo>
                    <a:pt x="68" y="132"/>
                  </a:lnTo>
                  <a:lnTo>
                    <a:pt x="68" y="130"/>
                  </a:lnTo>
                  <a:lnTo>
                    <a:pt x="65" y="127"/>
                  </a:lnTo>
                  <a:lnTo>
                    <a:pt x="62" y="126"/>
                  </a:lnTo>
                  <a:lnTo>
                    <a:pt x="56" y="124"/>
                  </a:lnTo>
                  <a:lnTo>
                    <a:pt x="53" y="124"/>
                  </a:lnTo>
                  <a:lnTo>
                    <a:pt x="50" y="123"/>
                  </a:lnTo>
                  <a:lnTo>
                    <a:pt x="45" y="118"/>
                  </a:lnTo>
                  <a:lnTo>
                    <a:pt x="42" y="115"/>
                  </a:lnTo>
                  <a:lnTo>
                    <a:pt x="41" y="114"/>
                  </a:lnTo>
                  <a:lnTo>
                    <a:pt x="38" y="114"/>
                  </a:lnTo>
                  <a:lnTo>
                    <a:pt x="35" y="112"/>
                  </a:lnTo>
                  <a:lnTo>
                    <a:pt x="33" y="117"/>
                  </a:lnTo>
                  <a:lnTo>
                    <a:pt x="33" y="120"/>
                  </a:lnTo>
                  <a:lnTo>
                    <a:pt x="33" y="121"/>
                  </a:lnTo>
                  <a:lnTo>
                    <a:pt x="26" y="118"/>
                  </a:lnTo>
                  <a:lnTo>
                    <a:pt x="23" y="114"/>
                  </a:lnTo>
                  <a:lnTo>
                    <a:pt x="11" y="100"/>
                  </a:lnTo>
                  <a:lnTo>
                    <a:pt x="6" y="97"/>
                  </a:lnTo>
                  <a:lnTo>
                    <a:pt x="0" y="87"/>
                  </a:lnTo>
                  <a:lnTo>
                    <a:pt x="5" y="87"/>
                  </a:lnTo>
                  <a:lnTo>
                    <a:pt x="6" y="81"/>
                  </a:lnTo>
                  <a:lnTo>
                    <a:pt x="6" y="55"/>
                  </a:lnTo>
                  <a:lnTo>
                    <a:pt x="11" y="51"/>
                  </a:lnTo>
                  <a:lnTo>
                    <a:pt x="14" y="54"/>
                  </a:lnTo>
                  <a:lnTo>
                    <a:pt x="15" y="37"/>
                  </a:lnTo>
                  <a:lnTo>
                    <a:pt x="29" y="18"/>
                  </a:lnTo>
                  <a:lnTo>
                    <a:pt x="47" y="0"/>
                  </a:lnTo>
                  <a:lnTo>
                    <a:pt x="63" y="21"/>
                  </a:lnTo>
                  <a:lnTo>
                    <a:pt x="228" y="99"/>
                  </a:lnTo>
                  <a:lnTo>
                    <a:pt x="456" y="202"/>
                  </a:lnTo>
                  <a:lnTo>
                    <a:pt x="458" y="204"/>
                  </a:lnTo>
                  <a:lnTo>
                    <a:pt x="474" y="211"/>
                  </a:lnTo>
                  <a:lnTo>
                    <a:pt x="479" y="213"/>
                  </a:lnTo>
                  <a:lnTo>
                    <a:pt x="510" y="228"/>
                  </a:lnTo>
                  <a:lnTo>
                    <a:pt x="591" y="234"/>
                  </a:lnTo>
                  <a:lnTo>
                    <a:pt x="773" y="246"/>
                  </a:lnTo>
                  <a:lnTo>
                    <a:pt x="797" y="246"/>
                  </a:lnTo>
                  <a:close/>
                </a:path>
              </a:pathLst>
            </a:custGeom>
            <a:solidFill>
              <a:srgbClr val="F8F8F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MX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06" name="Freeform 38" descr="Papel seda azul"/>
            <p:cNvSpPr>
              <a:spLocks noChangeAspect="1"/>
            </p:cNvSpPr>
            <p:nvPr/>
          </p:nvSpPr>
          <p:spPr bwMode="auto">
            <a:xfrm>
              <a:off x="3619941" y="4459265"/>
              <a:ext cx="244242" cy="218671"/>
            </a:xfrm>
            <a:custGeom>
              <a:avLst/>
              <a:gdLst>
                <a:gd name="T0" fmla="*/ 0 w 157"/>
                <a:gd name="T1" fmla="*/ 683 h 129"/>
                <a:gd name="T2" fmla="*/ 1 w 157"/>
                <a:gd name="T3" fmla="*/ 596 h 129"/>
                <a:gd name="T4" fmla="*/ 144 w 157"/>
                <a:gd name="T5" fmla="*/ 508 h 129"/>
                <a:gd name="T6" fmla="*/ 362 w 157"/>
                <a:gd name="T7" fmla="*/ 453 h 129"/>
                <a:gd name="T8" fmla="*/ 639 w 157"/>
                <a:gd name="T9" fmla="*/ 391 h 129"/>
                <a:gd name="T10" fmla="*/ 787 w 157"/>
                <a:gd name="T11" fmla="*/ 345 h 129"/>
                <a:gd name="T12" fmla="*/ 838 w 157"/>
                <a:gd name="T13" fmla="*/ 313 h 129"/>
                <a:gd name="T14" fmla="*/ 1010 w 157"/>
                <a:gd name="T15" fmla="*/ 221 h 129"/>
                <a:gd name="T16" fmla="*/ 1076 w 157"/>
                <a:gd name="T17" fmla="*/ 238 h 129"/>
                <a:gd name="T18" fmla="*/ 1157 w 157"/>
                <a:gd name="T19" fmla="*/ 238 h 129"/>
                <a:gd name="T20" fmla="*/ 1319 w 157"/>
                <a:gd name="T21" fmla="*/ 195 h 129"/>
                <a:gd name="T22" fmla="*/ 1412 w 157"/>
                <a:gd name="T23" fmla="*/ 161 h 129"/>
                <a:gd name="T24" fmla="*/ 1518 w 157"/>
                <a:gd name="T25" fmla="*/ 151 h 129"/>
                <a:gd name="T26" fmla="*/ 1656 w 157"/>
                <a:gd name="T27" fmla="*/ 151 h 129"/>
                <a:gd name="T28" fmla="*/ 1695 w 157"/>
                <a:gd name="T29" fmla="*/ 125 h 129"/>
                <a:gd name="T30" fmla="*/ 1739 w 157"/>
                <a:gd name="T31" fmla="*/ 103 h 129"/>
                <a:gd name="T32" fmla="*/ 1893 w 157"/>
                <a:gd name="T33" fmla="*/ 27 h 129"/>
                <a:gd name="T34" fmla="*/ 1968 w 157"/>
                <a:gd name="T35" fmla="*/ 0 h 129"/>
                <a:gd name="T36" fmla="*/ 1992 w 157"/>
                <a:gd name="T37" fmla="*/ 2 h 129"/>
                <a:gd name="T38" fmla="*/ 2169 w 157"/>
                <a:gd name="T39" fmla="*/ 112 h 129"/>
                <a:gd name="T40" fmla="*/ 2431 w 157"/>
                <a:gd name="T41" fmla="*/ 151 h 129"/>
                <a:gd name="T42" fmla="*/ 2405 w 157"/>
                <a:gd name="T43" fmla="*/ 187 h 129"/>
                <a:gd name="T44" fmla="*/ 2469 w 157"/>
                <a:gd name="T45" fmla="*/ 221 h 129"/>
                <a:gd name="T46" fmla="*/ 2555 w 157"/>
                <a:gd name="T47" fmla="*/ 267 h 129"/>
                <a:gd name="T48" fmla="*/ 2699 w 157"/>
                <a:gd name="T49" fmla="*/ 330 h 129"/>
                <a:gd name="T50" fmla="*/ 2763 w 157"/>
                <a:gd name="T51" fmla="*/ 379 h 129"/>
                <a:gd name="T52" fmla="*/ 2699 w 157"/>
                <a:gd name="T53" fmla="*/ 438 h 129"/>
                <a:gd name="T54" fmla="*/ 2763 w 157"/>
                <a:gd name="T55" fmla="*/ 478 h 129"/>
                <a:gd name="T56" fmla="*/ 2918 w 157"/>
                <a:gd name="T57" fmla="*/ 504 h 129"/>
                <a:gd name="T58" fmla="*/ 2994 w 157"/>
                <a:gd name="T59" fmla="*/ 548 h 129"/>
                <a:gd name="T60" fmla="*/ 3106 w 157"/>
                <a:gd name="T61" fmla="*/ 578 h 129"/>
                <a:gd name="T62" fmla="*/ 3061 w 157"/>
                <a:gd name="T63" fmla="*/ 609 h 129"/>
                <a:gd name="T64" fmla="*/ 3061 w 157"/>
                <a:gd name="T65" fmla="*/ 657 h 129"/>
                <a:gd name="T66" fmla="*/ 2851 w 157"/>
                <a:gd name="T67" fmla="*/ 704 h 129"/>
                <a:gd name="T68" fmla="*/ 2582 w 157"/>
                <a:gd name="T69" fmla="*/ 745 h 129"/>
                <a:gd name="T70" fmla="*/ 2555 w 157"/>
                <a:gd name="T71" fmla="*/ 802 h 129"/>
                <a:gd name="T72" fmla="*/ 2484 w 157"/>
                <a:gd name="T73" fmla="*/ 826 h 129"/>
                <a:gd name="T74" fmla="*/ 2040 w 157"/>
                <a:gd name="T75" fmla="*/ 999 h 129"/>
                <a:gd name="T76" fmla="*/ 1634 w 157"/>
                <a:gd name="T77" fmla="*/ 970 h 129"/>
                <a:gd name="T78" fmla="*/ 1484 w 157"/>
                <a:gd name="T79" fmla="*/ 943 h 129"/>
                <a:gd name="T80" fmla="*/ 1072 w 157"/>
                <a:gd name="T81" fmla="*/ 890 h 129"/>
                <a:gd name="T82" fmla="*/ 911 w 157"/>
                <a:gd name="T83" fmla="*/ 867 h 129"/>
                <a:gd name="T84" fmla="*/ 710 w 157"/>
                <a:gd name="T85" fmla="*/ 867 h 129"/>
                <a:gd name="T86" fmla="*/ 587 w 157"/>
                <a:gd name="T87" fmla="*/ 890 h 129"/>
                <a:gd name="T88" fmla="*/ 487 w 157"/>
                <a:gd name="T89" fmla="*/ 988 h 129"/>
                <a:gd name="T90" fmla="*/ 487 w 157"/>
                <a:gd name="T91" fmla="*/ 1048 h 129"/>
                <a:gd name="T92" fmla="*/ 362 w 157"/>
                <a:gd name="T93" fmla="*/ 1012 h 129"/>
                <a:gd name="T94" fmla="*/ 84 w 157"/>
                <a:gd name="T95" fmla="*/ 921 h 129"/>
                <a:gd name="T96" fmla="*/ 0 w 157"/>
                <a:gd name="T97" fmla="*/ 851 h 129"/>
                <a:gd name="T98" fmla="*/ 0 w 157"/>
                <a:gd name="T99" fmla="*/ 683 h 1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7"/>
                <a:gd name="T151" fmla="*/ 0 h 129"/>
                <a:gd name="T152" fmla="*/ 157 w 157"/>
                <a:gd name="T153" fmla="*/ 129 h 12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7" h="129">
                  <a:moveTo>
                    <a:pt x="0" y="84"/>
                  </a:moveTo>
                  <a:lnTo>
                    <a:pt x="1" y="74"/>
                  </a:lnTo>
                  <a:lnTo>
                    <a:pt x="7" y="63"/>
                  </a:lnTo>
                  <a:lnTo>
                    <a:pt x="18" y="56"/>
                  </a:lnTo>
                  <a:lnTo>
                    <a:pt x="33" y="48"/>
                  </a:lnTo>
                  <a:lnTo>
                    <a:pt x="40" y="42"/>
                  </a:lnTo>
                  <a:lnTo>
                    <a:pt x="43" y="39"/>
                  </a:lnTo>
                  <a:lnTo>
                    <a:pt x="51" y="27"/>
                  </a:lnTo>
                  <a:lnTo>
                    <a:pt x="55" y="30"/>
                  </a:lnTo>
                  <a:lnTo>
                    <a:pt x="58" y="30"/>
                  </a:lnTo>
                  <a:lnTo>
                    <a:pt x="66" y="24"/>
                  </a:lnTo>
                  <a:lnTo>
                    <a:pt x="72" y="20"/>
                  </a:lnTo>
                  <a:lnTo>
                    <a:pt x="76" y="18"/>
                  </a:lnTo>
                  <a:lnTo>
                    <a:pt x="84" y="18"/>
                  </a:lnTo>
                  <a:lnTo>
                    <a:pt x="85" y="15"/>
                  </a:lnTo>
                  <a:lnTo>
                    <a:pt x="88" y="12"/>
                  </a:lnTo>
                  <a:lnTo>
                    <a:pt x="96" y="3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9" y="14"/>
                  </a:lnTo>
                  <a:lnTo>
                    <a:pt x="123" y="18"/>
                  </a:lnTo>
                  <a:lnTo>
                    <a:pt x="121" y="23"/>
                  </a:lnTo>
                  <a:lnTo>
                    <a:pt x="124" y="27"/>
                  </a:lnTo>
                  <a:lnTo>
                    <a:pt x="129" y="33"/>
                  </a:lnTo>
                  <a:lnTo>
                    <a:pt x="136" y="41"/>
                  </a:lnTo>
                  <a:lnTo>
                    <a:pt x="139" y="47"/>
                  </a:lnTo>
                  <a:lnTo>
                    <a:pt x="136" y="54"/>
                  </a:lnTo>
                  <a:lnTo>
                    <a:pt x="139" y="59"/>
                  </a:lnTo>
                  <a:lnTo>
                    <a:pt x="147" y="62"/>
                  </a:lnTo>
                  <a:lnTo>
                    <a:pt x="151" y="68"/>
                  </a:lnTo>
                  <a:lnTo>
                    <a:pt x="157" y="71"/>
                  </a:lnTo>
                  <a:lnTo>
                    <a:pt x="154" y="75"/>
                  </a:lnTo>
                  <a:lnTo>
                    <a:pt x="154" y="81"/>
                  </a:lnTo>
                  <a:lnTo>
                    <a:pt x="144" y="87"/>
                  </a:lnTo>
                  <a:lnTo>
                    <a:pt x="130" y="93"/>
                  </a:lnTo>
                  <a:lnTo>
                    <a:pt x="129" y="99"/>
                  </a:lnTo>
                  <a:lnTo>
                    <a:pt x="126" y="102"/>
                  </a:lnTo>
                  <a:lnTo>
                    <a:pt x="103" y="123"/>
                  </a:lnTo>
                  <a:lnTo>
                    <a:pt x="82" y="120"/>
                  </a:lnTo>
                  <a:lnTo>
                    <a:pt x="75" y="117"/>
                  </a:lnTo>
                  <a:lnTo>
                    <a:pt x="54" y="110"/>
                  </a:lnTo>
                  <a:lnTo>
                    <a:pt x="46" y="107"/>
                  </a:lnTo>
                  <a:lnTo>
                    <a:pt x="36" y="107"/>
                  </a:lnTo>
                  <a:lnTo>
                    <a:pt x="30" y="110"/>
                  </a:lnTo>
                  <a:lnTo>
                    <a:pt x="25" y="122"/>
                  </a:lnTo>
                  <a:lnTo>
                    <a:pt x="25" y="129"/>
                  </a:lnTo>
                  <a:lnTo>
                    <a:pt x="18" y="125"/>
                  </a:lnTo>
                  <a:lnTo>
                    <a:pt x="4" y="113"/>
                  </a:lnTo>
                  <a:lnTo>
                    <a:pt x="0" y="105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07" name="Freeform 40" descr="Papel seda azul"/>
            <p:cNvSpPr>
              <a:spLocks noChangeAspect="1"/>
            </p:cNvSpPr>
            <p:nvPr/>
          </p:nvSpPr>
          <p:spPr bwMode="auto">
            <a:xfrm>
              <a:off x="3817943" y="5392821"/>
              <a:ext cx="824019" cy="616764"/>
            </a:xfrm>
            <a:custGeom>
              <a:avLst/>
              <a:gdLst>
                <a:gd name="T0" fmla="*/ 345 w 528"/>
                <a:gd name="T1" fmla="*/ 782 h 363"/>
                <a:gd name="T2" fmla="*/ 604 w 528"/>
                <a:gd name="T3" fmla="*/ 766 h 363"/>
                <a:gd name="T4" fmla="*/ 738 w 528"/>
                <a:gd name="T5" fmla="*/ 579 h 363"/>
                <a:gd name="T6" fmla="*/ 1149 w 528"/>
                <a:gd name="T7" fmla="*/ 286 h 363"/>
                <a:gd name="T8" fmla="*/ 1577 w 528"/>
                <a:gd name="T9" fmla="*/ 362 h 363"/>
                <a:gd name="T10" fmla="*/ 1840 w 528"/>
                <a:gd name="T11" fmla="*/ 478 h 363"/>
                <a:gd name="T12" fmla="*/ 2335 w 528"/>
                <a:gd name="T13" fmla="*/ 446 h 363"/>
                <a:gd name="T14" fmla="*/ 3370 w 528"/>
                <a:gd name="T15" fmla="*/ 521 h 363"/>
                <a:gd name="T16" fmla="*/ 3637 w 528"/>
                <a:gd name="T17" fmla="*/ 579 h 363"/>
                <a:gd name="T18" fmla="*/ 3911 w 528"/>
                <a:gd name="T19" fmla="*/ 594 h 363"/>
                <a:gd name="T20" fmla="*/ 4356 w 528"/>
                <a:gd name="T21" fmla="*/ 645 h 363"/>
                <a:gd name="T22" fmla="*/ 4134 w 528"/>
                <a:gd name="T23" fmla="*/ 418 h 363"/>
                <a:gd name="T24" fmla="*/ 4046 w 528"/>
                <a:gd name="T25" fmla="*/ 270 h 363"/>
                <a:gd name="T26" fmla="*/ 3984 w 528"/>
                <a:gd name="T27" fmla="*/ 194 h 363"/>
                <a:gd name="T28" fmla="*/ 4046 w 528"/>
                <a:gd name="T29" fmla="*/ 40 h 363"/>
                <a:gd name="T30" fmla="*/ 4307 w 528"/>
                <a:gd name="T31" fmla="*/ 74 h 363"/>
                <a:gd name="T32" fmla="*/ 4608 w 528"/>
                <a:gd name="T33" fmla="*/ 70 h 363"/>
                <a:gd name="T34" fmla="*/ 4787 w 528"/>
                <a:gd name="T35" fmla="*/ 115 h 363"/>
                <a:gd name="T36" fmla="*/ 5095 w 528"/>
                <a:gd name="T37" fmla="*/ 195 h 363"/>
                <a:gd name="T38" fmla="*/ 4995 w 528"/>
                <a:gd name="T39" fmla="*/ 378 h 363"/>
                <a:gd name="T40" fmla="*/ 4872 w 528"/>
                <a:gd name="T41" fmla="*/ 459 h 363"/>
                <a:gd name="T42" fmla="*/ 5148 w 528"/>
                <a:gd name="T43" fmla="*/ 490 h 363"/>
                <a:gd name="T44" fmla="*/ 5696 w 528"/>
                <a:gd name="T45" fmla="*/ 345 h 363"/>
                <a:gd name="T46" fmla="*/ 6121 w 528"/>
                <a:gd name="T47" fmla="*/ 286 h 363"/>
                <a:gd name="T48" fmla="*/ 6430 w 528"/>
                <a:gd name="T49" fmla="*/ 270 h 363"/>
                <a:gd name="T50" fmla="*/ 6712 w 528"/>
                <a:gd name="T51" fmla="*/ 161 h 363"/>
                <a:gd name="T52" fmla="*/ 6863 w 528"/>
                <a:gd name="T53" fmla="*/ 48 h 363"/>
                <a:gd name="T54" fmla="*/ 7043 w 528"/>
                <a:gd name="T55" fmla="*/ 195 h 363"/>
                <a:gd name="T56" fmla="*/ 7462 w 528"/>
                <a:gd name="T57" fmla="*/ 421 h 363"/>
                <a:gd name="T58" fmla="*/ 7883 w 528"/>
                <a:gd name="T59" fmla="*/ 362 h 363"/>
                <a:gd name="T60" fmla="*/ 8169 w 528"/>
                <a:gd name="T61" fmla="*/ 541 h 363"/>
                <a:gd name="T62" fmla="*/ 8587 w 528"/>
                <a:gd name="T63" fmla="*/ 702 h 363"/>
                <a:gd name="T64" fmla="*/ 9005 w 528"/>
                <a:gd name="T65" fmla="*/ 851 h 363"/>
                <a:gd name="T66" fmla="*/ 9440 w 528"/>
                <a:gd name="T67" fmla="*/ 990 h 363"/>
                <a:gd name="T68" fmla="*/ 9937 w 528"/>
                <a:gd name="T69" fmla="*/ 1164 h 363"/>
                <a:gd name="T70" fmla="*/ 10009 w 528"/>
                <a:gd name="T71" fmla="*/ 1595 h 363"/>
                <a:gd name="T72" fmla="*/ 10457 w 528"/>
                <a:gd name="T73" fmla="*/ 2138 h 363"/>
                <a:gd name="T74" fmla="*/ 10851 w 528"/>
                <a:gd name="T75" fmla="*/ 2291 h 363"/>
                <a:gd name="T76" fmla="*/ 10540 w 528"/>
                <a:gd name="T77" fmla="*/ 2554 h 363"/>
                <a:gd name="T78" fmla="*/ 10260 w 528"/>
                <a:gd name="T79" fmla="*/ 2613 h 363"/>
                <a:gd name="T80" fmla="*/ 10059 w 528"/>
                <a:gd name="T81" fmla="*/ 2812 h 363"/>
                <a:gd name="T82" fmla="*/ 9691 w 528"/>
                <a:gd name="T83" fmla="*/ 2960 h 363"/>
                <a:gd name="T84" fmla="*/ 9394 w 528"/>
                <a:gd name="T85" fmla="*/ 2936 h 363"/>
                <a:gd name="T86" fmla="*/ 9180 w 528"/>
                <a:gd name="T87" fmla="*/ 2828 h 363"/>
                <a:gd name="T88" fmla="*/ 8895 w 528"/>
                <a:gd name="T89" fmla="*/ 2840 h 363"/>
                <a:gd name="T90" fmla="*/ 8169 w 528"/>
                <a:gd name="T91" fmla="*/ 2750 h 363"/>
                <a:gd name="T92" fmla="*/ 7400 w 528"/>
                <a:gd name="T93" fmla="*/ 2680 h 363"/>
                <a:gd name="T94" fmla="*/ 6430 w 528"/>
                <a:gd name="T95" fmla="*/ 2638 h 363"/>
                <a:gd name="T96" fmla="*/ 5933 w 528"/>
                <a:gd name="T97" fmla="*/ 2513 h 363"/>
                <a:gd name="T98" fmla="*/ 5761 w 528"/>
                <a:gd name="T99" fmla="*/ 2442 h 363"/>
                <a:gd name="T100" fmla="*/ 5214 w 528"/>
                <a:gd name="T101" fmla="*/ 2343 h 363"/>
                <a:gd name="T102" fmla="*/ 3984 w 528"/>
                <a:gd name="T103" fmla="*/ 2156 h 363"/>
                <a:gd name="T104" fmla="*/ 2848 w 528"/>
                <a:gd name="T105" fmla="*/ 1990 h 363"/>
                <a:gd name="T106" fmla="*/ 2450 w 528"/>
                <a:gd name="T107" fmla="*/ 1914 h 363"/>
                <a:gd name="T108" fmla="*/ 2021 w 528"/>
                <a:gd name="T109" fmla="*/ 1737 h 363"/>
                <a:gd name="T110" fmla="*/ 1278 w 528"/>
                <a:gd name="T111" fmla="*/ 1588 h 363"/>
                <a:gd name="T112" fmla="*/ 1278 w 528"/>
                <a:gd name="T113" fmla="*/ 1570 h 363"/>
                <a:gd name="T114" fmla="*/ 975 w 528"/>
                <a:gd name="T115" fmla="*/ 1469 h 363"/>
                <a:gd name="T116" fmla="*/ 971 w 528"/>
                <a:gd name="T117" fmla="*/ 1455 h 363"/>
                <a:gd name="T118" fmla="*/ 795 w 528"/>
                <a:gd name="T119" fmla="*/ 1446 h 363"/>
                <a:gd name="T120" fmla="*/ 538 w 528"/>
                <a:gd name="T121" fmla="*/ 1295 h 363"/>
                <a:gd name="T122" fmla="*/ 286 w 528"/>
                <a:gd name="T123" fmla="*/ 1192 h 3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8"/>
                <a:gd name="T187" fmla="*/ 0 h 363"/>
                <a:gd name="T188" fmla="*/ 528 w 528"/>
                <a:gd name="T189" fmla="*/ 363 h 3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8" h="363">
                  <a:moveTo>
                    <a:pt x="0" y="126"/>
                  </a:moveTo>
                  <a:lnTo>
                    <a:pt x="3" y="116"/>
                  </a:lnTo>
                  <a:lnTo>
                    <a:pt x="3" y="95"/>
                  </a:lnTo>
                  <a:lnTo>
                    <a:pt x="12" y="92"/>
                  </a:lnTo>
                  <a:lnTo>
                    <a:pt x="17" y="95"/>
                  </a:lnTo>
                  <a:lnTo>
                    <a:pt x="21" y="93"/>
                  </a:lnTo>
                  <a:lnTo>
                    <a:pt x="20" y="92"/>
                  </a:lnTo>
                  <a:lnTo>
                    <a:pt x="21" y="92"/>
                  </a:lnTo>
                  <a:lnTo>
                    <a:pt x="26" y="95"/>
                  </a:lnTo>
                  <a:lnTo>
                    <a:pt x="30" y="92"/>
                  </a:lnTo>
                  <a:lnTo>
                    <a:pt x="30" y="89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38" y="78"/>
                  </a:lnTo>
                  <a:lnTo>
                    <a:pt x="36" y="69"/>
                  </a:lnTo>
                  <a:lnTo>
                    <a:pt x="35" y="65"/>
                  </a:lnTo>
                  <a:lnTo>
                    <a:pt x="35" y="48"/>
                  </a:lnTo>
                  <a:lnTo>
                    <a:pt x="38" y="41"/>
                  </a:lnTo>
                  <a:lnTo>
                    <a:pt x="51" y="35"/>
                  </a:lnTo>
                  <a:lnTo>
                    <a:pt x="56" y="35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71" y="38"/>
                  </a:lnTo>
                  <a:lnTo>
                    <a:pt x="74" y="41"/>
                  </a:lnTo>
                  <a:lnTo>
                    <a:pt x="77" y="44"/>
                  </a:lnTo>
                  <a:lnTo>
                    <a:pt x="78" y="47"/>
                  </a:lnTo>
                  <a:lnTo>
                    <a:pt x="86" y="54"/>
                  </a:lnTo>
                  <a:lnTo>
                    <a:pt x="87" y="56"/>
                  </a:lnTo>
                  <a:lnTo>
                    <a:pt x="89" y="56"/>
                  </a:lnTo>
                  <a:lnTo>
                    <a:pt x="90" y="57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99" y="57"/>
                  </a:lnTo>
                  <a:lnTo>
                    <a:pt x="110" y="57"/>
                  </a:lnTo>
                  <a:lnTo>
                    <a:pt x="114" y="54"/>
                  </a:lnTo>
                  <a:lnTo>
                    <a:pt x="132" y="54"/>
                  </a:lnTo>
                  <a:lnTo>
                    <a:pt x="141" y="57"/>
                  </a:lnTo>
                  <a:lnTo>
                    <a:pt x="153" y="60"/>
                  </a:lnTo>
                  <a:lnTo>
                    <a:pt x="161" y="62"/>
                  </a:lnTo>
                  <a:lnTo>
                    <a:pt x="164" y="63"/>
                  </a:lnTo>
                  <a:lnTo>
                    <a:pt x="167" y="62"/>
                  </a:lnTo>
                  <a:lnTo>
                    <a:pt x="170" y="62"/>
                  </a:lnTo>
                  <a:lnTo>
                    <a:pt x="168" y="68"/>
                  </a:lnTo>
                  <a:lnTo>
                    <a:pt x="176" y="71"/>
                  </a:lnTo>
                  <a:lnTo>
                    <a:pt x="177" y="69"/>
                  </a:lnTo>
                  <a:lnTo>
                    <a:pt x="179" y="69"/>
                  </a:lnTo>
                  <a:lnTo>
                    <a:pt x="182" y="69"/>
                  </a:lnTo>
                  <a:lnTo>
                    <a:pt x="183" y="69"/>
                  </a:lnTo>
                  <a:lnTo>
                    <a:pt x="189" y="69"/>
                  </a:lnTo>
                  <a:lnTo>
                    <a:pt x="191" y="72"/>
                  </a:lnTo>
                  <a:lnTo>
                    <a:pt x="198" y="74"/>
                  </a:lnTo>
                  <a:lnTo>
                    <a:pt x="197" y="80"/>
                  </a:lnTo>
                  <a:lnTo>
                    <a:pt x="198" y="81"/>
                  </a:lnTo>
                  <a:lnTo>
                    <a:pt x="204" y="81"/>
                  </a:lnTo>
                  <a:lnTo>
                    <a:pt x="212" y="78"/>
                  </a:lnTo>
                  <a:lnTo>
                    <a:pt x="212" y="75"/>
                  </a:lnTo>
                  <a:lnTo>
                    <a:pt x="212" y="74"/>
                  </a:lnTo>
                  <a:lnTo>
                    <a:pt x="209" y="72"/>
                  </a:lnTo>
                  <a:lnTo>
                    <a:pt x="204" y="66"/>
                  </a:lnTo>
                  <a:lnTo>
                    <a:pt x="201" y="50"/>
                  </a:lnTo>
                  <a:lnTo>
                    <a:pt x="201" y="47"/>
                  </a:lnTo>
                  <a:lnTo>
                    <a:pt x="200" y="44"/>
                  </a:lnTo>
                  <a:lnTo>
                    <a:pt x="198" y="38"/>
                  </a:lnTo>
                  <a:lnTo>
                    <a:pt x="197" y="36"/>
                  </a:lnTo>
                  <a:lnTo>
                    <a:pt x="197" y="33"/>
                  </a:lnTo>
                  <a:lnTo>
                    <a:pt x="198" y="32"/>
                  </a:lnTo>
                  <a:lnTo>
                    <a:pt x="198" y="29"/>
                  </a:lnTo>
                  <a:lnTo>
                    <a:pt x="195" y="29"/>
                  </a:lnTo>
                  <a:lnTo>
                    <a:pt x="194" y="26"/>
                  </a:lnTo>
                  <a:lnTo>
                    <a:pt x="194" y="23"/>
                  </a:lnTo>
                  <a:lnTo>
                    <a:pt x="197" y="21"/>
                  </a:lnTo>
                  <a:lnTo>
                    <a:pt x="195" y="15"/>
                  </a:lnTo>
                  <a:lnTo>
                    <a:pt x="194" y="12"/>
                  </a:lnTo>
                  <a:lnTo>
                    <a:pt x="194" y="8"/>
                  </a:lnTo>
                  <a:lnTo>
                    <a:pt x="197" y="5"/>
                  </a:lnTo>
                  <a:lnTo>
                    <a:pt x="201" y="5"/>
                  </a:lnTo>
                  <a:lnTo>
                    <a:pt x="203" y="9"/>
                  </a:lnTo>
                  <a:lnTo>
                    <a:pt x="204" y="12"/>
                  </a:lnTo>
                  <a:lnTo>
                    <a:pt x="206" y="12"/>
                  </a:lnTo>
                  <a:lnTo>
                    <a:pt x="210" y="9"/>
                  </a:lnTo>
                  <a:lnTo>
                    <a:pt x="212" y="5"/>
                  </a:lnTo>
                  <a:lnTo>
                    <a:pt x="213" y="3"/>
                  </a:lnTo>
                  <a:lnTo>
                    <a:pt x="213" y="6"/>
                  </a:lnTo>
                  <a:lnTo>
                    <a:pt x="222" y="6"/>
                  </a:lnTo>
                  <a:lnTo>
                    <a:pt x="224" y="8"/>
                  </a:lnTo>
                  <a:lnTo>
                    <a:pt x="227" y="5"/>
                  </a:lnTo>
                  <a:lnTo>
                    <a:pt x="227" y="2"/>
                  </a:lnTo>
                  <a:lnTo>
                    <a:pt x="231" y="0"/>
                  </a:lnTo>
                  <a:lnTo>
                    <a:pt x="230" y="5"/>
                  </a:lnTo>
                  <a:lnTo>
                    <a:pt x="233" y="14"/>
                  </a:lnTo>
                  <a:lnTo>
                    <a:pt x="234" y="15"/>
                  </a:lnTo>
                  <a:lnTo>
                    <a:pt x="246" y="20"/>
                  </a:lnTo>
                  <a:lnTo>
                    <a:pt x="249" y="21"/>
                  </a:lnTo>
                  <a:lnTo>
                    <a:pt x="249" y="23"/>
                  </a:lnTo>
                  <a:lnTo>
                    <a:pt x="248" y="24"/>
                  </a:lnTo>
                  <a:lnTo>
                    <a:pt x="246" y="26"/>
                  </a:lnTo>
                  <a:lnTo>
                    <a:pt x="245" y="29"/>
                  </a:lnTo>
                  <a:lnTo>
                    <a:pt x="243" y="32"/>
                  </a:lnTo>
                  <a:lnTo>
                    <a:pt x="243" y="39"/>
                  </a:lnTo>
                  <a:lnTo>
                    <a:pt x="243" y="45"/>
                  </a:lnTo>
                  <a:lnTo>
                    <a:pt x="240" y="48"/>
                  </a:lnTo>
                  <a:lnTo>
                    <a:pt x="239" y="51"/>
                  </a:lnTo>
                  <a:lnTo>
                    <a:pt x="236" y="53"/>
                  </a:lnTo>
                  <a:lnTo>
                    <a:pt x="236" y="54"/>
                  </a:lnTo>
                  <a:lnTo>
                    <a:pt x="237" y="56"/>
                  </a:lnTo>
                  <a:lnTo>
                    <a:pt x="240" y="56"/>
                  </a:lnTo>
                  <a:lnTo>
                    <a:pt x="243" y="53"/>
                  </a:lnTo>
                  <a:lnTo>
                    <a:pt x="249" y="54"/>
                  </a:lnTo>
                  <a:lnTo>
                    <a:pt x="251" y="56"/>
                  </a:lnTo>
                  <a:lnTo>
                    <a:pt x="251" y="59"/>
                  </a:lnTo>
                  <a:lnTo>
                    <a:pt x="251" y="66"/>
                  </a:lnTo>
                  <a:lnTo>
                    <a:pt x="258" y="66"/>
                  </a:lnTo>
                  <a:lnTo>
                    <a:pt x="261" y="63"/>
                  </a:lnTo>
                  <a:lnTo>
                    <a:pt x="271" y="53"/>
                  </a:lnTo>
                  <a:lnTo>
                    <a:pt x="277" y="41"/>
                  </a:lnTo>
                  <a:lnTo>
                    <a:pt x="288" y="39"/>
                  </a:lnTo>
                  <a:lnTo>
                    <a:pt x="291" y="35"/>
                  </a:lnTo>
                  <a:lnTo>
                    <a:pt x="292" y="35"/>
                  </a:lnTo>
                  <a:lnTo>
                    <a:pt x="297" y="38"/>
                  </a:lnTo>
                  <a:lnTo>
                    <a:pt x="298" y="35"/>
                  </a:lnTo>
                  <a:lnTo>
                    <a:pt x="303" y="33"/>
                  </a:lnTo>
                  <a:lnTo>
                    <a:pt x="306" y="35"/>
                  </a:lnTo>
                  <a:lnTo>
                    <a:pt x="307" y="33"/>
                  </a:lnTo>
                  <a:lnTo>
                    <a:pt x="312" y="32"/>
                  </a:lnTo>
                  <a:lnTo>
                    <a:pt x="313" y="33"/>
                  </a:lnTo>
                  <a:lnTo>
                    <a:pt x="315" y="30"/>
                  </a:lnTo>
                  <a:lnTo>
                    <a:pt x="315" y="29"/>
                  </a:lnTo>
                  <a:lnTo>
                    <a:pt x="318" y="27"/>
                  </a:lnTo>
                  <a:lnTo>
                    <a:pt x="321" y="29"/>
                  </a:lnTo>
                  <a:lnTo>
                    <a:pt x="327" y="20"/>
                  </a:lnTo>
                  <a:lnTo>
                    <a:pt x="328" y="17"/>
                  </a:lnTo>
                  <a:lnTo>
                    <a:pt x="331" y="14"/>
                  </a:lnTo>
                  <a:lnTo>
                    <a:pt x="334" y="14"/>
                  </a:lnTo>
                  <a:lnTo>
                    <a:pt x="331" y="9"/>
                  </a:lnTo>
                  <a:lnTo>
                    <a:pt x="334" y="6"/>
                  </a:lnTo>
                  <a:lnTo>
                    <a:pt x="337" y="11"/>
                  </a:lnTo>
                  <a:lnTo>
                    <a:pt x="340" y="12"/>
                  </a:lnTo>
                  <a:lnTo>
                    <a:pt x="340" y="14"/>
                  </a:lnTo>
                  <a:lnTo>
                    <a:pt x="342" y="15"/>
                  </a:lnTo>
                  <a:lnTo>
                    <a:pt x="343" y="24"/>
                  </a:lnTo>
                  <a:lnTo>
                    <a:pt x="352" y="24"/>
                  </a:lnTo>
                  <a:lnTo>
                    <a:pt x="354" y="36"/>
                  </a:lnTo>
                  <a:lnTo>
                    <a:pt x="357" y="47"/>
                  </a:lnTo>
                  <a:lnTo>
                    <a:pt x="360" y="51"/>
                  </a:lnTo>
                  <a:lnTo>
                    <a:pt x="363" y="51"/>
                  </a:lnTo>
                  <a:lnTo>
                    <a:pt x="373" y="50"/>
                  </a:lnTo>
                  <a:lnTo>
                    <a:pt x="376" y="44"/>
                  </a:lnTo>
                  <a:lnTo>
                    <a:pt x="379" y="41"/>
                  </a:lnTo>
                  <a:lnTo>
                    <a:pt x="381" y="41"/>
                  </a:lnTo>
                  <a:lnTo>
                    <a:pt x="384" y="44"/>
                  </a:lnTo>
                  <a:lnTo>
                    <a:pt x="387" y="51"/>
                  </a:lnTo>
                  <a:lnTo>
                    <a:pt x="388" y="53"/>
                  </a:lnTo>
                  <a:lnTo>
                    <a:pt x="393" y="59"/>
                  </a:lnTo>
                  <a:lnTo>
                    <a:pt x="396" y="60"/>
                  </a:lnTo>
                  <a:lnTo>
                    <a:pt x="397" y="65"/>
                  </a:lnTo>
                  <a:lnTo>
                    <a:pt x="397" y="66"/>
                  </a:lnTo>
                  <a:lnTo>
                    <a:pt x="400" y="71"/>
                  </a:lnTo>
                  <a:lnTo>
                    <a:pt x="411" y="83"/>
                  </a:lnTo>
                  <a:lnTo>
                    <a:pt x="415" y="83"/>
                  </a:lnTo>
                  <a:lnTo>
                    <a:pt x="418" y="84"/>
                  </a:lnTo>
                  <a:lnTo>
                    <a:pt x="420" y="87"/>
                  </a:lnTo>
                  <a:lnTo>
                    <a:pt x="421" y="93"/>
                  </a:lnTo>
                  <a:lnTo>
                    <a:pt x="424" y="96"/>
                  </a:lnTo>
                  <a:lnTo>
                    <a:pt x="433" y="99"/>
                  </a:lnTo>
                  <a:lnTo>
                    <a:pt x="438" y="102"/>
                  </a:lnTo>
                  <a:lnTo>
                    <a:pt x="439" y="104"/>
                  </a:lnTo>
                  <a:lnTo>
                    <a:pt x="441" y="110"/>
                  </a:lnTo>
                  <a:lnTo>
                    <a:pt x="451" y="116"/>
                  </a:lnTo>
                  <a:lnTo>
                    <a:pt x="456" y="120"/>
                  </a:lnTo>
                  <a:lnTo>
                    <a:pt x="460" y="120"/>
                  </a:lnTo>
                  <a:lnTo>
                    <a:pt x="469" y="120"/>
                  </a:lnTo>
                  <a:lnTo>
                    <a:pt x="474" y="122"/>
                  </a:lnTo>
                  <a:lnTo>
                    <a:pt x="481" y="131"/>
                  </a:lnTo>
                  <a:lnTo>
                    <a:pt x="484" y="132"/>
                  </a:lnTo>
                  <a:lnTo>
                    <a:pt x="484" y="140"/>
                  </a:lnTo>
                  <a:lnTo>
                    <a:pt x="484" y="150"/>
                  </a:lnTo>
                  <a:lnTo>
                    <a:pt x="478" y="179"/>
                  </a:lnTo>
                  <a:lnTo>
                    <a:pt x="480" y="183"/>
                  </a:lnTo>
                  <a:lnTo>
                    <a:pt x="484" y="188"/>
                  </a:lnTo>
                  <a:lnTo>
                    <a:pt x="487" y="192"/>
                  </a:lnTo>
                  <a:lnTo>
                    <a:pt x="492" y="234"/>
                  </a:lnTo>
                  <a:lnTo>
                    <a:pt x="499" y="237"/>
                  </a:lnTo>
                  <a:lnTo>
                    <a:pt x="504" y="239"/>
                  </a:lnTo>
                  <a:lnTo>
                    <a:pt x="505" y="254"/>
                  </a:lnTo>
                  <a:lnTo>
                    <a:pt x="508" y="258"/>
                  </a:lnTo>
                  <a:lnTo>
                    <a:pt x="513" y="263"/>
                  </a:lnTo>
                  <a:lnTo>
                    <a:pt x="514" y="261"/>
                  </a:lnTo>
                  <a:lnTo>
                    <a:pt x="516" y="263"/>
                  </a:lnTo>
                  <a:lnTo>
                    <a:pt x="526" y="267"/>
                  </a:lnTo>
                  <a:lnTo>
                    <a:pt x="528" y="276"/>
                  </a:lnTo>
                  <a:lnTo>
                    <a:pt x="525" y="281"/>
                  </a:lnTo>
                  <a:lnTo>
                    <a:pt x="522" y="284"/>
                  </a:lnTo>
                  <a:lnTo>
                    <a:pt x="520" y="291"/>
                  </a:lnTo>
                  <a:lnTo>
                    <a:pt x="516" y="303"/>
                  </a:lnTo>
                  <a:lnTo>
                    <a:pt x="513" y="308"/>
                  </a:lnTo>
                  <a:lnTo>
                    <a:pt x="511" y="309"/>
                  </a:lnTo>
                  <a:lnTo>
                    <a:pt x="510" y="314"/>
                  </a:lnTo>
                  <a:lnTo>
                    <a:pt x="504" y="315"/>
                  </a:lnTo>
                  <a:lnTo>
                    <a:pt x="501" y="317"/>
                  </a:lnTo>
                  <a:lnTo>
                    <a:pt x="499" y="315"/>
                  </a:lnTo>
                  <a:lnTo>
                    <a:pt x="493" y="317"/>
                  </a:lnTo>
                  <a:lnTo>
                    <a:pt x="499" y="329"/>
                  </a:lnTo>
                  <a:lnTo>
                    <a:pt x="499" y="330"/>
                  </a:lnTo>
                  <a:lnTo>
                    <a:pt x="493" y="335"/>
                  </a:lnTo>
                  <a:lnTo>
                    <a:pt x="489" y="339"/>
                  </a:lnTo>
                  <a:lnTo>
                    <a:pt x="487" y="341"/>
                  </a:lnTo>
                  <a:lnTo>
                    <a:pt x="484" y="339"/>
                  </a:lnTo>
                  <a:lnTo>
                    <a:pt x="477" y="342"/>
                  </a:lnTo>
                  <a:lnTo>
                    <a:pt x="472" y="348"/>
                  </a:lnTo>
                  <a:lnTo>
                    <a:pt x="472" y="356"/>
                  </a:lnTo>
                  <a:lnTo>
                    <a:pt x="475" y="359"/>
                  </a:lnTo>
                  <a:lnTo>
                    <a:pt x="474" y="362"/>
                  </a:lnTo>
                  <a:lnTo>
                    <a:pt x="469" y="363"/>
                  </a:lnTo>
                  <a:lnTo>
                    <a:pt x="462" y="356"/>
                  </a:lnTo>
                  <a:lnTo>
                    <a:pt x="457" y="354"/>
                  </a:lnTo>
                  <a:lnTo>
                    <a:pt x="454" y="350"/>
                  </a:lnTo>
                  <a:lnTo>
                    <a:pt x="453" y="347"/>
                  </a:lnTo>
                  <a:lnTo>
                    <a:pt x="454" y="345"/>
                  </a:lnTo>
                  <a:lnTo>
                    <a:pt x="453" y="345"/>
                  </a:lnTo>
                  <a:lnTo>
                    <a:pt x="447" y="341"/>
                  </a:lnTo>
                  <a:lnTo>
                    <a:pt x="442" y="339"/>
                  </a:lnTo>
                  <a:lnTo>
                    <a:pt x="436" y="339"/>
                  </a:lnTo>
                  <a:lnTo>
                    <a:pt x="435" y="339"/>
                  </a:lnTo>
                  <a:lnTo>
                    <a:pt x="435" y="341"/>
                  </a:lnTo>
                  <a:lnTo>
                    <a:pt x="433" y="342"/>
                  </a:lnTo>
                  <a:lnTo>
                    <a:pt x="418" y="336"/>
                  </a:lnTo>
                  <a:lnTo>
                    <a:pt x="417" y="336"/>
                  </a:lnTo>
                  <a:lnTo>
                    <a:pt x="417" y="335"/>
                  </a:lnTo>
                  <a:lnTo>
                    <a:pt x="414" y="335"/>
                  </a:lnTo>
                  <a:lnTo>
                    <a:pt x="397" y="332"/>
                  </a:lnTo>
                  <a:lnTo>
                    <a:pt x="388" y="330"/>
                  </a:lnTo>
                  <a:lnTo>
                    <a:pt x="382" y="329"/>
                  </a:lnTo>
                  <a:lnTo>
                    <a:pt x="375" y="329"/>
                  </a:lnTo>
                  <a:lnTo>
                    <a:pt x="367" y="327"/>
                  </a:lnTo>
                  <a:lnTo>
                    <a:pt x="360" y="323"/>
                  </a:lnTo>
                  <a:lnTo>
                    <a:pt x="345" y="320"/>
                  </a:lnTo>
                  <a:lnTo>
                    <a:pt x="340" y="320"/>
                  </a:lnTo>
                  <a:lnTo>
                    <a:pt x="333" y="318"/>
                  </a:lnTo>
                  <a:lnTo>
                    <a:pt x="330" y="320"/>
                  </a:lnTo>
                  <a:lnTo>
                    <a:pt x="313" y="318"/>
                  </a:lnTo>
                  <a:lnTo>
                    <a:pt x="306" y="314"/>
                  </a:lnTo>
                  <a:lnTo>
                    <a:pt x="303" y="312"/>
                  </a:lnTo>
                  <a:lnTo>
                    <a:pt x="295" y="305"/>
                  </a:lnTo>
                  <a:lnTo>
                    <a:pt x="292" y="306"/>
                  </a:lnTo>
                  <a:lnTo>
                    <a:pt x="289" y="303"/>
                  </a:lnTo>
                  <a:lnTo>
                    <a:pt x="289" y="302"/>
                  </a:lnTo>
                  <a:lnTo>
                    <a:pt x="285" y="299"/>
                  </a:lnTo>
                  <a:lnTo>
                    <a:pt x="283" y="299"/>
                  </a:lnTo>
                  <a:lnTo>
                    <a:pt x="282" y="297"/>
                  </a:lnTo>
                  <a:lnTo>
                    <a:pt x="280" y="294"/>
                  </a:lnTo>
                  <a:lnTo>
                    <a:pt x="277" y="291"/>
                  </a:lnTo>
                  <a:lnTo>
                    <a:pt x="274" y="288"/>
                  </a:lnTo>
                  <a:lnTo>
                    <a:pt x="264" y="285"/>
                  </a:lnTo>
                  <a:lnTo>
                    <a:pt x="257" y="282"/>
                  </a:lnTo>
                  <a:lnTo>
                    <a:pt x="254" y="282"/>
                  </a:lnTo>
                  <a:lnTo>
                    <a:pt x="252" y="281"/>
                  </a:lnTo>
                  <a:lnTo>
                    <a:pt x="249" y="282"/>
                  </a:lnTo>
                  <a:lnTo>
                    <a:pt x="227" y="272"/>
                  </a:lnTo>
                  <a:lnTo>
                    <a:pt x="209" y="264"/>
                  </a:lnTo>
                  <a:lnTo>
                    <a:pt x="194" y="260"/>
                  </a:lnTo>
                  <a:lnTo>
                    <a:pt x="186" y="257"/>
                  </a:lnTo>
                  <a:lnTo>
                    <a:pt x="174" y="252"/>
                  </a:lnTo>
                  <a:lnTo>
                    <a:pt x="158" y="246"/>
                  </a:lnTo>
                  <a:lnTo>
                    <a:pt x="150" y="243"/>
                  </a:lnTo>
                  <a:lnTo>
                    <a:pt x="138" y="239"/>
                  </a:lnTo>
                  <a:lnTo>
                    <a:pt x="126" y="234"/>
                  </a:lnTo>
                  <a:lnTo>
                    <a:pt x="125" y="234"/>
                  </a:lnTo>
                  <a:lnTo>
                    <a:pt x="123" y="234"/>
                  </a:lnTo>
                  <a:lnTo>
                    <a:pt x="120" y="231"/>
                  </a:lnTo>
                  <a:lnTo>
                    <a:pt x="119" y="231"/>
                  </a:lnTo>
                  <a:lnTo>
                    <a:pt x="117" y="231"/>
                  </a:lnTo>
                  <a:lnTo>
                    <a:pt x="117" y="225"/>
                  </a:lnTo>
                  <a:lnTo>
                    <a:pt x="114" y="222"/>
                  </a:lnTo>
                  <a:lnTo>
                    <a:pt x="101" y="213"/>
                  </a:lnTo>
                  <a:lnTo>
                    <a:pt x="98" y="209"/>
                  </a:lnTo>
                  <a:lnTo>
                    <a:pt x="86" y="203"/>
                  </a:lnTo>
                  <a:lnTo>
                    <a:pt x="83" y="201"/>
                  </a:lnTo>
                  <a:lnTo>
                    <a:pt x="71" y="195"/>
                  </a:lnTo>
                  <a:lnTo>
                    <a:pt x="60" y="191"/>
                  </a:lnTo>
                  <a:lnTo>
                    <a:pt x="62" y="191"/>
                  </a:lnTo>
                  <a:lnTo>
                    <a:pt x="63" y="191"/>
                  </a:lnTo>
                  <a:lnTo>
                    <a:pt x="62" y="191"/>
                  </a:lnTo>
                  <a:lnTo>
                    <a:pt x="59" y="191"/>
                  </a:lnTo>
                  <a:lnTo>
                    <a:pt x="60" y="189"/>
                  </a:lnTo>
                  <a:lnTo>
                    <a:pt x="62" y="189"/>
                  </a:lnTo>
                  <a:lnTo>
                    <a:pt x="62" y="188"/>
                  </a:lnTo>
                  <a:lnTo>
                    <a:pt x="53" y="177"/>
                  </a:lnTo>
                  <a:lnTo>
                    <a:pt x="51" y="177"/>
                  </a:lnTo>
                  <a:lnTo>
                    <a:pt x="50" y="179"/>
                  </a:lnTo>
                  <a:lnTo>
                    <a:pt x="48" y="177"/>
                  </a:lnTo>
                  <a:lnTo>
                    <a:pt x="47" y="179"/>
                  </a:lnTo>
                  <a:lnTo>
                    <a:pt x="45" y="179"/>
                  </a:lnTo>
                  <a:lnTo>
                    <a:pt x="45" y="177"/>
                  </a:lnTo>
                  <a:lnTo>
                    <a:pt x="47" y="177"/>
                  </a:lnTo>
                  <a:lnTo>
                    <a:pt x="47" y="176"/>
                  </a:lnTo>
                  <a:lnTo>
                    <a:pt x="45" y="176"/>
                  </a:lnTo>
                  <a:lnTo>
                    <a:pt x="45" y="177"/>
                  </a:lnTo>
                  <a:lnTo>
                    <a:pt x="44" y="179"/>
                  </a:lnTo>
                  <a:lnTo>
                    <a:pt x="42" y="176"/>
                  </a:lnTo>
                  <a:lnTo>
                    <a:pt x="39" y="174"/>
                  </a:lnTo>
                  <a:lnTo>
                    <a:pt x="38" y="173"/>
                  </a:lnTo>
                  <a:lnTo>
                    <a:pt x="38" y="171"/>
                  </a:lnTo>
                  <a:lnTo>
                    <a:pt x="32" y="171"/>
                  </a:lnTo>
                  <a:lnTo>
                    <a:pt x="32" y="164"/>
                  </a:lnTo>
                  <a:lnTo>
                    <a:pt x="26" y="156"/>
                  </a:lnTo>
                  <a:lnTo>
                    <a:pt x="23" y="155"/>
                  </a:lnTo>
                  <a:lnTo>
                    <a:pt x="18" y="150"/>
                  </a:lnTo>
                  <a:lnTo>
                    <a:pt x="17" y="146"/>
                  </a:lnTo>
                  <a:lnTo>
                    <a:pt x="15" y="146"/>
                  </a:lnTo>
                  <a:lnTo>
                    <a:pt x="14" y="143"/>
                  </a:lnTo>
                  <a:lnTo>
                    <a:pt x="12" y="140"/>
                  </a:lnTo>
                  <a:lnTo>
                    <a:pt x="6" y="134"/>
                  </a:lnTo>
                  <a:lnTo>
                    <a:pt x="2" y="13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08" name="Freeform 41" descr="Papel seda azul"/>
            <p:cNvSpPr>
              <a:spLocks noChangeAspect="1"/>
            </p:cNvSpPr>
            <p:nvPr/>
          </p:nvSpPr>
          <p:spPr bwMode="auto">
            <a:xfrm>
              <a:off x="3410083" y="4983514"/>
              <a:ext cx="889229" cy="633585"/>
            </a:xfrm>
            <a:custGeom>
              <a:avLst/>
              <a:gdLst>
                <a:gd name="T0" fmla="*/ 492 w 570"/>
                <a:gd name="T1" fmla="*/ 2392 h 373"/>
                <a:gd name="T2" fmla="*/ 1024 w 570"/>
                <a:gd name="T3" fmla="*/ 2614 h 373"/>
                <a:gd name="T4" fmla="*/ 1574 w 570"/>
                <a:gd name="T5" fmla="*/ 2688 h 373"/>
                <a:gd name="T6" fmla="*/ 2372 w 570"/>
                <a:gd name="T7" fmla="*/ 2813 h 373"/>
                <a:gd name="T8" fmla="*/ 3068 w 570"/>
                <a:gd name="T9" fmla="*/ 2930 h 373"/>
                <a:gd name="T10" fmla="*/ 4470 w 570"/>
                <a:gd name="T11" fmla="*/ 3086 h 373"/>
                <a:gd name="T12" fmla="*/ 4913 w 570"/>
                <a:gd name="T13" fmla="*/ 3006 h 373"/>
                <a:gd name="T14" fmla="*/ 5404 w 570"/>
                <a:gd name="T15" fmla="*/ 2959 h 373"/>
                <a:gd name="T16" fmla="*/ 5882 w 570"/>
                <a:gd name="T17" fmla="*/ 2775 h 373"/>
                <a:gd name="T18" fmla="*/ 6058 w 570"/>
                <a:gd name="T19" fmla="*/ 2531 h 373"/>
                <a:gd name="T20" fmla="*/ 6804 w 570"/>
                <a:gd name="T21" fmla="*/ 2311 h 373"/>
                <a:gd name="T22" fmla="*/ 7193 w 570"/>
                <a:gd name="T23" fmla="*/ 2464 h 373"/>
                <a:gd name="T24" fmla="*/ 8230 w 570"/>
                <a:gd name="T25" fmla="*/ 2464 h 373"/>
                <a:gd name="T26" fmla="*/ 8953 w 570"/>
                <a:gd name="T27" fmla="*/ 2585 h 373"/>
                <a:gd name="T28" fmla="*/ 9399 w 570"/>
                <a:gd name="T29" fmla="*/ 2611 h 373"/>
                <a:gd name="T30" fmla="*/ 9616 w 570"/>
                <a:gd name="T31" fmla="*/ 2587 h 373"/>
                <a:gd name="T32" fmla="*/ 9368 w 570"/>
                <a:gd name="T33" fmla="*/ 2261 h 373"/>
                <a:gd name="T34" fmla="*/ 9325 w 570"/>
                <a:gd name="T35" fmla="*/ 2121 h 373"/>
                <a:gd name="T36" fmla="*/ 9551 w 570"/>
                <a:gd name="T37" fmla="*/ 2099 h 373"/>
                <a:gd name="T38" fmla="*/ 9991 w 570"/>
                <a:gd name="T39" fmla="*/ 2033 h 373"/>
                <a:gd name="T40" fmla="*/ 10380 w 570"/>
                <a:gd name="T41" fmla="*/ 1837 h 373"/>
                <a:gd name="T42" fmla="*/ 10679 w 570"/>
                <a:gd name="T43" fmla="*/ 1627 h 373"/>
                <a:gd name="T44" fmla="*/ 11001 w 570"/>
                <a:gd name="T45" fmla="*/ 1419 h 373"/>
                <a:gd name="T46" fmla="*/ 10893 w 570"/>
                <a:gd name="T47" fmla="*/ 1225 h 373"/>
                <a:gd name="T48" fmla="*/ 10943 w 570"/>
                <a:gd name="T49" fmla="*/ 1074 h 373"/>
                <a:gd name="T50" fmla="*/ 11191 w 570"/>
                <a:gd name="T51" fmla="*/ 925 h 373"/>
                <a:gd name="T52" fmla="*/ 11191 w 570"/>
                <a:gd name="T53" fmla="*/ 805 h 373"/>
                <a:gd name="T54" fmla="*/ 11382 w 570"/>
                <a:gd name="T55" fmla="*/ 720 h 373"/>
                <a:gd name="T56" fmla="*/ 11607 w 570"/>
                <a:gd name="T57" fmla="*/ 520 h 373"/>
                <a:gd name="T58" fmla="*/ 10439 w 570"/>
                <a:gd name="T59" fmla="*/ 479 h 373"/>
                <a:gd name="T60" fmla="*/ 9804 w 570"/>
                <a:gd name="T61" fmla="*/ 674 h 373"/>
                <a:gd name="T62" fmla="*/ 9141 w 570"/>
                <a:gd name="T63" fmla="*/ 670 h 373"/>
                <a:gd name="T64" fmla="*/ 8764 w 570"/>
                <a:gd name="T65" fmla="*/ 617 h 373"/>
                <a:gd name="T66" fmla="*/ 8283 w 570"/>
                <a:gd name="T67" fmla="*/ 520 h 373"/>
                <a:gd name="T68" fmla="*/ 7718 w 570"/>
                <a:gd name="T69" fmla="*/ 532 h 373"/>
                <a:gd name="T70" fmla="*/ 7308 w 570"/>
                <a:gd name="T71" fmla="*/ 151 h 373"/>
                <a:gd name="T72" fmla="*/ 6882 w 570"/>
                <a:gd name="T73" fmla="*/ 151 h 373"/>
                <a:gd name="T74" fmla="*/ 6338 w 570"/>
                <a:gd name="T75" fmla="*/ 247 h 373"/>
                <a:gd name="T76" fmla="*/ 5949 w 570"/>
                <a:gd name="T77" fmla="*/ 33 h 373"/>
                <a:gd name="T78" fmla="*/ 5012 w 570"/>
                <a:gd name="T79" fmla="*/ 48 h 373"/>
                <a:gd name="T80" fmla="*/ 4089 w 570"/>
                <a:gd name="T81" fmla="*/ 103 h 373"/>
                <a:gd name="T82" fmla="*/ 3674 w 570"/>
                <a:gd name="T83" fmla="*/ 168 h 373"/>
                <a:gd name="T84" fmla="*/ 3245 w 570"/>
                <a:gd name="T85" fmla="*/ 269 h 373"/>
                <a:gd name="T86" fmla="*/ 3000 w 570"/>
                <a:gd name="T87" fmla="*/ 204 h 373"/>
                <a:gd name="T88" fmla="*/ 2664 w 570"/>
                <a:gd name="T89" fmla="*/ 299 h 373"/>
                <a:gd name="T90" fmla="*/ 2922 w 570"/>
                <a:gd name="T91" fmla="*/ 507 h 373"/>
                <a:gd name="T92" fmla="*/ 3438 w 570"/>
                <a:gd name="T93" fmla="*/ 703 h 373"/>
                <a:gd name="T94" fmla="*/ 3634 w 570"/>
                <a:gd name="T95" fmla="*/ 927 h 373"/>
                <a:gd name="T96" fmla="*/ 3746 w 570"/>
                <a:gd name="T97" fmla="*/ 1093 h 373"/>
                <a:gd name="T98" fmla="*/ 4046 w 570"/>
                <a:gd name="T99" fmla="*/ 1165 h 373"/>
                <a:gd name="T100" fmla="*/ 3784 w 570"/>
                <a:gd name="T101" fmla="*/ 1320 h 373"/>
                <a:gd name="T102" fmla="*/ 3382 w 570"/>
                <a:gd name="T103" fmla="*/ 1378 h 373"/>
                <a:gd name="T104" fmla="*/ 2613 w 570"/>
                <a:gd name="T105" fmla="*/ 1613 h 373"/>
                <a:gd name="T106" fmla="*/ 1832 w 570"/>
                <a:gd name="T107" fmla="*/ 1642 h 373"/>
                <a:gd name="T108" fmla="*/ 1167 w 570"/>
                <a:gd name="T109" fmla="*/ 1699 h 373"/>
                <a:gd name="T110" fmla="*/ 932 w 570"/>
                <a:gd name="T111" fmla="*/ 1735 h 373"/>
                <a:gd name="T112" fmla="*/ 601 w 570"/>
                <a:gd name="T113" fmla="*/ 1916 h 373"/>
                <a:gd name="T114" fmla="*/ 0 w 570"/>
                <a:gd name="T115" fmla="*/ 2212 h 3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0"/>
                <a:gd name="T175" fmla="*/ 0 h 373"/>
                <a:gd name="T176" fmla="*/ 570 w 570"/>
                <a:gd name="T177" fmla="*/ 373 h 3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0" h="373">
                  <a:moveTo>
                    <a:pt x="0" y="267"/>
                  </a:moveTo>
                  <a:lnTo>
                    <a:pt x="2" y="268"/>
                  </a:lnTo>
                  <a:lnTo>
                    <a:pt x="3" y="268"/>
                  </a:lnTo>
                  <a:lnTo>
                    <a:pt x="9" y="273"/>
                  </a:lnTo>
                  <a:lnTo>
                    <a:pt x="17" y="277"/>
                  </a:lnTo>
                  <a:lnTo>
                    <a:pt x="20" y="282"/>
                  </a:lnTo>
                  <a:lnTo>
                    <a:pt x="24" y="289"/>
                  </a:lnTo>
                  <a:lnTo>
                    <a:pt x="26" y="291"/>
                  </a:lnTo>
                  <a:lnTo>
                    <a:pt x="29" y="297"/>
                  </a:lnTo>
                  <a:lnTo>
                    <a:pt x="30" y="304"/>
                  </a:lnTo>
                  <a:lnTo>
                    <a:pt x="33" y="309"/>
                  </a:lnTo>
                  <a:lnTo>
                    <a:pt x="36" y="310"/>
                  </a:lnTo>
                  <a:lnTo>
                    <a:pt x="47" y="316"/>
                  </a:lnTo>
                  <a:lnTo>
                    <a:pt x="50" y="316"/>
                  </a:lnTo>
                  <a:lnTo>
                    <a:pt x="51" y="318"/>
                  </a:lnTo>
                  <a:lnTo>
                    <a:pt x="54" y="318"/>
                  </a:lnTo>
                  <a:lnTo>
                    <a:pt x="59" y="318"/>
                  </a:lnTo>
                  <a:lnTo>
                    <a:pt x="66" y="322"/>
                  </a:lnTo>
                  <a:lnTo>
                    <a:pt x="72" y="324"/>
                  </a:lnTo>
                  <a:lnTo>
                    <a:pt x="72" y="325"/>
                  </a:lnTo>
                  <a:lnTo>
                    <a:pt x="77" y="325"/>
                  </a:lnTo>
                  <a:lnTo>
                    <a:pt x="81" y="327"/>
                  </a:lnTo>
                  <a:lnTo>
                    <a:pt x="86" y="328"/>
                  </a:lnTo>
                  <a:lnTo>
                    <a:pt x="89" y="328"/>
                  </a:lnTo>
                  <a:lnTo>
                    <a:pt x="98" y="331"/>
                  </a:lnTo>
                  <a:lnTo>
                    <a:pt x="107" y="336"/>
                  </a:lnTo>
                  <a:lnTo>
                    <a:pt x="108" y="336"/>
                  </a:lnTo>
                  <a:lnTo>
                    <a:pt x="116" y="340"/>
                  </a:lnTo>
                  <a:lnTo>
                    <a:pt x="122" y="343"/>
                  </a:lnTo>
                  <a:lnTo>
                    <a:pt x="126" y="345"/>
                  </a:lnTo>
                  <a:lnTo>
                    <a:pt x="129" y="346"/>
                  </a:lnTo>
                  <a:lnTo>
                    <a:pt x="140" y="351"/>
                  </a:lnTo>
                  <a:lnTo>
                    <a:pt x="143" y="352"/>
                  </a:lnTo>
                  <a:lnTo>
                    <a:pt x="149" y="352"/>
                  </a:lnTo>
                  <a:lnTo>
                    <a:pt x="150" y="354"/>
                  </a:lnTo>
                  <a:lnTo>
                    <a:pt x="158" y="354"/>
                  </a:lnTo>
                  <a:lnTo>
                    <a:pt x="161" y="355"/>
                  </a:lnTo>
                  <a:lnTo>
                    <a:pt x="170" y="358"/>
                  </a:lnTo>
                  <a:lnTo>
                    <a:pt x="171" y="358"/>
                  </a:lnTo>
                  <a:lnTo>
                    <a:pt x="201" y="366"/>
                  </a:lnTo>
                  <a:lnTo>
                    <a:pt x="210" y="369"/>
                  </a:lnTo>
                  <a:lnTo>
                    <a:pt x="218" y="373"/>
                  </a:lnTo>
                  <a:lnTo>
                    <a:pt x="224" y="373"/>
                  </a:lnTo>
                  <a:lnTo>
                    <a:pt x="230" y="367"/>
                  </a:lnTo>
                  <a:lnTo>
                    <a:pt x="231" y="364"/>
                  </a:lnTo>
                  <a:lnTo>
                    <a:pt x="233" y="364"/>
                  </a:lnTo>
                  <a:lnTo>
                    <a:pt x="237" y="363"/>
                  </a:lnTo>
                  <a:lnTo>
                    <a:pt x="239" y="364"/>
                  </a:lnTo>
                  <a:lnTo>
                    <a:pt x="240" y="363"/>
                  </a:lnTo>
                  <a:lnTo>
                    <a:pt x="245" y="364"/>
                  </a:lnTo>
                  <a:lnTo>
                    <a:pt x="248" y="366"/>
                  </a:lnTo>
                  <a:lnTo>
                    <a:pt x="257" y="370"/>
                  </a:lnTo>
                  <a:lnTo>
                    <a:pt x="258" y="370"/>
                  </a:lnTo>
                  <a:lnTo>
                    <a:pt x="263" y="373"/>
                  </a:lnTo>
                  <a:lnTo>
                    <a:pt x="261" y="367"/>
                  </a:lnTo>
                  <a:lnTo>
                    <a:pt x="264" y="357"/>
                  </a:lnTo>
                  <a:lnTo>
                    <a:pt x="264" y="336"/>
                  </a:lnTo>
                  <a:lnTo>
                    <a:pt x="273" y="333"/>
                  </a:lnTo>
                  <a:lnTo>
                    <a:pt x="278" y="336"/>
                  </a:lnTo>
                  <a:lnTo>
                    <a:pt x="282" y="334"/>
                  </a:lnTo>
                  <a:lnTo>
                    <a:pt x="281" y="333"/>
                  </a:lnTo>
                  <a:lnTo>
                    <a:pt x="282" y="333"/>
                  </a:lnTo>
                  <a:lnTo>
                    <a:pt x="287" y="336"/>
                  </a:lnTo>
                  <a:lnTo>
                    <a:pt x="291" y="333"/>
                  </a:lnTo>
                  <a:lnTo>
                    <a:pt x="291" y="330"/>
                  </a:lnTo>
                  <a:lnTo>
                    <a:pt x="297" y="328"/>
                  </a:lnTo>
                  <a:lnTo>
                    <a:pt x="299" y="325"/>
                  </a:lnTo>
                  <a:lnTo>
                    <a:pt x="299" y="319"/>
                  </a:lnTo>
                  <a:lnTo>
                    <a:pt x="297" y="310"/>
                  </a:lnTo>
                  <a:lnTo>
                    <a:pt x="296" y="306"/>
                  </a:lnTo>
                  <a:lnTo>
                    <a:pt x="296" y="289"/>
                  </a:lnTo>
                  <a:lnTo>
                    <a:pt x="299" y="282"/>
                  </a:lnTo>
                  <a:lnTo>
                    <a:pt x="312" y="276"/>
                  </a:lnTo>
                  <a:lnTo>
                    <a:pt x="317" y="276"/>
                  </a:lnTo>
                  <a:lnTo>
                    <a:pt x="320" y="277"/>
                  </a:lnTo>
                  <a:lnTo>
                    <a:pt x="323" y="280"/>
                  </a:lnTo>
                  <a:lnTo>
                    <a:pt x="332" y="279"/>
                  </a:lnTo>
                  <a:lnTo>
                    <a:pt x="335" y="282"/>
                  </a:lnTo>
                  <a:lnTo>
                    <a:pt x="338" y="285"/>
                  </a:lnTo>
                  <a:lnTo>
                    <a:pt x="339" y="288"/>
                  </a:lnTo>
                  <a:lnTo>
                    <a:pt x="347" y="295"/>
                  </a:lnTo>
                  <a:lnTo>
                    <a:pt x="348" y="297"/>
                  </a:lnTo>
                  <a:lnTo>
                    <a:pt x="350" y="297"/>
                  </a:lnTo>
                  <a:lnTo>
                    <a:pt x="351" y="298"/>
                  </a:lnTo>
                  <a:lnTo>
                    <a:pt x="357" y="298"/>
                  </a:lnTo>
                  <a:lnTo>
                    <a:pt x="359" y="298"/>
                  </a:lnTo>
                  <a:lnTo>
                    <a:pt x="360" y="298"/>
                  </a:lnTo>
                  <a:lnTo>
                    <a:pt x="371" y="298"/>
                  </a:lnTo>
                  <a:lnTo>
                    <a:pt x="375" y="295"/>
                  </a:lnTo>
                  <a:lnTo>
                    <a:pt x="393" y="295"/>
                  </a:lnTo>
                  <a:lnTo>
                    <a:pt x="402" y="298"/>
                  </a:lnTo>
                  <a:lnTo>
                    <a:pt x="414" y="301"/>
                  </a:lnTo>
                  <a:lnTo>
                    <a:pt x="422" y="303"/>
                  </a:lnTo>
                  <a:lnTo>
                    <a:pt x="425" y="304"/>
                  </a:lnTo>
                  <a:lnTo>
                    <a:pt x="428" y="303"/>
                  </a:lnTo>
                  <a:lnTo>
                    <a:pt x="431" y="303"/>
                  </a:lnTo>
                  <a:lnTo>
                    <a:pt x="429" y="309"/>
                  </a:lnTo>
                  <a:lnTo>
                    <a:pt x="437" y="312"/>
                  </a:lnTo>
                  <a:lnTo>
                    <a:pt x="438" y="310"/>
                  </a:lnTo>
                  <a:lnTo>
                    <a:pt x="440" y="310"/>
                  </a:lnTo>
                  <a:lnTo>
                    <a:pt x="443" y="310"/>
                  </a:lnTo>
                  <a:lnTo>
                    <a:pt x="444" y="310"/>
                  </a:lnTo>
                  <a:lnTo>
                    <a:pt x="450" y="310"/>
                  </a:lnTo>
                  <a:lnTo>
                    <a:pt x="452" y="313"/>
                  </a:lnTo>
                  <a:lnTo>
                    <a:pt x="459" y="315"/>
                  </a:lnTo>
                  <a:lnTo>
                    <a:pt x="458" y="321"/>
                  </a:lnTo>
                  <a:lnTo>
                    <a:pt x="459" y="322"/>
                  </a:lnTo>
                  <a:lnTo>
                    <a:pt x="465" y="322"/>
                  </a:lnTo>
                  <a:lnTo>
                    <a:pt x="473" y="319"/>
                  </a:lnTo>
                  <a:lnTo>
                    <a:pt x="473" y="316"/>
                  </a:lnTo>
                  <a:lnTo>
                    <a:pt x="473" y="315"/>
                  </a:lnTo>
                  <a:lnTo>
                    <a:pt x="470" y="313"/>
                  </a:lnTo>
                  <a:lnTo>
                    <a:pt x="465" y="307"/>
                  </a:lnTo>
                  <a:lnTo>
                    <a:pt x="462" y="291"/>
                  </a:lnTo>
                  <a:lnTo>
                    <a:pt x="462" y="288"/>
                  </a:lnTo>
                  <a:lnTo>
                    <a:pt x="461" y="285"/>
                  </a:lnTo>
                  <a:lnTo>
                    <a:pt x="459" y="279"/>
                  </a:lnTo>
                  <a:lnTo>
                    <a:pt x="458" y="277"/>
                  </a:lnTo>
                  <a:lnTo>
                    <a:pt x="458" y="274"/>
                  </a:lnTo>
                  <a:lnTo>
                    <a:pt x="459" y="273"/>
                  </a:lnTo>
                  <a:lnTo>
                    <a:pt x="459" y="270"/>
                  </a:lnTo>
                  <a:lnTo>
                    <a:pt x="456" y="270"/>
                  </a:lnTo>
                  <a:lnTo>
                    <a:pt x="455" y="267"/>
                  </a:lnTo>
                  <a:lnTo>
                    <a:pt x="455" y="264"/>
                  </a:lnTo>
                  <a:lnTo>
                    <a:pt x="458" y="262"/>
                  </a:lnTo>
                  <a:lnTo>
                    <a:pt x="456" y="256"/>
                  </a:lnTo>
                  <a:lnTo>
                    <a:pt x="455" y="253"/>
                  </a:lnTo>
                  <a:lnTo>
                    <a:pt x="455" y="249"/>
                  </a:lnTo>
                  <a:lnTo>
                    <a:pt x="458" y="246"/>
                  </a:lnTo>
                  <a:lnTo>
                    <a:pt x="462" y="246"/>
                  </a:lnTo>
                  <a:lnTo>
                    <a:pt x="464" y="250"/>
                  </a:lnTo>
                  <a:lnTo>
                    <a:pt x="465" y="253"/>
                  </a:lnTo>
                  <a:lnTo>
                    <a:pt x="467" y="253"/>
                  </a:lnTo>
                  <a:lnTo>
                    <a:pt x="471" y="250"/>
                  </a:lnTo>
                  <a:lnTo>
                    <a:pt x="473" y="246"/>
                  </a:lnTo>
                  <a:lnTo>
                    <a:pt x="474" y="244"/>
                  </a:lnTo>
                  <a:lnTo>
                    <a:pt x="474" y="247"/>
                  </a:lnTo>
                  <a:lnTo>
                    <a:pt x="483" y="247"/>
                  </a:lnTo>
                  <a:lnTo>
                    <a:pt x="485" y="249"/>
                  </a:lnTo>
                  <a:lnTo>
                    <a:pt x="488" y="246"/>
                  </a:lnTo>
                  <a:lnTo>
                    <a:pt x="488" y="243"/>
                  </a:lnTo>
                  <a:lnTo>
                    <a:pt x="492" y="241"/>
                  </a:lnTo>
                  <a:lnTo>
                    <a:pt x="494" y="240"/>
                  </a:lnTo>
                  <a:lnTo>
                    <a:pt x="494" y="238"/>
                  </a:lnTo>
                  <a:lnTo>
                    <a:pt x="495" y="235"/>
                  </a:lnTo>
                  <a:lnTo>
                    <a:pt x="497" y="231"/>
                  </a:lnTo>
                  <a:lnTo>
                    <a:pt x="507" y="222"/>
                  </a:lnTo>
                  <a:lnTo>
                    <a:pt x="512" y="211"/>
                  </a:lnTo>
                  <a:lnTo>
                    <a:pt x="515" y="208"/>
                  </a:lnTo>
                  <a:lnTo>
                    <a:pt x="518" y="207"/>
                  </a:lnTo>
                  <a:lnTo>
                    <a:pt x="518" y="205"/>
                  </a:lnTo>
                  <a:lnTo>
                    <a:pt x="516" y="202"/>
                  </a:lnTo>
                  <a:lnTo>
                    <a:pt x="518" y="199"/>
                  </a:lnTo>
                  <a:lnTo>
                    <a:pt x="522" y="196"/>
                  </a:lnTo>
                  <a:lnTo>
                    <a:pt x="522" y="181"/>
                  </a:lnTo>
                  <a:lnTo>
                    <a:pt x="525" y="181"/>
                  </a:lnTo>
                  <a:lnTo>
                    <a:pt x="528" y="178"/>
                  </a:lnTo>
                  <a:lnTo>
                    <a:pt x="526" y="175"/>
                  </a:lnTo>
                  <a:lnTo>
                    <a:pt x="529" y="172"/>
                  </a:lnTo>
                  <a:lnTo>
                    <a:pt x="535" y="174"/>
                  </a:lnTo>
                  <a:lnTo>
                    <a:pt x="537" y="172"/>
                  </a:lnTo>
                  <a:lnTo>
                    <a:pt x="541" y="171"/>
                  </a:lnTo>
                  <a:lnTo>
                    <a:pt x="540" y="162"/>
                  </a:lnTo>
                  <a:lnTo>
                    <a:pt x="537" y="160"/>
                  </a:lnTo>
                  <a:lnTo>
                    <a:pt x="537" y="157"/>
                  </a:lnTo>
                  <a:lnTo>
                    <a:pt x="537" y="156"/>
                  </a:lnTo>
                  <a:lnTo>
                    <a:pt x="534" y="151"/>
                  </a:lnTo>
                  <a:lnTo>
                    <a:pt x="532" y="148"/>
                  </a:lnTo>
                  <a:lnTo>
                    <a:pt x="535" y="147"/>
                  </a:lnTo>
                  <a:lnTo>
                    <a:pt x="534" y="139"/>
                  </a:lnTo>
                  <a:lnTo>
                    <a:pt x="532" y="139"/>
                  </a:lnTo>
                  <a:lnTo>
                    <a:pt x="531" y="136"/>
                  </a:lnTo>
                  <a:lnTo>
                    <a:pt x="529" y="132"/>
                  </a:lnTo>
                  <a:lnTo>
                    <a:pt x="532" y="130"/>
                  </a:lnTo>
                  <a:lnTo>
                    <a:pt x="535" y="130"/>
                  </a:lnTo>
                  <a:lnTo>
                    <a:pt x="537" y="130"/>
                  </a:lnTo>
                  <a:lnTo>
                    <a:pt x="540" y="132"/>
                  </a:lnTo>
                  <a:lnTo>
                    <a:pt x="546" y="126"/>
                  </a:lnTo>
                  <a:lnTo>
                    <a:pt x="546" y="124"/>
                  </a:lnTo>
                  <a:lnTo>
                    <a:pt x="544" y="123"/>
                  </a:lnTo>
                  <a:lnTo>
                    <a:pt x="546" y="111"/>
                  </a:lnTo>
                  <a:lnTo>
                    <a:pt x="547" y="111"/>
                  </a:lnTo>
                  <a:lnTo>
                    <a:pt x="549" y="109"/>
                  </a:lnTo>
                  <a:lnTo>
                    <a:pt x="550" y="106"/>
                  </a:lnTo>
                  <a:lnTo>
                    <a:pt x="552" y="105"/>
                  </a:lnTo>
                  <a:lnTo>
                    <a:pt x="550" y="102"/>
                  </a:lnTo>
                  <a:lnTo>
                    <a:pt x="550" y="100"/>
                  </a:lnTo>
                  <a:lnTo>
                    <a:pt x="549" y="97"/>
                  </a:lnTo>
                  <a:lnTo>
                    <a:pt x="547" y="97"/>
                  </a:lnTo>
                  <a:lnTo>
                    <a:pt x="547" y="90"/>
                  </a:lnTo>
                  <a:lnTo>
                    <a:pt x="544" y="90"/>
                  </a:lnTo>
                  <a:lnTo>
                    <a:pt x="546" y="87"/>
                  </a:lnTo>
                  <a:lnTo>
                    <a:pt x="549" y="85"/>
                  </a:lnTo>
                  <a:lnTo>
                    <a:pt x="550" y="87"/>
                  </a:lnTo>
                  <a:lnTo>
                    <a:pt x="553" y="87"/>
                  </a:lnTo>
                  <a:lnTo>
                    <a:pt x="556" y="87"/>
                  </a:lnTo>
                  <a:lnTo>
                    <a:pt x="562" y="78"/>
                  </a:lnTo>
                  <a:lnTo>
                    <a:pt x="564" y="78"/>
                  </a:lnTo>
                  <a:lnTo>
                    <a:pt x="567" y="79"/>
                  </a:lnTo>
                  <a:lnTo>
                    <a:pt x="567" y="76"/>
                  </a:lnTo>
                  <a:lnTo>
                    <a:pt x="570" y="69"/>
                  </a:lnTo>
                  <a:lnTo>
                    <a:pt x="570" y="64"/>
                  </a:lnTo>
                  <a:lnTo>
                    <a:pt x="567" y="63"/>
                  </a:lnTo>
                  <a:lnTo>
                    <a:pt x="534" y="57"/>
                  </a:lnTo>
                  <a:lnTo>
                    <a:pt x="531" y="54"/>
                  </a:lnTo>
                  <a:lnTo>
                    <a:pt x="516" y="46"/>
                  </a:lnTo>
                  <a:lnTo>
                    <a:pt x="515" y="51"/>
                  </a:lnTo>
                  <a:lnTo>
                    <a:pt x="515" y="55"/>
                  </a:lnTo>
                  <a:lnTo>
                    <a:pt x="512" y="57"/>
                  </a:lnTo>
                  <a:lnTo>
                    <a:pt x="510" y="58"/>
                  </a:lnTo>
                  <a:lnTo>
                    <a:pt x="510" y="60"/>
                  </a:lnTo>
                  <a:lnTo>
                    <a:pt x="506" y="67"/>
                  </a:lnTo>
                  <a:lnTo>
                    <a:pt x="500" y="78"/>
                  </a:lnTo>
                  <a:lnTo>
                    <a:pt x="494" y="81"/>
                  </a:lnTo>
                  <a:lnTo>
                    <a:pt x="485" y="84"/>
                  </a:lnTo>
                  <a:lnTo>
                    <a:pt x="480" y="84"/>
                  </a:lnTo>
                  <a:lnTo>
                    <a:pt x="479" y="82"/>
                  </a:lnTo>
                  <a:lnTo>
                    <a:pt x="476" y="81"/>
                  </a:lnTo>
                  <a:lnTo>
                    <a:pt x="470" y="82"/>
                  </a:lnTo>
                  <a:lnTo>
                    <a:pt x="461" y="82"/>
                  </a:lnTo>
                  <a:lnTo>
                    <a:pt x="456" y="84"/>
                  </a:lnTo>
                  <a:lnTo>
                    <a:pt x="452" y="82"/>
                  </a:lnTo>
                  <a:lnTo>
                    <a:pt x="449" y="82"/>
                  </a:lnTo>
                  <a:lnTo>
                    <a:pt x="447" y="81"/>
                  </a:lnTo>
                  <a:lnTo>
                    <a:pt x="437" y="79"/>
                  </a:lnTo>
                  <a:lnTo>
                    <a:pt x="429" y="84"/>
                  </a:lnTo>
                  <a:lnTo>
                    <a:pt x="428" y="82"/>
                  </a:lnTo>
                  <a:lnTo>
                    <a:pt x="425" y="82"/>
                  </a:lnTo>
                  <a:lnTo>
                    <a:pt x="423" y="82"/>
                  </a:lnTo>
                  <a:lnTo>
                    <a:pt x="425" y="79"/>
                  </a:lnTo>
                  <a:lnTo>
                    <a:pt x="429" y="75"/>
                  </a:lnTo>
                  <a:lnTo>
                    <a:pt x="432" y="72"/>
                  </a:lnTo>
                  <a:lnTo>
                    <a:pt x="429" y="63"/>
                  </a:lnTo>
                  <a:lnTo>
                    <a:pt x="426" y="60"/>
                  </a:lnTo>
                  <a:lnTo>
                    <a:pt x="419" y="58"/>
                  </a:lnTo>
                  <a:lnTo>
                    <a:pt x="411" y="60"/>
                  </a:lnTo>
                  <a:lnTo>
                    <a:pt x="407" y="60"/>
                  </a:lnTo>
                  <a:lnTo>
                    <a:pt x="405" y="63"/>
                  </a:lnTo>
                  <a:lnTo>
                    <a:pt x="396" y="60"/>
                  </a:lnTo>
                  <a:lnTo>
                    <a:pt x="393" y="64"/>
                  </a:lnTo>
                  <a:lnTo>
                    <a:pt x="392" y="66"/>
                  </a:lnTo>
                  <a:lnTo>
                    <a:pt x="387" y="66"/>
                  </a:lnTo>
                  <a:lnTo>
                    <a:pt x="383" y="66"/>
                  </a:lnTo>
                  <a:lnTo>
                    <a:pt x="378" y="66"/>
                  </a:lnTo>
                  <a:lnTo>
                    <a:pt x="377" y="64"/>
                  </a:lnTo>
                  <a:lnTo>
                    <a:pt x="377" y="63"/>
                  </a:lnTo>
                  <a:lnTo>
                    <a:pt x="374" y="64"/>
                  </a:lnTo>
                  <a:lnTo>
                    <a:pt x="372" y="64"/>
                  </a:lnTo>
                  <a:lnTo>
                    <a:pt x="371" y="64"/>
                  </a:lnTo>
                  <a:lnTo>
                    <a:pt x="363" y="60"/>
                  </a:lnTo>
                  <a:lnTo>
                    <a:pt x="360" y="52"/>
                  </a:lnTo>
                  <a:lnTo>
                    <a:pt x="357" y="18"/>
                  </a:lnTo>
                  <a:lnTo>
                    <a:pt x="353" y="18"/>
                  </a:lnTo>
                  <a:lnTo>
                    <a:pt x="351" y="21"/>
                  </a:lnTo>
                  <a:lnTo>
                    <a:pt x="350" y="19"/>
                  </a:lnTo>
                  <a:lnTo>
                    <a:pt x="341" y="15"/>
                  </a:lnTo>
                  <a:lnTo>
                    <a:pt x="339" y="15"/>
                  </a:lnTo>
                  <a:lnTo>
                    <a:pt x="338" y="16"/>
                  </a:lnTo>
                  <a:lnTo>
                    <a:pt x="336" y="18"/>
                  </a:lnTo>
                  <a:lnTo>
                    <a:pt x="333" y="22"/>
                  </a:lnTo>
                  <a:lnTo>
                    <a:pt x="329" y="24"/>
                  </a:lnTo>
                  <a:lnTo>
                    <a:pt x="329" y="28"/>
                  </a:lnTo>
                  <a:lnTo>
                    <a:pt x="321" y="31"/>
                  </a:lnTo>
                  <a:lnTo>
                    <a:pt x="318" y="33"/>
                  </a:lnTo>
                  <a:lnTo>
                    <a:pt x="314" y="30"/>
                  </a:lnTo>
                  <a:lnTo>
                    <a:pt x="309" y="30"/>
                  </a:lnTo>
                  <a:lnTo>
                    <a:pt x="306" y="28"/>
                  </a:lnTo>
                  <a:lnTo>
                    <a:pt x="297" y="27"/>
                  </a:lnTo>
                  <a:lnTo>
                    <a:pt x="296" y="27"/>
                  </a:lnTo>
                  <a:lnTo>
                    <a:pt x="291" y="18"/>
                  </a:lnTo>
                  <a:lnTo>
                    <a:pt x="293" y="13"/>
                  </a:lnTo>
                  <a:lnTo>
                    <a:pt x="290" y="9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1" y="6"/>
                  </a:lnTo>
                  <a:lnTo>
                    <a:pt x="278" y="4"/>
                  </a:lnTo>
                  <a:lnTo>
                    <a:pt x="275" y="0"/>
                  </a:lnTo>
                  <a:lnTo>
                    <a:pt x="267" y="0"/>
                  </a:lnTo>
                  <a:lnTo>
                    <a:pt x="264" y="0"/>
                  </a:lnTo>
                  <a:lnTo>
                    <a:pt x="245" y="6"/>
                  </a:lnTo>
                  <a:lnTo>
                    <a:pt x="239" y="10"/>
                  </a:lnTo>
                  <a:lnTo>
                    <a:pt x="231" y="7"/>
                  </a:lnTo>
                  <a:lnTo>
                    <a:pt x="227" y="7"/>
                  </a:lnTo>
                  <a:lnTo>
                    <a:pt x="222" y="10"/>
                  </a:lnTo>
                  <a:lnTo>
                    <a:pt x="215" y="9"/>
                  </a:lnTo>
                  <a:lnTo>
                    <a:pt x="204" y="12"/>
                  </a:lnTo>
                  <a:lnTo>
                    <a:pt x="200" y="12"/>
                  </a:lnTo>
                  <a:lnTo>
                    <a:pt x="198" y="12"/>
                  </a:lnTo>
                  <a:lnTo>
                    <a:pt x="189" y="13"/>
                  </a:lnTo>
                  <a:lnTo>
                    <a:pt x="188" y="16"/>
                  </a:lnTo>
                  <a:lnTo>
                    <a:pt x="186" y="18"/>
                  </a:lnTo>
                  <a:lnTo>
                    <a:pt x="185" y="18"/>
                  </a:lnTo>
                  <a:lnTo>
                    <a:pt x="183" y="19"/>
                  </a:lnTo>
                  <a:lnTo>
                    <a:pt x="179" y="21"/>
                  </a:lnTo>
                  <a:lnTo>
                    <a:pt x="176" y="24"/>
                  </a:lnTo>
                  <a:lnTo>
                    <a:pt x="168" y="30"/>
                  </a:lnTo>
                  <a:lnTo>
                    <a:pt x="164" y="30"/>
                  </a:lnTo>
                  <a:lnTo>
                    <a:pt x="161" y="30"/>
                  </a:lnTo>
                  <a:lnTo>
                    <a:pt x="161" y="34"/>
                  </a:lnTo>
                  <a:lnTo>
                    <a:pt x="159" y="34"/>
                  </a:lnTo>
                  <a:lnTo>
                    <a:pt x="158" y="33"/>
                  </a:lnTo>
                  <a:lnTo>
                    <a:pt x="156" y="28"/>
                  </a:lnTo>
                  <a:lnTo>
                    <a:pt x="153" y="25"/>
                  </a:lnTo>
                  <a:lnTo>
                    <a:pt x="149" y="24"/>
                  </a:lnTo>
                  <a:lnTo>
                    <a:pt x="144" y="22"/>
                  </a:lnTo>
                  <a:lnTo>
                    <a:pt x="143" y="24"/>
                  </a:lnTo>
                  <a:lnTo>
                    <a:pt x="146" y="25"/>
                  </a:lnTo>
                  <a:lnTo>
                    <a:pt x="147" y="25"/>
                  </a:lnTo>
                  <a:lnTo>
                    <a:pt x="147" y="30"/>
                  </a:lnTo>
                  <a:lnTo>
                    <a:pt x="146" y="30"/>
                  </a:lnTo>
                  <a:lnTo>
                    <a:pt x="143" y="27"/>
                  </a:lnTo>
                  <a:lnTo>
                    <a:pt x="137" y="27"/>
                  </a:lnTo>
                  <a:lnTo>
                    <a:pt x="135" y="25"/>
                  </a:lnTo>
                  <a:lnTo>
                    <a:pt x="132" y="27"/>
                  </a:lnTo>
                  <a:lnTo>
                    <a:pt x="131" y="36"/>
                  </a:lnTo>
                  <a:lnTo>
                    <a:pt x="128" y="43"/>
                  </a:lnTo>
                  <a:lnTo>
                    <a:pt x="129" y="51"/>
                  </a:lnTo>
                  <a:lnTo>
                    <a:pt x="125" y="58"/>
                  </a:lnTo>
                  <a:lnTo>
                    <a:pt x="131" y="61"/>
                  </a:lnTo>
                  <a:lnTo>
                    <a:pt x="134" y="58"/>
                  </a:lnTo>
                  <a:lnTo>
                    <a:pt x="138" y="57"/>
                  </a:lnTo>
                  <a:lnTo>
                    <a:pt x="143" y="61"/>
                  </a:lnTo>
                  <a:lnTo>
                    <a:pt x="147" y="54"/>
                  </a:lnTo>
                  <a:lnTo>
                    <a:pt x="155" y="61"/>
                  </a:lnTo>
                  <a:lnTo>
                    <a:pt x="161" y="63"/>
                  </a:lnTo>
                  <a:lnTo>
                    <a:pt x="167" y="67"/>
                  </a:lnTo>
                  <a:lnTo>
                    <a:pt x="170" y="72"/>
                  </a:lnTo>
                  <a:lnTo>
                    <a:pt x="171" y="78"/>
                  </a:lnTo>
                  <a:lnTo>
                    <a:pt x="168" y="85"/>
                  </a:lnTo>
                  <a:lnTo>
                    <a:pt x="162" y="85"/>
                  </a:lnTo>
                  <a:lnTo>
                    <a:pt x="158" y="91"/>
                  </a:lnTo>
                  <a:lnTo>
                    <a:pt x="159" y="97"/>
                  </a:lnTo>
                  <a:lnTo>
                    <a:pt x="167" y="100"/>
                  </a:lnTo>
                  <a:lnTo>
                    <a:pt x="168" y="106"/>
                  </a:lnTo>
                  <a:lnTo>
                    <a:pt x="171" y="106"/>
                  </a:lnTo>
                  <a:lnTo>
                    <a:pt x="177" y="112"/>
                  </a:lnTo>
                  <a:lnTo>
                    <a:pt x="176" y="118"/>
                  </a:lnTo>
                  <a:lnTo>
                    <a:pt x="177" y="126"/>
                  </a:lnTo>
                  <a:lnTo>
                    <a:pt x="177" y="127"/>
                  </a:lnTo>
                  <a:lnTo>
                    <a:pt x="174" y="130"/>
                  </a:lnTo>
                  <a:lnTo>
                    <a:pt x="174" y="133"/>
                  </a:lnTo>
                  <a:lnTo>
                    <a:pt x="183" y="129"/>
                  </a:lnTo>
                  <a:lnTo>
                    <a:pt x="183" y="132"/>
                  </a:lnTo>
                  <a:lnTo>
                    <a:pt x="189" y="129"/>
                  </a:lnTo>
                  <a:lnTo>
                    <a:pt x="192" y="126"/>
                  </a:lnTo>
                  <a:lnTo>
                    <a:pt x="197" y="127"/>
                  </a:lnTo>
                  <a:lnTo>
                    <a:pt x="200" y="132"/>
                  </a:lnTo>
                  <a:lnTo>
                    <a:pt x="200" y="133"/>
                  </a:lnTo>
                  <a:lnTo>
                    <a:pt x="198" y="135"/>
                  </a:lnTo>
                  <a:lnTo>
                    <a:pt x="198" y="141"/>
                  </a:lnTo>
                  <a:lnTo>
                    <a:pt x="197" y="145"/>
                  </a:lnTo>
                  <a:lnTo>
                    <a:pt x="195" y="145"/>
                  </a:lnTo>
                  <a:lnTo>
                    <a:pt x="194" y="148"/>
                  </a:lnTo>
                  <a:lnTo>
                    <a:pt x="192" y="150"/>
                  </a:lnTo>
                  <a:lnTo>
                    <a:pt x="191" y="154"/>
                  </a:lnTo>
                  <a:lnTo>
                    <a:pt x="188" y="154"/>
                  </a:lnTo>
                  <a:lnTo>
                    <a:pt x="185" y="159"/>
                  </a:lnTo>
                  <a:lnTo>
                    <a:pt x="185" y="162"/>
                  </a:lnTo>
                  <a:lnTo>
                    <a:pt x="185" y="165"/>
                  </a:lnTo>
                  <a:lnTo>
                    <a:pt x="180" y="169"/>
                  </a:lnTo>
                  <a:lnTo>
                    <a:pt x="179" y="166"/>
                  </a:lnTo>
                  <a:lnTo>
                    <a:pt x="176" y="166"/>
                  </a:lnTo>
                  <a:lnTo>
                    <a:pt x="171" y="165"/>
                  </a:lnTo>
                  <a:lnTo>
                    <a:pt x="165" y="166"/>
                  </a:lnTo>
                  <a:lnTo>
                    <a:pt x="164" y="168"/>
                  </a:lnTo>
                  <a:lnTo>
                    <a:pt x="155" y="171"/>
                  </a:lnTo>
                  <a:lnTo>
                    <a:pt x="146" y="178"/>
                  </a:lnTo>
                  <a:lnTo>
                    <a:pt x="141" y="183"/>
                  </a:lnTo>
                  <a:lnTo>
                    <a:pt x="138" y="189"/>
                  </a:lnTo>
                  <a:lnTo>
                    <a:pt x="131" y="192"/>
                  </a:lnTo>
                  <a:lnTo>
                    <a:pt x="128" y="195"/>
                  </a:lnTo>
                  <a:lnTo>
                    <a:pt x="114" y="201"/>
                  </a:lnTo>
                  <a:lnTo>
                    <a:pt x="111" y="201"/>
                  </a:lnTo>
                  <a:lnTo>
                    <a:pt x="111" y="202"/>
                  </a:lnTo>
                  <a:lnTo>
                    <a:pt x="108" y="204"/>
                  </a:lnTo>
                  <a:lnTo>
                    <a:pt x="104" y="208"/>
                  </a:lnTo>
                  <a:lnTo>
                    <a:pt x="96" y="208"/>
                  </a:lnTo>
                  <a:lnTo>
                    <a:pt x="90" y="198"/>
                  </a:lnTo>
                  <a:lnTo>
                    <a:pt x="90" y="196"/>
                  </a:lnTo>
                  <a:lnTo>
                    <a:pt x="84" y="201"/>
                  </a:lnTo>
                  <a:lnTo>
                    <a:pt x="78" y="207"/>
                  </a:lnTo>
                  <a:lnTo>
                    <a:pt x="74" y="207"/>
                  </a:lnTo>
                  <a:lnTo>
                    <a:pt x="60" y="202"/>
                  </a:lnTo>
                  <a:lnTo>
                    <a:pt x="60" y="204"/>
                  </a:lnTo>
                  <a:lnTo>
                    <a:pt x="57" y="205"/>
                  </a:lnTo>
                  <a:lnTo>
                    <a:pt x="57" y="207"/>
                  </a:lnTo>
                  <a:lnTo>
                    <a:pt x="54" y="211"/>
                  </a:lnTo>
                  <a:lnTo>
                    <a:pt x="53" y="213"/>
                  </a:lnTo>
                  <a:lnTo>
                    <a:pt x="50" y="213"/>
                  </a:lnTo>
                  <a:lnTo>
                    <a:pt x="48" y="211"/>
                  </a:lnTo>
                  <a:lnTo>
                    <a:pt x="47" y="211"/>
                  </a:lnTo>
                  <a:lnTo>
                    <a:pt x="45" y="210"/>
                  </a:lnTo>
                  <a:lnTo>
                    <a:pt x="42" y="213"/>
                  </a:lnTo>
                  <a:lnTo>
                    <a:pt x="44" y="214"/>
                  </a:lnTo>
                  <a:lnTo>
                    <a:pt x="44" y="217"/>
                  </a:lnTo>
                  <a:lnTo>
                    <a:pt x="44" y="219"/>
                  </a:lnTo>
                  <a:lnTo>
                    <a:pt x="41" y="222"/>
                  </a:lnTo>
                  <a:lnTo>
                    <a:pt x="33" y="228"/>
                  </a:lnTo>
                  <a:lnTo>
                    <a:pt x="30" y="232"/>
                  </a:lnTo>
                  <a:lnTo>
                    <a:pt x="27" y="237"/>
                  </a:lnTo>
                  <a:lnTo>
                    <a:pt x="15" y="249"/>
                  </a:lnTo>
                  <a:lnTo>
                    <a:pt x="3" y="258"/>
                  </a:lnTo>
                  <a:lnTo>
                    <a:pt x="5" y="262"/>
                  </a:lnTo>
                  <a:lnTo>
                    <a:pt x="3" y="265"/>
                  </a:lnTo>
                  <a:lnTo>
                    <a:pt x="3" y="26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09" name="Freeform 42" descr="Papel seda azul"/>
            <p:cNvSpPr>
              <a:spLocks noChangeAspect="1"/>
            </p:cNvSpPr>
            <p:nvPr/>
          </p:nvSpPr>
          <p:spPr bwMode="auto">
            <a:xfrm>
              <a:off x="4347923" y="5311521"/>
              <a:ext cx="194445" cy="203252"/>
            </a:xfrm>
            <a:custGeom>
              <a:avLst/>
              <a:gdLst>
                <a:gd name="T0" fmla="*/ 64 w 125"/>
                <a:gd name="T1" fmla="*/ 517 h 119"/>
                <a:gd name="T2" fmla="*/ 150 w 125"/>
                <a:gd name="T3" fmla="*/ 470 h 119"/>
                <a:gd name="T4" fmla="*/ 189 w 125"/>
                <a:gd name="T5" fmla="*/ 422 h 119"/>
                <a:gd name="T6" fmla="*/ 362 w 125"/>
                <a:gd name="T7" fmla="*/ 317 h 119"/>
                <a:gd name="T8" fmla="*/ 514 w 125"/>
                <a:gd name="T9" fmla="*/ 271 h 119"/>
                <a:gd name="T10" fmla="*/ 639 w 125"/>
                <a:gd name="T11" fmla="*/ 208 h 119"/>
                <a:gd name="T12" fmla="*/ 694 w 125"/>
                <a:gd name="T13" fmla="*/ 161 h 119"/>
                <a:gd name="T14" fmla="*/ 817 w 125"/>
                <a:gd name="T15" fmla="*/ 90 h 119"/>
                <a:gd name="T16" fmla="*/ 932 w 125"/>
                <a:gd name="T17" fmla="*/ 50 h 119"/>
                <a:gd name="T18" fmla="*/ 1195 w 125"/>
                <a:gd name="T19" fmla="*/ 74 h 119"/>
                <a:gd name="T20" fmla="*/ 1291 w 125"/>
                <a:gd name="T21" fmla="*/ 90 h 119"/>
                <a:gd name="T22" fmla="*/ 1412 w 125"/>
                <a:gd name="T23" fmla="*/ 90 h 119"/>
                <a:gd name="T24" fmla="*/ 1656 w 125"/>
                <a:gd name="T25" fmla="*/ 0 h 119"/>
                <a:gd name="T26" fmla="*/ 1778 w 125"/>
                <a:gd name="T27" fmla="*/ 41 h 119"/>
                <a:gd name="T28" fmla="*/ 1832 w 125"/>
                <a:gd name="T29" fmla="*/ 90 h 119"/>
                <a:gd name="T30" fmla="*/ 1883 w 125"/>
                <a:gd name="T31" fmla="*/ 191 h 119"/>
                <a:gd name="T32" fmla="*/ 1892 w 125"/>
                <a:gd name="T33" fmla="*/ 239 h 119"/>
                <a:gd name="T34" fmla="*/ 2080 w 125"/>
                <a:gd name="T35" fmla="*/ 308 h 119"/>
                <a:gd name="T36" fmla="*/ 2244 w 125"/>
                <a:gd name="T37" fmla="*/ 308 h 119"/>
                <a:gd name="T38" fmla="*/ 2358 w 125"/>
                <a:gd name="T39" fmla="*/ 308 h 119"/>
                <a:gd name="T40" fmla="*/ 2421 w 125"/>
                <a:gd name="T41" fmla="*/ 253 h 119"/>
                <a:gd name="T42" fmla="*/ 2470 w 125"/>
                <a:gd name="T43" fmla="*/ 291 h 119"/>
                <a:gd name="T44" fmla="*/ 2470 w 125"/>
                <a:gd name="T45" fmla="*/ 346 h 119"/>
                <a:gd name="T46" fmla="*/ 2367 w 125"/>
                <a:gd name="T47" fmla="*/ 402 h 119"/>
                <a:gd name="T48" fmla="*/ 2258 w 125"/>
                <a:gd name="T49" fmla="*/ 470 h 119"/>
                <a:gd name="T50" fmla="*/ 2289 w 125"/>
                <a:gd name="T51" fmla="*/ 557 h 119"/>
                <a:gd name="T52" fmla="*/ 2358 w 125"/>
                <a:gd name="T53" fmla="*/ 569 h 119"/>
                <a:gd name="T54" fmla="*/ 2431 w 125"/>
                <a:gd name="T55" fmla="*/ 626 h 119"/>
                <a:gd name="T56" fmla="*/ 2431 w 125"/>
                <a:gd name="T57" fmla="*/ 654 h 119"/>
                <a:gd name="T58" fmla="*/ 2333 w 125"/>
                <a:gd name="T59" fmla="*/ 679 h 119"/>
                <a:gd name="T60" fmla="*/ 2258 w 125"/>
                <a:gd name="T61" fmla="*/ 679 h 119"/>
                <a:gd name="T62" fmla="*/ 2244 w 125"/>
                <a:gd name="T63" fmla="*/ 735 h 119"/>
                <a:gd name="T64" fmla="*/ 2244 w 125"/>
                <a:gd name="T65" fmla="*/ 807 h 119"/>
                <a:gd name="T66" fmla="*/ 2142 w 125"/>
                <a:gd name="T67" fmla="*/ 926 h 119"/>
                <a:gd name="T68" fmla="*/ 2030 w 125"/>
                <a:gd name="T69" fmla="*/ 860 h 119"/>
                <a:gd name="T70" fmla="*/ 1892 w 125"/>
                <a:gd name="T71" fmla="*/ 837 h 119"/>
                <a:gd name="T72" fmla="*/ 1832 w 125"/>
                <a:gd name="T73" fmla="*/ 860 h 119"/>
                <a:gd name="T74" fmla="*/ 1585 w 125"/>
                <a:gd name="T75" fmla="*/ 918 h 119"/>
                <a:gd name="T76" fmla="*/ 1522 w 125"/>
                <a:gd name="T77" fmla="*/ 963 h 119"/>
                <a:gd name="T78" fmla="*/ 1406 w 125"/>
                <a:gd name="T79" fmla="*/ 971 h 119"/>
                <a:gd name="T80" fmla="*/ 1260 w 125"/>
                <a:gd name="T81" fmla="*/ 1020 h 119"/>
                <a:gd name="T82" fmla="*/ 1131 w 125"/>
                <a:gd name="T83" fmla="*/ 1000 h 119"/>
                <a:gd name="T84" fmla="*/ 1099 w 125"/>
                <a:gd name="T85" fmla="*/ 954 h 119"/>
                <a:gd name="T86" fmla="*/ 960 w 125"/>
                <a:gd name="T87" fmla="*/ 888 h 119"/>
                <a:gd name="T88" fmla="*/ 882 w 125"/>
                <a:gd name="T89" fmla="*/ 807 h 119"/>
                <a:gd name="T90" fmla="*/ 769 w 125"/>
                <a:gd name="T91" fmla="*/ 783 h 119"/>
                <a:gd name="T92" fmla="*/ 639 w 125"/>
                <a:gd name="T93" fmla="*/ 860 h 119"/>
                <a:gd name="T94" fmla="*/ 392 w 125"/>
                <a:gd name="T95" fmla="*/ 870 h 119"/>
                <a:gd name="T96" fmla="*/ 276 w 125"/>
                <a:gd name="T97" fmla="*/ 735 h 119"/>
                <a:gd name="T98" fmla="*/ 64 w 125"/>
                <a:gd name="T99" fmla="*/ 630 h 119"/>
                <a:gd name="T100" fmla="*/ 0 w 125"/>
                <a:gd name="T101" fmla="*/ 552 h 1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5"/>
                <a:gd name="T154" fmla="*/ 0 h 119"/>
                <a:gd name="T155" fmla="*/ 125 w 125"/>
                <a:gd name="T156" fmla="*/ 119 h 1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5" h="119">
                  <a:moveTo>
                    <a:pt x="0" y="62"/>
                  </a:moveTo>
                  <a:lnTo>
                    <a:pt x="3" y="59"/>
                  </a:lnTo>
                  <a:lnTo>
                    <a:pt x="5" y="59"/>
                  </a:lnTo>
                  <a:lnTo>
                    <a:pt x="8" y="54"/>
                  </a:lnTo>
                  <a:lnTo>
                    <a:pt x="9" y="51"/>
                  </a:lnTo>
                  <a:lnTo>
                    <a:pt x="9" y="48"/>
                  </a:lnTo>
                  <a:lnTo>
                    <a:pt x="18" y="39"/>
                  </a:lnTo>
                  <a:lnTo>
                    <a:pt x="18" y="36"/>
                  </a:lnTo>
                  <a:lnTo>
                    <a:pt x="20" y="35"/>
                  </a:lnTo>
                  <a:lnTo>
                    <a:pt x="26" y="30"/>
                  </a:lnTo>
                  <a:lnTo>
                    <a:pt x="30" y="27"/>
                  </a:lnTo>
                  <a:lnTo>
                    <a:pt x="33" y="24"/>
                  </a:lnTo>
                  <a:lnTo>
                    <a:pt x="35" y="23"/>
                  </a:lnTo>
                  <a:lnTo>
                    <a:pt x="35" y="18"/>
                  </a:lnTo>
                  <a:lnTo>
                    <a:pt x="38" y="12"/>
                  </a:lnTo>
                  <a:lnTo>
                    <a:pt x="41" y="11"/>
                  </a:lnTo>
                  <a:lnTo>
                    <a:pt x="44" y="6"/>
                  </a:lnTo>
                  <a:lnTo>
                    <a:pt x="47" y="6"/>
                  </a:lnTo>
                  <a:lnTo>
                    <a:pt x="51" y="8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5" y="11"/>
                  </a:lnTo>
                  <a:lnTo>
                    <a:pt x="69" y="12"/>
                  </a:lnTo>
                  <a:lnTo>
                    <a:pt x="72" y="11"/>
                  </a:lnTo>
                  <a:lnTo>
                    <a:pt x="80" y="3"/>
                  </a:lnTo>
                  <a:lnTo>
                    <a:pt x="84" y="0"/>
                  </a:lnTo>
                  <a:lnTo>
                    <a:pt x="87" y="3"/>
                  </a:lnTo>
                  <a:lnTo>
                    <a:pt x="89" y="5"/>
                  </a:lnTo>
                  <a:lnTo>
                    <a:pt x="90" y="6"/>
                  </a:lnTo>
                  <a:lnTo>
                    <a:pt x="92" y="11"/>
                  </a:lnTo>
                  <a:lnTo>
                    <a:pt x="92" y="12"/>
                  </a:lnTo>
                  <a:lnTo>
                    <a:pt x="95" y="21"/>
                  </a:lnTo>
                  <a:lnTo>
                    <a:pt x="98" y="24"/>
                  </a:lnTo>
                  <a:lnTo>
                    <a:pt x="96" y="27"/>
                  </a:lnTo>
                  <a:lnTo>
                    <a:pt x="99" y="33"/>
                  </a:lnTo>
                  <a:lnTo>
                    <a:pt x="105" y="35"/>
                  </a:lnTo>
                  <a:lnTo>
                    <a:pt x="110" y="35"/>
                  </a:lnTo>
                  <a:lnTo>
                    <a:pt x="113" y="35"/>
                  </a:lnTo>
                  <a:lnTo>
                    <a:pt x="116" y="35"/>
                  </a:lnTo>
                  <a:lnTo>
                    <a:pt x="119" y="35"/>
                  </a:lnTo>
                  <a:lnTo>
                    <a:pt x="119" y="33"/>
                  </a:lnTo>
                  <a:lnTo>
                    <a:pt x="122" y="29"/>
                  </a:lnTo>
                  <a:lnTo>
                    <a:pt x="125" y="26"/>
                  </a:lnTo>
                  <a:lnTo>
                    <a:pt x="125" y="33"/>
                  </a:lnTo>
                  <a:lnTo>
                    <a:pt x="125" y="38"/>
                  </a:lnTo>
                  <a:lnTo>
                    <a:pt x="125" y="39"/>
                  </a:lnTo>
                  <a:lnTo>
                    <a:pt x="123" y="42"/>
                  </a:lnTo>
                  <a:lnTo>
                    <a:pt x="120" y="45"/>
                  </a:lnTo>
                  <a:lnTo>
                    <a:pt x="122" y="48"/>
                  </a:lnTo>
                  <a:lnTo>
                    <a:pt x="114" y="54"/>
                  </a:lnTo>
                  <a:lnTo>
                    <a:pt x="114" y="62"/>
                  </a:lnTo>
                  <a:lnTo>
                    <a:pt x="116" y="63"/>
                  </a:lnTo>
                  <a:lnTo>
                    <a:pt x="117" y="63"/>
                  </a:lnTo>
                  <a:lnTo>
                    <a:pt x="119" y="65"/>
                  </a:lnTo>
                  <a:lnTo>
                    <a:pt x="122" y="69"/>
                  </a:lnTo>
                  <a:lnTo>
                    <a:pt x="123" y="71"/>
                  </a:lnTo>
                  <a:lnTo>
                    <a:pt x="123" y="72"/>
                  </a:lnTo>
                  <a:lnTo>
                    <a:pt x="123" y="75"/>
                  </a:lnTo>
                  <a:lnTo>
                    <a:pt x="120" y="75"/>
                  </a:lnTo>
                  <a:lnTo>
                    <a:pt x="117" y="77"/>
                  </a:lnTo>
                  <a:lnTo>
                    <a:pt x="116" y="75"/>
                  </a:lnTo>
                  <a:lnTo>
                    <a:pt x="114" y="77"/>
                  </a:lnTo>
                  <a:lnTo>
                    <a:pt x="114" y="78"/>
                  </a:lnTo>
                  <a:lnTo>
                    <a:pt x="113" y="84"/>
                  </a:lnTo>
                  <a:lnTo>
                    <a:pt x="114" y="89"/>
                  </a:lnTo>
                  <a:lnTo>
                    <a:pt x="113" y="92"/>
                  </a:lnTo>
                  <a:lnTo>
                    <a:pt x="113" y="102"/>
                  </a:lnTo>
                  <a:lnTo>
                    <a:pt x="108" y="105"/>
                  </a:lnTo>
                  <a:lnTo>
                    <a:pt x="107" y="104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6" y="95"/>
                  </a:lnTo>
                  <a:lnTo>
                    <a:pt x="95" y="93"/>
                  </a:lnTo>
                  <a:lnTo>
                    <a:pt x="92" y="98"/>
                  </a:lnTo>
                  <a:lnTo>
                    <a:pt x="86" y="102"/>
                  </a:lnTo>
                  <a:lnTo>
                    <a:pt x="80" y="104"/>
                  </a:lnTo>
                  <a:lnTo>
                    <a:pt x="78" y="110"/>
                  </a:lnTo>
                  <a:lnTo>
                    <a:pt x="77" y="110"/>
                  </a:lnTo>
                  <a:lnTo>
                    <a:pt x="74" y="111"/>
                  </a:lnTo>
                  <a:lnTo>
                    <a:pt x="71" y="111"/>
                  </a:lnTo>
                  <a:lnTo>
                    <a:pt x="63" y="114"/>
                  </a:lnTo>
                  <a:lnTo>
                    <a:pt x="63" y="116"/>
                  </a:lnTo>
                  <a:lnTo>
                    <a:pt x="60" y="119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6" y="108"/>
                  </a:lnTo>
                  <a:lnTo>
                    <a:pt x="53" y="107"/>
                  </a:lnTo>
                  <a:lnTo>
                    <a:pt x="48" y="101"/>
                  </a:lnTo>
                  <a:lnTo>
                    <a:pt x="47" y="99"/>
                  </a:lnTo>
                  <a:lnTo>
                    <a:pt x="44" y="92"/>
                  </a:lnTo>
                  <a:lnTo>
                    <a:pt x="41" y="89"/>
                  </a:lnTo>
                  <a:lnTo>
                    <a:pt x="39" y="89"/>
                  </a:lnTo>
                  <a:lnTo>
                    <a:pt x="36" y="92"/>
                  </a:lnTo>
                  <a:lnTo>
                    <a:pt x="33" y="98"/>
                  </a:lnTo>
                  <a:lnTo>
                    <a:pt x="23" y="99"/>
                  </a:lnTo>
                  <a:lnTo>
                    <a:pt x="20" y="99"/>
                  </a:lnTo>
                  <a:lnTo>
                    <a:pt x="17" y="95"/>
                  </a:lnTo>
                  <a:lnTo>
                    <a:pt x="14" y="84"/>
                  </a:lnTo>
                  <a:lnTo>
                    <a:pt x="12" y="72"/>
                  </a:lnTo>
                  <a:lnTo>
                    <a:pt x="3" y="72"/>
                  </a:lnTo>
                  <a:lnTo>
                    <a:pt x="2" y="63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10" name="Freeform 44" descr="Papel seda azul"/>
            <p:cNvSpPr>
              <a:spLocks noChangeAspect="1"/>
            </p:cNvSpPr>
            <p:nvPr/>
          </p:nvSpPr>
          <p:spPr bwMode="auto">
            <a:xfrm>
              <a:off x="4531697" y="5162937"/>
              <a:ext cx="228828" cy="148584"/>
            </a:xfrm>
            <a:custGeom>
              <a:avLst/>
              <a:gdLst>
                <a:gd name="T0" fmla="*/ 302 w 147"/>
                <a:gd name="T1" fmla="*/ 108 h 87"/>
                <a:gd name="T2" fmla="*/ 397 w 147"/>
                <a:gd name="T3" fmla="*/ 129 h 87"/>
                <a:gd name="T4" fmla="*/ 638 w 147"/>
                <a:gd name="T5" fmla="*/ 129 h 87"/>
                <a:gd name="T6" fmla="*/ 819 w 147"/>
                <a:gd name="T7" fmla="*/ 132 h 87"/>
                <a:gd name="T8" fmla="*/ 1075 w 147"/>
                <a:gd name="T9" fmla="*/ 108 h 87"/>
                <a:gd name="T10" fmla="*/ 1359 w 147"/>
                <a:gd name="T11" fmla="*/ 28 h 87"/>
                <a:gd name="T12" fmla="*/ 1491 w 147"/>
                <a:gd name="T13" fmla="*/ 0 h 87"/>
                <a:gd name="T14" fmla="*/ 1548 w 147"/>
                <a:gd name="T15" fmla="*/ 74 h 87"/>
                <a:gd name="T16" fmla="*/ 1670 w 147"/>
                <a:gd name="T17" fmla="*/ 90 h 87"/>
                <a:gd name="T18" fmla="*/ 1803 w 147"/>
                <a:gd name="T19" fmla="*/ 129 h 87"/>
                <a:gd name="T20" fmla="*/ 1958 w 147"/>
                <a:gd name="T21" fmla="*/ 132 h 87"/>
                <a:gd name="T22" fmla="*/ 2042 w 147"/>
                <a:gd name="T23" fmla="*/ 161 h 87"/>
                <a:gd name="T24" fmla="*/ 2148 w 147"/>
                <a:gd name="T25" fmla="*/ 208 h 87"/>
                <a:gd name="T26" fmla="*/ 2320 w 147"/>
                <a:gd name="T27" fmla="*/ 239 h 87"/>
                <a:gd name="T28" fmla="*/ 2320 w 147"/>
                <a:gd name="T29" fmla="*/ 317 h 87"/>
                <a:gd name="T30" fmla="*/ 2342 w 147"/>
                <a:gd name="T31" fmla="*/ 359 h 87"/>
                <a:gd name="T32" fmla="*/ 2517 w 147"/>
                <a:gd name="T33" fmla="*/ 346 h 87"/>
                <a:gd name="T34" fmla="*/ 2681 w 147"/>
                <a:gd name="T35" fmla="*/ 359 h 87"/>
                <a:gd name="T36" fmla="*/ 2734 w 147"/>
                <a:gd name="T37" fmla="*/ 453 h 87"/>
                <a:gd name="T38" fmla="*/ 2858 w 147"/>
                <a:gd name="T39" fmla="*/ 453 h 87"/>
                <a:gd name="T40" fmla="*/ 2930 w 147"/>
                <a:gd name="T41" fmla="*/ 470 h 87"/>
                <a:gd name="T42" fmla="*/ 2858 w 147"/>
                <a:gd name="T43" fmla="*/ 569 h 87"/>
                <a:gd name="T44" fmla="*/ 2689 w 147"/>
                <a:gd name="T45" fmla="*/ 569 h 87"/>
                <a:gd name="T46" fmla="*/ 2558 w 147"/>
                <a:gd name="T47" fmla="*/ 557 h 87"/>
                <a:gd name="T48" fmla="*/ 2372 w 147"/>
                <a:gd name="T49" fmla="*/ 573 h 87"/>
                <a:gd name="T50" fmla="*/ 2372 w 147"/>
                <a:gd name="T51" fmla="*/ 648 h 87"/>
                <a:gd name="T52" fmla="*/ 2257 w 147"/>
                <a:gd name="T53" fmla="*/ 698 h 87"/>
                <a:gd name="T54" fmla="*/ 2143 w 147"/>
                <a:gd name="T55" fmla="*/ 714 h 87"/>
                <a:gd name="T56" fmla="*/ 2032 w 147"/>
                <a:gd name="T57" fmla="*/ 679 h 87"/>
                <a:gd name="T58" fmla="*/ 1958 w 147"/>
                <a:gd name="T59" fmla="*/ 630 h 87"/>
                <a:gd name="T60" fmla="*/ 1784 w 147"/>
                <a:gd name="T61" fmla="*/ 687 h 87"/>
                <a:gd name="T62" fmla="*/ 1598 w 147"/>
                <a:gd name="T63" fmla="*/ 763 h 87"/>
                <a:gd name="T64" fmla="*/ 1411 w 147"/>
                <a:gd name="T65" fmla="*/ 735 h 87"/>
                <a:gd name="T66" fmla="*/ 1295 w 147"/>
                <a:gd name="T67" fmla="*/ 714 h 87"/>
                <a:gd name="T68" fmla="*/ 1075 w 147"/>
                <a:gd name="T69" fmla="*/ 648 h 87"/>
                <a:gd name="T70" fmla="*/ 932 w 147"/>
                <a:gd name="T71" fmla="*/ 552 h 87"/>
                <a:gd name="T72" fmla="*/ 838 w 147"/>
                <a:gd name="T73" fmla="*/ 495 h 87"/>
                <a:gd name="T74" fmla="*/ 701 w 147"/>
                <a:gd name="T75" fmla="*/ 401 h 87"/>
                <a:gd name="T76" fmla="*/ 638 w 147"/>
                <a:gd name="T77" fmla="*/ 346 h 87"/>
                <a:gd name="T78" fmla="*/ 586 w 147"/>
                <a:gd name="T79" fmla="*/ 317 h 87"/>
                <a:gd name="T80" fmla="*/ 189 w 147"/>
                <a:gd name="T81" fmla="*/ 331 h 87"/>
                <a:gd name="T82" fmla="*/ 125 w 147"/>
                <a:gd name="T83" fmla="*/ 270 h 87"/>
                <a:gd name="T84" fmla="*/ 64 w 147"/>
                <a:gd name="T85" fmla="*/ 199 h 8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87"/>
                <a:gd name="T131" fmla="*/ 147 w 147"/>
                <a:gd name="T132" fmla="*/ 87 h 8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87">
                  <a:moveTo>
                    <a:pt x="0" y="20"/>
                  </a:moveTo>
                  <a:lnTo>
                    <a:pt x="15" y="12"/>
                  </a:lnTo>
                  <a:lnTo>
                    <a:pt x="18" y="12"/>
                  </a:lnTo>
                  <a:lnTo>
                    <a:pt x="20" y="14"/>
                  </a:lnTo>
                  <a:lnTo>
                    <a:pt x="26" y="15"/>
                  </a:lnTo>
                  <a:lnTo>
                    <a:pt x="32" y="14"/>
                  </a:lnTo>
                  <a:lnTo>
                    <a:pt x="38" y="15"/>
                  </a:lnTo>
                  <a:lnTo>
                    <a:pt x="41" y="15"/>
                  </a:lnTo>
                  <a:lnTo>
                    <a:pt x="51" y="14"/>
                  </a:lnTo>
                  <a:lnTo>
                    <a:pt x="54" y="12"/>
                  </a:lnTo>
                  <a:lnTo>
                    <a:pt x="57" y="9"/>
                  </a:lnTo>
                  <a:lnTo>
                    <a:pt x="68" y="3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4" y="8"/>
                  </a:lnTo>
                  <a:lnTo>
                    <a:pt x="77" y="9"/>
                  </a:lnTo>
                  <a:lnTo>
                    <a:pt x="81" y="9"/>
                  </a:lnTo>
                  <a:lnTo>
                    <a:pt x="84" y="11"/>
                  </a:lnTo>
                  <a:lnTo>
                    <a:pt x="87" y="12"/>
                  </a:lnTo>
                  <a:lnTo>
                    <a:pt x="90" y="14"/>
                  </a:lnTo>
                  <a:lnTo>
                    <a:pt x="93" y="12"/>
                  </a:lnTo>
                  <a:lnTo>
                    <a:pt x="98" y="15"/>
                  </a:lnTo>
                  <a:lnTo>
                    <a:pt x="99" y="18"/>
                  </a:lnTo>
                  <a:lnTo>
                    <a:pt x="102" y="18"/>
                  </a:lnTo>
                  <a:lnTo>
                    <a:pt x="107" y="21"/>
                  </a:lnTo>
                  <a:lnTo>
                    <a:pt x="108" y="24"/>
                  </a:lnTo>
                  <a:lnTo>
                    <a:pt x="113" y="24"/>
                  </a:lnTo>
                  <a:lnTo>
                    <a:pt x="116" y="27"/>
                  </a:lnTo>
                  <a:lnTo>
                    <a:pt x="114" y="33"/>
                  </a:lnTo>
                  <a:lnTo>
                    <a:pt x="116" y="36"/>
                  </a:lnTo>
                  <a:lnTo>
                    <a:pt x="116" y="41"/>
                  </a:lnTo>
                  <a:lnTo>
                    <a:pt x="117" y="41"/>
                  </a:lnTo>
                  <a:lnTo>
                    <a:pt x="122" y="41"/>
                  </a:lnTo>
                  <a:lnTo>
                    <a:pt x="126" y="39"/>
                  </a:lnTo>
                  <a:lnTo>
                    <a:pt x="131" y="39"/>
                  </a:lnTo>
                  <a:lnTo>
                    <a:pt x="134" y="41"/>
                  </a:lnTo>
                  <a:lnTo>
                    <a:pt x="135" y="45"/>
                  </a:lnTo>
                  <a:lnTo>
                    <a:pt x="137" y="51"/>
                  </a:lnTo>
                  <a:lnTo>
                    <a:pt x="140" y="53"/>
                  </a:lnTo>
                  <a:lnTo>
                    <a:pt x="143" y="51"/>
                  </a:lnTo>
                  <a:lnTo>
                    <a:pt x="146" y="53"/>
                  </a:lnTo>
                  <a:lnTo>
                    <a:pt x="147" y="54"/>
                  </a:lnTo>
                  <a:lnTo>
                    <a:pt x="147" y="59"/>
                  </a:lnTo>
                  <a:lnTo>
                    <a:pt x="143" y="65"/>
                  </a:lnTo>
                  <a:lnTo>
                    <a:pt x="140" y="68"/>
                  </a:lnTo>
                  <a:lnTo>
                    <a:pt x="135" y="65"/>
                  </a:lnTo>
                  <a:lnTo>
                    <a:pt x="132" y="66"/>
                  </a:lnTo>
                  <a:lnTo>
                    <a:pt x="128" y="63"/>
                  </a:lnTo>
                  <a:lnTo>
                    <a:pt x="122" y="65"/>
                  </a:lnTo>
                  <a:lnTo>
                    <a:pt x="119" y="66"/>
                  </a:lnTo>
                  <a:lnTo>
                    <a:pt x="119" y="71"/>
                  </a:lnTo>
                  <a:lnTo>
                    <a:pt x="119" y="74"/>
                  </a:lnTo>
                  <a:lnTo>
                    <a:pt x="116" y="75"/>
                  </a:lnTo>
                  <a:lnTo>
                    <a:pt x="113" y="80"/>
                  </a:lnTo>
                  <a:lnTo>
                    <a:pt x="111" y="81"/>
                  </a:lnTo>
                  <a:lnTo>
                    <a:pt x="107" y="81"/>
                  </a:lnTo>
                  <a:lnTo>
                    <a:pt x="107" y="78"/>
                  </a:lnTo>
                  <a:lnTo>
                    <a:pt x="101" y="77"/>
                  </a:lnTo>
                  <a:lnTo>
                    <a:pt x="101" y="74"/>
                  </a:lnTo>
                  <a:lnTo>
                    <a:pt x="98" y="72"/>
                  </a:lnTo>
                  <a:lnTo>
                    <a:pt x="90" y="75"/>
                  </a:lnTo>
                  <a:lnTo>
                    <a:pt x="89" y="78"/>
                  </a:lnTo>
                  <a:lnTo>
                    <a:pt x="89" y="81"/>
                  </a:lnTo>
                  <a:lnTo>
                    <a:pt x="80" y="87"/>
                  </a:lnTo>
                  <a:lnTo>
                    <a:pt x="72" y="87"/>
                  </a:lnTo>
                  <a:lnTo>
                    <a:pt x="71" y="84"/>
                  </a:lnTo>
                  <a:lnTo>
                    <a:pt x="69" y="83"/>
                  </a:lnTo>
                  <a:lnTo>
                    <a:pt x="65" y="81"/>
                  </a:lnTo>
                  <a:lnTo>
                    <a:pt x="56" y="77"/>
                  </a:lnTo>
                  <a:lnTo>
                    <a:pt x="54" y="74"/>
                  </a:lnTo>
                  <a:lnTo>
                    <a:pt x="48" y="66"/>
                  </a:lnTo>
                  <a:lnTo>
                    <a:pt x="47" y="62"/>
                  </a:lnTo>
                  <a:lnTo>
                    <a:pt x="45" y="60"/>
                  </a:lnTo>
                  <a:lnTo>
                    <a:pt x="42" y="57"/>
                  </a:lnTo>
                  <a:lnTo>
                    <a:pt x="39" y="54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39"/>
                  </a:lnTo>
                  <a:lnTo>
                    <a:pt x="30" y="38"/>
                  </a:lnTo>
                  <a:lnTo>
                    <a:pt x="29" y="36"/>
                  </a:lnTo>
                  <a:lnTo>
                    <a:pt x="20" y="41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6" y="30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11" name="Freeform 45" descr="Papel seda azul"/>
            <p:cNvSpPr>
              <a:spLocks noChangeAspect="1"/>
            </p:cNvSpPr>
            <p:nvPr/>
          </p:nvSpPr>
          <p:spPr bwMode="auto">
            <a:xfrm>
              <a:off x="4548296" y="5423659"/>
              <a:ext cx="1065889" cy="769553"/>
            </a:xfrm>
            <a:custGeom>
              <a:avLst/>
              <a:gdLst>
                <a:gd name="T0" fmla="*/ 311 w 683"/>
                <a:gd name="T1" fmla="*/ 2660 h 453"/>
                <a:gd name="T2" fmla="*/ 604 w 683"/>
                <a:gd name="T3" fmla="*/ 2455 h 453"/>
                <a:gd name="T4" fmla="*/ 1046 w 683"/>
                <a:gd name="T5" fmla="*/ 2260 h 453"/>
                <a:gd name="T6" fmla="*/ 903 w 683"/>
                <a:gd name="T7" fmla="*/ 2026 h 453"/>
                <a:gd name="T8" fmla="*/ 311 w 683"/>
                <a:gd name="T9" fmla="*/ 1408 h 453"/>
                <a:gd name="T10" fmla="*/ 409 w 683"/>
                <a:gd name="T11" fmla="*/ 926 h 453"/>
                <a:gd name="T12" fmla="*/ 738 w 683"/>
                <a:gd name="T13" fmla="*/ 990 h 453"/>
                <a:gd name="T14" fmla="*/ 1233 w 683"/>
                <a:gd name="T15" fmla="*/ 834 h 453"/>
                <a:gd name="T16" fmla="*/ 1956 w 683"/>
                <a:gd name="T17" fmla="*/ 926 h 453"/>
                <a:gd name="T18" fmla="*/ 1881 w 683"/>
                <a:gd name="T19" fmla="*/ 708 h 453"/>
                <a:gd name="T20" fmla="*/ 2619 w 683"/>
                <a:gd name="T21" fmla="*/ 490 h 453"/>
                <a:gd name="T22" fmla="*/ 2998 w 683"/>
                <a:gd name="T23" fmla="*/ 774 h 453"/>
                <a:gd name="T24" fmla="*/ 3252 w 683"/>
                <a:gd name="T25" fmla="*/ 744 h 453"/>
                <a:gd name="T26" fmla="*/ 3851 w 683"/>
                <a:gd name="T27" fmla="*/ 618 h 453"/>
                <a:gd name="T28" fmla="*/ 4499 w 683"/>
                <a:gd name="T29" fmla="*/ 584 h 453"/>
                <a:gd name="T30" fmla="*/ 5148 w 683"/>
                <a:gd name="T31" fmla="*/ 418 h 453"/>
                <a:gd name="T32" fmla="*/ 5474 w 683"/>
                <a:gd name="T33" fmla="*/ 268 h 453"/>
                <a:gd name="T34" fmla="*/ 5901 w 683"/>
                <a:gd name="T35" fmla="*/ 48 h 453"/>
                <a:gd name="T36" fmla="*/ 6633 w 683"/>
                <a:gd name="T37" fmla="*/ 195 h 453"/>
                <a:gd name="T38" fmla="*/ 6873 w 683"/>
                <a:gd name="T39" fmla="*/ 446 h 453"/>
                <a:gd name="T40" fmla="*/ 7149 w 683"/>
                <a:gd name="T41" fmla="*/ 618 h 453"/>
                <a:gd name="T42" fmla="*/ 8179 w 683"/>
                <a:gd name="T43" fmla="*/ 774 h 453"/>
                <a:gd name="T44" fmla="*/ 8179 w 683"/>
                <a:gd name="T45" fmla="*/ 1392 h 453"/>
                <a:gd name="T46" fmla="*/ 9423 w 683"/>
                <a:gd name="T47" fmla="*/ 1260 h 453"/>
                <a:gd name="T48" fmla="*/ 10210 w 683"/>
                <a:gd name="T49" fmla="*/ 1283 h 453"/>
                <a:gd name="T50" fmla="*/ 9981 w 683"/>
                <a:gd name="T51" fmla="*/ 1360 h 453"/>
                <a:gd name="T52" fmla="*/ 10904 w 683"/>
                <a:gd name="T53" fmla="*/ 1687 h 453"/>
                <a:gd name="T54" fmla="*/ 12057 w 683"/>
                <a:gd name="T55" fmla="*/ 1811 h 453"/>
                <a:gd name="T56" fmla="*/ 13421 w 683"/>
                <a:gd name="T57" fmla="*/ 2933 h 453"/>
                <a:gd name="T58" fmla="*/ 12627 w 683"/>
                <a:gd name="T59" fmla="*/ 3050 h 453"/>
                <a:gd name="T60" fmla="*/ 11691 w 683"/>
                <a:gd name="T61" fmla="*/ 2960 h 453"/>
                <a:gd name="T62" fmla="*/ 11956 w 683"/>
                <a:gd name="T63" fmla="*/ 2812 h 453"/>
                <a:gd name="T64" fmla="*/ 11559 w 683"/>
                <a:gd name="T65" fmla="*/ 2882 h 453"/>
                <a:gd name="T66" fmla="*/ 11445 w 683"/>
                <a:gd name="T67" fmla="*/ 2829 h 453"/>
                <a:gd name="T68" fmla="*/ 11254 w 683"/>
                <a:gd name="T69" fmla="*/ 2749 h 453"/>
                <a:gd name="T70" fmla="*/ 10847 w 683"/>
                <a:gd name="T71" fmla="*/ 2849 h 453"/>
                <a:gd name="T72" fmla="*/ 10605 w 683"/>
                <a:gd name="T73" fmla="*/ 2946 h 453"/>
                <a:gd name="T74" fmla="*/ 10469 w 683"/>
                <a:gd name="T75" fmla="*/ 3033 h 453"/>
                <a:gd name="T76" fmla="*/ 10223 w 683"/>
                <a:gd name="T77" fmla="*/ 3059 h 453"/>
                <a:gd name="T78" fmla="*/ 9981 w 683"/>
                <a:gd name="T79" fmla="*/ 3123 h 453"/>
                <a:gd name="T80" fmla="*/ 9680 w 683"/>
                <a:gd name="T81" fmla="*/ 3277 h 453"/>
                <a:gd name="T82" fmla="*/ 9094 w 683"/>
                <a:gd name="T83" fmla="*/ 3352 h 453"/>
                <a:gd name="T84" fmla="*/ 8573 w 683"/>
                <a:gd name="T85" fmla="*/ 3426 h 453"/>
                <a:gd name="T86" fmla="*/ 7861 w 683"/>
                <a:gd name="T87" fmla="*/ 3555 h 453"/>
                <a:gd name="T88" fmla="*/ 7549 w 683"/>
                <a:gd name="T89" fmla="*/ 3603 h 453"/>
                <a:gd name="T90" fmla="*/ 7433 w 683"/>
                <a:gd name="T91" fmla="*/ 3647 h 453"/>
                <a:gd name="T92" fmla="*/ 7204 w 683"/>
                <a:gd name="T93" fmla="*/ 3696 h 453"/>
                <a:gd name="T94" fmla="*/ 6821 w 683"/>
                <a:gd name="T95" fmla="*/ 3707 h 453"/>
                <a:gd name="T96" fmla="*/ 6381 w 683"/>
                <a:gd name="T97" fmla="*/ 3752 h 453"/>
                <a:gd name="T98" fmla="*/ 5732 w 683"/>
                <a:gd name="T99" fmla="*/ 3676 h 453"/>
                <a:gd name="T100" fmla="*/ 4735 w 683"/>
                <a:gd name="T101" fmla="*/ 3544 h 453"/>
                <a:gd name="T102" fmla="*/ 4045 w 683"/>
                <a:gd name="T103" fmla="*/ 3429 h 453"/>
                <a:gd name="T104" fmla="*/ 3370 w 683"/>
                <a:gd name="T105" fmla="*/ 3408 h 453"/>
                <a:gd name="T106" fmla="*/ 2575 w 683"/>
                <a:gd name="T107" fmla="*/ 3378 h 453"/>
                <a:gd name="T108" fmla="*/ 1910 w 683"/>
                <a:gd name="T109" fmla="*/ 3203 h 453"/>
                <a:gd name="T110" fmla="*/ 1283 w 683"/>
                <a:gd name="T111" fmla="*/ 3084 h 453"/>
                <a:gd name="T112" fmla="*/ 459 w 683"/>
                <a:gd name="T113" fmla="*/ 2975 h 4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83"/>
                <a:gd name="T172" fmla="*/ 0 h 453"/>
                <a:gd name="T173" fmla="*/ 683 w 683"/>
                <a:gd name="T174" fmla="*/ 453 h 45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83" h="453">
                  <a:moveTo>
                    <a:pt x="0" y="345"/>
                  </a:moveTo>
                  <a:lnTo>
                    <a:pt x="5" y="344"/>
                  </a:lnTo>
                  <a:lnTo>
                    <a:pt x="6" y="341"/>
                  </a:lnTo>
                  <a:lnTo>
                    <a:pt x="3" y="338"/>
                  </a:lnTo>
                  <a:lnTo>
                    <a:pt x="3" y="330"/>
                  </a:lnTo>
                  <a:lnTo>
                    <a:pt x="8" y="324"/>
                  </a:lnTo>
                  <a:lnTo>
                    <a:pt x="15" y="321"/>
                  </a:lnTo>
                  <a:lnTo>
                    <a:pt x="18" y="323"/>
                  </a:lnTo>
                  <a:lnTo>
                    <a:pt x="20" y="321"/>
                  </a:lnTo>
                  <a:lnTo>
                    <a:pt x="24" y="317"/>
                  </a:lnTo>
                  <a:lnTo>
                    <a:pt x="30" y="312"/>
                  </a:lnTo>
                  <a:lnTo>
                    <a:pt x="30" y="311"/>
                  </a:lnTo>
                  <a:lnTo>
                    <a:pt x="24" y="299"/>
                  </a:lnTo>
                  <a:lnTo>
                    <a:pt x="30" y="297"/>
                  </a:lnTo>
                  <a:lnTo>
                    <a:pt x="32" y="299"/>
                  </a:lnTo>
                  <a:lnTo>
                    <a:pt x="35" y="297"/>
                  </a:lnTo>
                  <a:lnTo>
                    <a:pt x="41" y="296"/>
                  </a:lnTo>
                  <a:lnTo>
                    <a:pt x="42" y="291"/>
                  </a:lnTo>
                  <a:lnTo>
                    <a:pt x="44" y="290"/>
                  </a:lnTo>
                  <a:lnTo>
                    <a:pt x="47" y="285"/>
                  </a:lnTo>
                  <a:lnTo>
                    <a:pt x="51" y="273"/>
                  </a:lnTo>
                  <a:lnTo>
                    <a:pt x="53" y="266"/>
                  </a:lnTo>
                  <a:lnTo>
                    <a:pt x="56" y="263"/>
                  </a:lnTo>
                  <a:lnTo>
                    <a:pt x="59" y="258"/>
                  </a:lnTo>
                  <a:lnTo>
                    <a:pt x="57" y="249"/>
                  </a:lnTo>
                  <a:lnTo>
                    <a:pt x="47" y="245"/>
                  </a:lnTo>
                  <a:lnTo>
                    <a:pt x="45" y="243"/>
                  </a:lnTo>
                  <a:lnTo>
                    <a:pt x="44" y="245"/>
                  </a:lnTo>
                  <a:lnTo>
                    <a:pt x="39" y="240"/>
                  </a:lnTo>
                  <a:lnTo>
                    <a:pt x="36" y="236"/>
                  </a:lnTo>
                  <a:lnTo>
                    <a:pt x="35" y="221"/>
                  </a:lnTo>
                  <a:lnTo>
                    <a:pt x="30" y="219"/>
                  </a:lnTo>
                  <a:lnTo>
                    <a:pt x="23" y="216"/>
                  </a:lnTo>
                  <a:lnTo>
                    <a:pt x="18" y="174"/>
                  </a:lnTo>
                  <a:lnTo>
                    <a:pt x="15" y="170"/>
                  </a:lnTo>
                  <a:lnTo>
                    <a:pt x="11" y="165"/>
                  </a:lnTo>
                  <a:lnTo>
                    <a:pt x="9" y="161"/>
                  </a:lnTo>
                  <a:lnTo>
                    <a:pt x="15" y="132"/>
                  </a:lnTo>
                  <a:lnTo>
                    <a:pt x="15" y="122"/>
                  </a:lnTo>
                  <a:lnTo>
                    <a:pt x="15" y="114"/>
                  </a:lnTo>
                  <a:lnTo>
                    <a:pt x="18" y="114"/>
                  </a:lnTo>
                  <a:lnTo>
                    <a:pt x="20" y="111"/>
                  </a:lnTo>
                  <a:lnTo>
                    <a:pt x="24" y="116"/>
                  </a:lnTo>
                  <a:lnTo>
                    <a:pt x="27" y="113"/>
                  </a:lnTo>
                  <a:lnTo>
                    <a:pt x="30" y="108"/>
                  </a:lnTo>
                  <a:lnTo>
                    <a:pt x="33" y="110"/>
                  </a:lnTo>
                  <a:lnTo>
                    <a:pt x="32" y="114"/>
                  </a:lnTo>
                  <a:lnTo>
                    <a:pt x="33" y="114"/>
                  </a:lnTo>
                  <a:lnTo>
                    <a:pt x="36" y="120"/>
                  </a:lnTo>
                  <a:lnTo>
                    <a:pt x="38" y="119"/>
                  </a:lnTo>
                  <a:lnTo>
                    <a:pt x="39" y="105"/>
                  </a:lnTo>
                  <a:lnTo>
                    <a:pt x="44" y="99"/>
                  </a:lnTo>
                  <a:lnTo>
                    <a:pt x="47" y="101"/>
                  </a:lnTo>
                  <a:lnTo>
                    <a:pt x="51" y="102"/>
                  </a:lnTo>
                  <a:lnTo>
                    <a:pt x="57" y="102"/>
                  </a:lnTo>
                  <a:lnTo>
                    <a:pt x="60" y="101"/>
                  </a:lnTo>
                  <a:lnTo>
                    <a:pt x="66" y="105"/>
                  </a:lnTo>
                  <a:lnTo>
                    <a:pt x="71" y="105"/>
                  </a:lnTo>
                  <a:lnTo>
                    <a:pt x="81" y="105"/>
                  </a:lnTo>
                  <a:lnTo>
                    <a:pt x="83" y="107"/>
                  </a:lnTo>
                  <a:lnTo>
                    <a:pt x="87" y="113"/>
                  </a:lnTo>
                  <a:lnTo>
                    <a:pt x="89" y="111"/>
                  </a:lnTo>
                  <a:lnTo>
                    <a:pt x="95" y="111"/>
                  </a:lnTo>
                  <a:lnTo>
                    <a:pt x="102" y="105"/>
                  </a:lnTo>
                  <a:lnTo>
                    <a:pt x="102" y="102"/>
                  </a:lnTo>
                  <a:lnTo>
                    <a:pt x="102" y="99"/>
                  </a:lnTo>
                  <a:lnTo>
                    <a:pt x="99" y="98"/>
                  </a:lnTo>
                  <a:lnTo>
                    <a:pt x="96" y="95"/>
                  </a:lnTo>
                  <a:lnTo>
                    <a:pt x="95" y="87"/>
                  </a:lnTo>
                  <a:lnTo>
                    <a:pt x="92" y="86"/>
                  </a:lnTo>
                  <a:lnTo>
                    <a:pt x="99" y="66"/>
                  </a:lnTo>
                  <a:lnTo>
                    <a:pt x="105" y="65"/>
                  </a:lnTo>
                  <a:lnTo>
                    <a:pt x="110" y="59"/>
                  </a:lnTo>
                  <a:lnTo>
                    <a:pt x="113" y="57"/>
                  </a:lnTo>
                  <a:lnTo>
                    <a:pt x="123" y="56"/>
                  </a:lnTo>
                  <a:lnTo>
                    <a:pt x="126" y="57"/>
                  </a:lnTo>
                  <a:lnTo>
                    <a:pt x="128" y="59"/>
                  </a:lnTo>
                  <a:lnTo>
                    <a:pt x="125" y="74"/>
                  </a:lnTo>
                  <a:lnTo>
                    <a:pt x="135" y="84"/>
                  </a:lnTo>
                  <a:lnTo>
                    <a:pt x="138" y="96"/>
                  </a:lnTo>
                  <a:lnTo>
                    <a:pt x="143" y="99"/>
                  </a:lnTo>
                  <a:lnTo>
                    <a:pt x="146" y="99"/>
                  </a:lnTo>
                  <a:lnTo>
                    <a:pt x="146" y="96"/>
                  </a:lnTo>
                  <a:lnTo>
                    <a:pt x="146" y="93"/>
                  </a:lnTo>
                  <a:lnTo>
                    <a:pt x="150" y="99"/>
                  </a:lnTo>
                  <a:lnTo>
                    <a:pt x="149" y="101"/>
                  </a:lnTo>
                  <a:lnTo>
                    <a:pt x="150" y="105"/>
                  </a:lnTo>
                  <a:lnTo>
                    <a:pt x="152" y="105"/>
                  </a:lnTo>
                  <a:lnTo>
                    <a:pt x="152" y="98"/>
                  </a:lnTo>
                  <a:lnTo>
                    <a:pt x="153" y="95"/>
                  </a:lnTo>
                  <a:lnTo>
                    <a:pt x="158" y="90"/>
                  </a:lnTo>
                  <a:lnTo>
                    <a:pt x="162" y="87"/>
                  </a:lnTo>
                  <a:lnTo>
                    <a:pt x="164" y="86"/>
                  </a:lnTo>
                  <a:lnTo>
                    <a:pt x="170" y="81"/>
                  </a:lnTo>
                  <a:lnTo>
                    <a:pt x="174" y="80"/>
                  </a:lnTo>
                  <a:lnTo>
                    <a:pt x="179" y="77"/>
                  </a:lnTo>
                  <a:lnTo>
                    <a:pt x="186" y="77"/>
                  </a:lnTo>
                  <a:lnTo>
                    <a:pt x="188" y="75"/>
                  </a:lnTo>
                  <a:lnTo>
                    <a:pt x="194" y="74"/>
                  </a:lnTo>
                  <a:lnTo>
                    <a:pt x="197" y="75"/>
                  </a:lnTo>
                  <a:lnTo>
                    <a:pt x="203" y="78"/>
                  </a:lnTo>
                  <a:lnTo>
                    <a:pt x="206" y="80"/>
                  </a:lnTo>
                  <a:lnTo>
                    <a:pt x="210" y="80"/>
                  </a:lnTo>
                  <a:lnTo>
                    <a:pt x="215" y="75"/>
                  </a:lnTo>
                  <a:lnTo>
                    <a:pt x="219" y="71"/>
                  </a:lnTo>
                  <a:lnTo>
                    <a:pt x="227" y="68"/>
                  </a:lnTo>
                  <a:lnTo>
                    <a:pt x="234" y="66"/>
                  </a:lnTo>
                  <a:lnTo>
                    <a:pt x="236" y="66"/>
                  </a:lnTo>
                  <a:lnTo>
                    <a:pt x="240" y="65"/>
                  </a:lnTo>
                  <a:lnTo>
                    <a:pt x="243" y="62"/>
                  </a:lnTo>
                  <a:lnTo>
                    <a:pt x="245" y="62"/>
                  </a:lnTo>
                  <a:lnTo>
                    <a:pt x="251" y="50"/>
                  </a:lnTo>
                  <a:lnTo>
                    <a:pt x="252" y="48"/>
                  </a:lnTo>
                  <a:lnTo>
                    <a:pt x="254" y="45"/>
                  </a:lnTo>
                  <a:lnTo>
                    <a:pt x="257" y="41"/>
                  </a:lnTo>
                  <a:lnTo>
                    <a:pt x="261" y="39"/>
                  </a:lnTo>
                  <a:lnTo>
                    <a:pt x="264" y="39"/>
                  </a:lnTo>
                  <a:lnTo>
                    <a:pt x="266" y="36"/>
                  </a:lnTo>
                  <a:lnTo>
                    <a:pt x="267" y="32"/>
                  </a:lnTo>
                  <a:lnTo>
                    <a:pt x="275" y="20"/>
                  </a:lnTo>
                  <a:lnTo>
                    <a:pt x="275" y="15"/>
                  </a:lnTo>
                  <a:lnTo>
                    <a:pt x="273" y="9"/>
                  </a:lnTo>
                  <a:lnTo>
                    <a:pt x="272" y="0"/>
                  </a:lnTo>
                  <a:lnTo>
                    <a:pt x="278" y="0"/>
                  </a:lnTo>
                  <a:lnTo>
                    <a:pt x="281" y="2"/>
                  </a:lnTo>
                  <a:lnTo>
                    <a:pt x="287" y="6"/>
                  </a:lnTo>
                  <a:lnTo>
                    <a:pt x="290" y="8"/>
                  </a:lnTo>
                  <a:lnTo>
                    <a:pt x="299" y="11"/>
                  </a:lnTo>
                  <a:lnTo>
                    <a:pt x="303" y="14"/>
                  </a:lnTo>
                  <a:lnTo>
                    <a:pt x="309" y="17"/>
                  </a:lnTo>
                  <a:lnTo>
                    <a:pt x="312" y="18"/>
                  </a:lnTo>
                  <a:lnTo>
                    <a:pt x="321" y="21"/>
                  </a:lnTo>
                  <a:lnTo>
                    <a:pt x="323" y="24"/>
                  </a:lnTo>
                  <a:lnTo>
                    <a:pt x="327" y="33"/>
                  </a:lnTo>
                  <a:lnTo>
                    <a:pt x="327" y="35"/>
                  </a:lnTo>
                  <a:lnTo>
                    <a:pt x="329" y="36"/>
                  </a:lnTo>
                  <a:lnTo>
                    <a:pt x="330" y="41"/>
                  </a:lnTo>
                  <a:lnTo>
                    <a:pt x="330" y="50"/>
                  </a:lnTo>
                  <a:lnTo>
                    <a:pt x="330" y="51"/>
                  </a:lnTo>
                  <a:lnTo>
                    <a:pt x="335" y="54"/>
                  </a:lnTo>
                  <a:lnTo>
                    <a:pt x="342" y="57"/>
                  </a:lnTo>
                  <a:lnTo>
                    <a:pt x="344" y="60"/>
                  </a:lnTo>
                  <a:lnTo>
                    <a:pt x="344" y="65"/>
                  </a:lnTo>
                  <a:lnTo>
                    <a:pt x="342" y="66"/>
                  </a:lnTo>
                  <a:lnTo>
                    <a:pt x="344" y="68"/>
                  </a:lnTo>
                  <a:lnTo>
                    <a:pt x="345" y="69"/>
                  </a:lnTo>
                  <a:lnTo>
                    <a:pt x="348" y="75"/>
                  </a:lnTo>
                  <a:lnTo>
                    <a:pt x="353" y="75"/>
                  </a:lnTo>
                  <a:lnTo>
                    <a:pt x="360" y="74"/>
                  </a:lnTo>
                  <a:lnTo>
                    <a:pt x="368" y="75"/>
                  </a:lnTo>
                  <a:lnTo>
                    <a:pt x="380" y="74"/>
                  </a:lnTo>
                  <a:lnTo>
                    <a:pt x="384" y="74"/>
                  </a:lnTo>
                  <a:lnTo>
                    <a:pt x="392" y="83"/>
                  </a:lnTo>
                  <a:lnTo>
                    <a:pt x="398" y="93"/>
                  </a:lnTo>
                  <a:lnTo>
                    <a:pt x="399" y="102"/>
                  </a:lnTo>
                  <a:lnTo>
                    <a:pt x="399" y="114"/>
                  </a:lnTo>
                  <a:lnTo>
                    <a:pt x="395" y="122"/>
                  </a:lnTo>
                  <a:lnTo>
                    <a:pt x="386" y="131"/>
                  </a:lnTo>
                  <a:lnTo>
                    <a:pt x="386" y="134"/>
                  </a:lnTo>
                  <a:lnTo>
                    <a:pt x="392" y="158"/>
                  </a:lnTo>
                  <a:lnTo>
                    <a:pt x="398" y="168"/>
                  </a:lnTo>
                  <a:lnTo>
                    <a:pt x="404" y="170"/>
                  </a:lnTo>
                  <a:lnTo>
                    <a:pt x="413" y="171"/>
                  </a:lnTo>
                  <a:lnTo>
                    <a:pt x="420" y="173"/>
                  </a:lnTo>
                  <a:lnTo>
                    <a:pt x="431" y="171"/>
                  </a:lnTo>
                  <a:lnTo>
                    <a:pt x="443" y="162"/>
                  </a:lnTo>
                  <a:lnTo>
                    <a:pt x="447" y="155"/>
                  </a:lnTo>
                  <a:lnTo>
                    <a:pt x="459" y="153"/>
                  </a:lnTo>
                  <a:lnTo>
                    <a:pt x="477" y="143"/>
                  </a:lnTo>
                  <a:lnTo>
                    <a:pt x="479" y="138"/>
                  </a:lnTo>
                  <a:lnTo>
                    <a:pt x="480" y="141"/>
                  </a:lnTo>
                  <a:lnTo>
                    <a:pt x="485" y="141"/>
                  </a:lnTo>
                  <a:lnTo>
                    <a:pt x="491" y="146"/>
                  </a:lnTo>
                  <a:lnTo>
                    <a:pt x="498" y="149"/>
                  </a:lnTo>
                  <a:lnTo>
                    <a:pt x="497" y="155"/>
                  </a:lnTo>
                  <a:lnTo>
                    <a:pt x="494" y="156"/>
                  </a:lnTo>
                  <a:lnTo>
                    <a:pt x="489" y="158"/>
                  </a:lnTo>
                  <a:lnTo>
                    <a:pt x="488" y="158"/>
                  </a:lnTo>
                  <a:lnTo>
                    <a:pt x="486" y="159"/>
                  </a:lnTo>
                  <a:lnTo>
                    <a:pt x="485" y="161"/>
                  </a:lnTo>
                  <a:lnTo>
                    <a:pt x="483" y="161"/>
                  </a:lnTo>
                  <a:lnTo>
                    <a:pt x="486" y="164"/>
                  </a:lnTo>
                  <a:lnTo>
                    <a:pt x="486" y="167"/>
                  </a:lnTo>
                  <a:lnTo>
                    <a:pt x="491" y="171"/>
                  </a:lnTo>
                  <a:lnTo>
                    <a:pt x="497" y="182"/>
                  </a:lnTo>
                  <a:lnTo>
                    <a:pt x="506" y="194"/>
                  </a:lnTo>
                  <a:lnTo>
                    <a:pt x="525" y="203"/>
                  </a:lnTo>
                  <a:lnTo>
                    <a:pt x="527" y="204"/>
                  </a:lnTo>
                  <a:lnTo>
                    <a:pt x="530" y="204"/>
                  </a:lnTo>
                  <a:lnTo>
                    <a:pt x="533" y="204"/>
                  </a:lnTo>
                  <a:lnTo>
                    <a:pt x="534" y="219"/>
                  </a:lnTo>
                  <a:lnTo>
                    <a:pt x="546" y="222"/>
                  </a:lnTo>
                  <a:lnTo>
                    <a:pt x="557" y="221"/>
                  </a:lnTo>
                  <a:lnTo>
                    <a:pt x="566" y="219"/>
                  </a:lnTo>
                  <a:lnTo>
                    <a:pt x="579" y="221"/>
                  </a:lnTo>
                  <a:lnTo>
                    <a:pt x="587" y="219"/>
                  </a:lnTo>
                  <a:lnTo>
                    <a:pt x="611" y="221"/>
                  </a:lnTo>
                  <a:lnTo>
                    <a:pt x="651" y="224"/>
                  </a:lnTo>
                  <a:lnTo>
                    <a:pt x="674" y="222"/>
                  </a:lnTo>
                  <a:lnTo>
                    <a:pt x="683" y="224"/>
                  </a:lnTo>
                  <a:lnTo>
                    <a:pt x="657" y="293"/>
                  </a:lnTo>
                  <a:lnTo>
                    <a:pt x="644" y="332"/>
                  </a:lnTo>
                  <a:lnTo>
                    <a:pt x="653" y="354"/>
                  </a:lnTo>
                  <a:lnTo>
                    <a:pt x="653" y="380"/>
                  </a:lnTo>
                  <a:lnTo>
                    <a:pt x="651" y="380"/>
                  </a:lnTo>
                  <a:lnTo>
                    <a:pt x="645" y="378"/>
                  </a:lnTo>
                  <a:lnTo>
                    <a:pt x="644" y="378"/>
                  </a:lnTo>
                  <a:lnTo>
                    <a:pt x="632" y="374"/>
                  </a:lnTo>
                  <a:lnTo>
                    <a:pt x="629" y="374"/>
                  </a:lnTo>
                  <a:lnTo>
                    <a:pt x="615" y="368"/>
                  </a:lnTo>
                  <a:lnTo>
                    <a:pt x="606" y="365"/>
                  </a:lnTo>
                  <a:lnTo>
                    <a:pt x="593" y="365"/>
                  </a:lnTo>
                  <a:lnTo>
                    <a:pt x="579" y="363"/>
                  </a:lnTo>
                  <a:lnTo>
                    <a:pt x="566" y="362"/>
                  </a:lnTo>
                  <a:lnTo>
                    <a:pt x="564" y="363"/>
                  </a:lnTo>
                  <a:lnTo>
                    <a:pt x="563" y="360"/>
                  </a:lnTo>
                  <a:lnTo>
                    <a:pt x="569" y="357"/>
                  </a:lnTo>
                  <a:lnTo>
                    <a:pt x="573" y="357"/>
                  </a:lnTo>
                  <a:lnTo>
                    <a:pt x="579" y="354"/>
                  </a:lnTo>
                  <a:lnTo>
                    <a:pt x="581" y="353"/>
                  </a:lnTo>
                  <a:lnTo>
                    <a:pt x="582" y="351"/>
                  </a:lnTo>
                  <a:lnTo>
                    <a:pt x="585" y="345"/>
                  </a:lnTo>
                  <a:lnTo>
                    <a:pt x="585" y="344"/>
                  </a:lnTo>
                  <a:lnTo>
                    <a:pt x="582" y="339"/>
                  </a:lnTo>
                  <a:lnTo>
                    <a:pt x="576" y="338"/>
                  </a:lnTo>
                  <a:lnTo>
                    <a:pt x="572" y="338"/>
                  </a:lnTo>
                  <a:lnTo>
                    <a:pt x="567" y="341"/>
                  </a:lnTo>
                  <a:lnTo>
                    <a:pt x="566" y="342"/>
                  </a:lnTo>
                  <a:lnTo>
                    <a:pt x="564" y="345"/>
                  </a:lnTo>
                  <a:lnTo>
                    <a:pt x="564" y="347"/>
                  </a:lnTo>
                  <a:lnTo>
                    <a:pt x="563" y="348"/>
                  </a:lnTo>
                  <a:lnTo>
                    <a:pt x="557" y="348"/>
                  </a:lnTo>
                  <a:lnTo>
                    <a:pt x="554" y="353"/>
                  </a:lnTo>
                  <a:lnTo>
                    <a:pt x="552" y="350"/>
                  </a:lnTo>
                  <a:lnTo>
                    <a:pt x="552" y="348"/>
                  </a:lnTo>
                  <a:lnTo>
                    <a:pt x="557" y="345"/>
                  </a:lnTo>
                  <a:lnTo>
                    <a:pt x="558" y="344"/>
                  </a:lnTo>
                  <a:lnTo>
                    <a:pt x="557" y="342"/>
                  </a:lnTo>
                  <a:lnTo>
                    <a:pt x="554" y="341"/>
                  </a:lnTo>
                  <a:lnTo>
                    <a:pt x="552" y="338"/>
                  </a:lnTo>
                  <a:lnTo>
                    <a:pt x="551" y="338"/>
                  </a:lnTo>
                  <a:lnTo>
                    <a:pt x="551" y="336"/>
                  </a:lnTo>
                  <a:lnTo>
                    <a:pt x="552" y="335"/>
                  </a:lnTo>
                  <a:lnTo>
                    <a:pt x="552" y="333"/>
                  </a:lnTo>
                  <a:lnTo>
                    <a:pt x="548" y="332"/>
                  </a:lnTo>
                  <a:lnTo>
                    <a:pt x="548" y="329"/>
                  </a:lnTo>
                  <a:lnTo>
                    <a:pt x="545" y="327"/>
                  </a:lnTo>
                  <a:lnTo>
                    <a:pt x="543" y="327"/>
                  </a:lnTo>
                  <a:lnTo>
                    <a:pt x="542" y="329"/>
                  </a:lnTo>
                  <a:lnTo>
                    <a:pt x="536" y="330"/>
                  </a:lnTo>
                  <a:lnTo>
                    <a:pt x="531" y="336"/>
                  </a:lnTo>
                  <a:lnTo>
                    <a:pt x="528" y="344"/>
                  </a:lnTo>
                  <a:lnTo>
                    <a:pt x="527" y="345"/>
                  </a:lnTo>
                  <a:lnTo>
                    <a:pt x="522" y="345"/>
                  </a:lnTo>
                  <a:lnTo>
                    <a:pt x="519" y="347"/>
                  </a:lnTo>
                  <a:lnTo>
                    <a:pt x="516" y="350"/>
                  </a:lnTo>
                  <a:lnTo>
                    <a:pt x="515" y="350"/>
                  </a:lnTo>
                  <a:lnTo>
                    <a:pt x="515" y="354"/>
                  </a:lnTo>
                  <a:lnTo>
                    <a:pt x="516" y="356"/>
                  </a:lnTo>
                  <a:lnTo>
                    <a:pt x="519" y="356"/>
                  </a:lnTo>
                  <a:lnTo>
                    <a:pt x="524" y="356"/>
                  </a:lnTo>
                  <a:lnTo>
                    <a:pt x="524" y="357"/>
                  </a:lnTo>
                  <a:lnTo>
                    <a:pt x="524" y="359"/>
                  </a:lnTo>
                  <a:lnTo>
                    <a:pt x="524" y="363"/>
                  </a:lnTo>
                  <a:lnTo>
                    <a:pt x="519" y="365"/>
                  </a:lnTo>
                  <a:lnTo>
                    <a:pt x="510" y="366"/>
                  </a:lnTo>
                  <a:lnTo>
                    <a:pt x="506" y="365"/>
                  </a:lnTo>
                  <a:lnTo>
                    <a:pt x="504" y="365"/>
                  </a:lnTo>
                  <a:lnTo>
                    <a:pt x="504" y="366"/>
                  </a:lnTo>
                  <a:lnTo>
                    <a:pt x="504" y="368"/>
                  </a:lnTo>
                  <a:lnTo>
                    <a:pt x="503" y="369"/>
                  </a:lnTo>
                  <a:lnTo>
                    <a:pt x="500" y="369"/>
                  </a:lnTo>
                  <a:lnTo>
                    <a:pt x="498" y="369"/>
                  </a:lnTo>
                  <a:lnTo>
                    <a:pt x="497" y="369"/>
                  </a:lnTo>
                  <a:lnTo>
                    <a:pt x="497" y="371"/>
                  </a:lnTo>
                  <a:lnTo>
                    <a:pt x="494" y="371"/>
                  </a:lnTo>
                  <a:lnTo>
                    <a:pt x="491" y="372"/>
                  </a:lnTo>
                  <a:lnTo>
                    <a:pt x="489" y="375"/>
                  </a:lnTo>
                  <a:lnTo>
                    <a:pt x="488" y="375"/>
                  </a:lnTo>
                  <a:lnTo>
                    <a:pt x="486" y="377"/>
                  </a:lnTo>
                  <a:lnTo>
                    <a:pt x="486" y="380"/>
                  </a:lnTo>
                  <a:lnTo>
                    <a:pt x="482" y="381"/>
                  </a:lnTo>
                  <a:lnTo>
                    <a:pt x="476" y="384"/>
                  </a:lnTo>
                  <a:lnTo>
                    <a:pt x="473" y="386"/>
                  </a:lnTo>
                  <a:lnTo>
                    <a:pt x="471" y="389"/>
                  </a:lnTo>
                  <a:lnTo>
                    <a:pt x="471" y="392"/>
                  </a:lnTo>
                  <a:lnTo>
                    <a:pt x="471" y="395"/>
                  </a:lnTo>
                  <a:lnTo>
                    <a:pt x="467" y="395"/>
                  </a:lnTo>
                  <a:lnTo>
                    <a:pt x="462" y="398"/>
                  </a:lnTo>
                  <a:lnTo>
                    <a:pt x="461" y="401"/>
                  </a:lnTo>
                  <a:lnTo>
                    <a:pt x="458" y="401"/>
                  </a:lnTo>
                  <a:lnTo>
                    <a:pt x="455" y="401"/>
                  </a:lnTo>
                  <a:lnTo>
                    <a:pt x="452" y="402"/>
                  </a:lnTo>
                  <a:lnTo>
                    <a:pt x="443" y="404"/>
                  </a:lnTo>
                  <a:lnTo>
                    <a:pt x="441" y="405"/>
                  </a:lnTo>
                  <a:lnTo>
                    <a:pt x="437" y="405"/>
                  </a:lnTo>
                  <a:lnTo>
                    <a:pt x="437" y="407"/>
                  </a:lnTo>
                  <a:lnTo>
                    <a:pt x="434" y="407"/>
                  </a:lnTo>
                  <a:lnTo>
                    <a:pt x="431" y="410"/>
                  </a:lnTo>
                  <a:lnTo>
                    <a:pt x="423" y="411"/>
                  </a:lnTo>
                  <a:lnTo>
                    <a:pt x="417" y="413"/>
                  </a:lnTo>
                  <a:lnTo>
                    <a:pt x="414" y="414"/>
                  </a:lnTo>
                  <a:lnTo>
                    <a:pt x="414" y="416"/>
                  </a:lnTo>
                  <a:lnTo>
                    <a:pt x="401" y="420"/>
                  </a:lnTo>
                  <a:lnTo>
                    <a:pt x="399" y="422"/>
                  </a:lnTo>
                  <a:lnTo>
                    <a:pt x="390" y="425"/>
                  </a:lnTo>
                  <a:lnTo>
                    <a:pt x="387" y="428"/>
                  </a:lnTo>
                  <a:lnTo>
                    <a:pt x="383" y="429"/>
                  </a:lnTo>
                  <a:lnTo>
                    <a:pt x="377" y="434"/>
                  </a:lnTo>
                  <a:lnTo>
                    <a:pt x="375" y="434"/>
                  </a:lnTo>
                  <a:lnTo>
                    <a:pt x="374" y="434"/>
                  </a:lnTo>
                  <a:lnTo>
                    <a:pt x="372" y="434"/>
                  </a:lnTo>
                  <a:lnTo>
                    <a:pt x="372" y="437"/>
                  </a:lnTo>
                  <a:lnTo>
                    <a:pt x="369" y="435"/>
                  </a:lnTo>
                  <a:lnTo>
                    <a:pt x="368" y="435"/>
                  </a:lnTo>
                  <a:lnTo>
                    <a:pt x="369" y="437"/>
                  </a:lnTo>
                  <a:lnTo>
                    <a:pt x="368" y="438"/>
                  </a:lnTo>
                  <a:lnTo>
                    <a:pt x="365" y="437"/>
                  </a:lnTo>
                  <a:lnTo>
                    <a:pt x="365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2" y="441"/>
                  </a:lnTo>
                  <a:lnTo>
                    <a:pt x="360" y="440"/>
                  </a:lnTo>
                  <a:lnTo>
                    <a:pt x="360" y="443"/>
                  </a:lnTo>
                  <a:lnTo>
                    <a:pt x="359" y="443"/>
                  </a:lnTo>
                  <a:lnTo>
                    <a:pt x="354" y="444"/>
                  </a:lnTo>
                  <a:lnTo>
                    <a:pt x="353" y="444"/>
                  </a:lnTo>
                  <a:lnTo>
                    <a:pt x="353" y="446"/>
                  </a:lnTo>
                  <a:lnTo>
                    <a:pt x="350" y="446"/>
                  </a:lnTo>
                  <a:lnTo>
                    <a:pt x="348" y="447"/>
                  </a:lnTo>
                  <a:lnTo>
                    <a:pt x="347" y="449"/>
                  </a:lnTo>
                  <a:lnTo>
                    <a:pt x="342" y="447"/>
                  </a:lnTo>
                  <a:lnTo>
                    <a:pt x="341" y="449"/>
                  </a:lnTo>
                  <a:lnTo>
                    <a:pt x="335" y="447"/>
                  </a:lnTo>
                  <a:lnTo>
                    <a:pt x="332" y="449"/>
                  </a:lnTo>
                  <a:lnTo>
                    <a:pt x="332" y="447"/>
                  </a:lnTo>
                  <a:lnTo>
                    <a:pt x="329" y="449"/>
                  </a:lnTo>
                  <a:lnTo>
                    <a:pt x="320" y="447"/>
                  </a:lnTo>
                  <a:lnTo>
                    <a:pt x="317" y="449"/>
                  </a:lnTo>
                  <a:lnTo>
                    <a:pt x="315" y="449"/>
                  </a:lnTo>
                  <a:lnTo>
                    <a:pt x="314" y="450"/>
                  </a:lnTo>
                  <a:lnTo>
                    <a:pt x="312" y="452"/>
                  </a:lnTo>
                  <a:lnTo>
                    <a:pt x="311" y="453"/>
                  </a:lnTo>
                  <a:lnTo>
                    <a:pt x="302" y="452"/>
                  </a:lnTo>
                  <a:lnTo>
                    <a:pt x="300" y="453"/>
                  </a:lnTo>
                  <a:lnTo>
                    <a:pt x="297" y="450"/>
                  </a:lnTo>
                  <a:lnTo>
                    <a:pt x="290" y="449"/>
                  </a:lnTo>
                  <a:lnTo>
                    <a:pt x="285" y="446"/>
                  </a:lnTo>
                  <a:lnTo>
                    <a:pt x="281" y="446"/>
                  </a:lnTo>
                  <a:lnTo>
                    <a:pt x="279" y="444"/>
                  </a:lnTo>
                  <a:lnTo>
                    <a:pt x="263" y="441"/>
                  </a:lnTo>
                  <a:lnTo>
                    <a:pt x="258" y="441"/>
                  </a:lnTo>
                  <a:lnTo>
                    <a:pt x="245" y="435"/>
                  </a:lnTo>
                  <a:lnTo>
                    <a:pt x="240" y="434"/>
                  </a:lnTo>
                  <a:lnTo>
                    <a:pt x="236" y="432"/>
                  </a:lnTo>
                  <a:lnTo>
                    <a:pt x="230" y="429"/>
                  </a:lnTo>
                  <a:lnTo>
                    <a:pt x="230" y="428"/>
                  </a:lnTo>
                  <a:lnTo>
                    <a:pt x="228" y="426"/>
                  </a:lnTo>
                  <a:lnTo>
                    <a:pt x="228" y="425"/>
                  </a:lnTo>
                  <a:lnTo>
                    <a:pt x="227" y="423"/>
                  </a:lnTo>
                  <a:lnTo>
                    <a:pt x="225" y="423"/>
                  </a:lnTo>
                  <a:lnTo>
                    <a:pt x="218" y="419"/>
                  </a:lnTo>
                  <a:lnTo>
                    <a:pt x="210" y="416"/>
                  </a:lnTo>
                  <a:lnTo>
                    <a:pt x="197" y="414"/>
                  </a:lnTo>
                  <a:lnTo>
                    <a:pt x="194" y="414"/>
                  </a:lnTo>
                  <a:lnTo>
                    <a:pt x="191" y="413"/>
                  </a:lnTo>
                  <a:lnTo>
                    <a:pt x="186" y="413"/>
                  </a:lnTo>
                  <a:lnTo>
                    <a:pt x="183" y="414"/>
                  </a:lnTo>
                  <a:lnTo>
                    <a:pt x="176" y="414"/>
                  </a:lnTo>
                  <a:lnTo>
                    <a:pt x="167" y="413"/>
                  </a:lnTo>
                  <a:lnTo>
                    <a:pt x="164" y="411"/>
                  </a:lnTo>
                  <a:lnTo>
                    <a:pt x="159" y="410"/>
                  </a:lnTo>
                  <a:lnTo>
                    <a:pt x="155" y="411"/>
                  </a:lnTo>
                  <a:lnTo>
                    <a:pt x="152" y="411"/>
                  </a:lnTo>
                  <a:lnTo>
                    <a:pt x="143" y="408"/>
                  </a:lnTo>
                  <a:lnTo>
                    <a:pt x="140" y="408"/>
                  </a:lnTo>
                  <a:lnTo>
                    <a:pt x="135" y="410"/>
                  </a:lnTo>
                  <a:lnTo>
                    <a:pt x="125" y="408"/>
                  </a:lnTo>
                  <a:lnTo>
                    <a:pt x="120" y="408"/>
                  </a:lnTo>
                  <a:lnTo>
                    <a:pt x="117" y="405"/>
                  </a:lnTo>
                  <a:lnTo>
                    <a:pt x="107" y="398"/>
                  </a:lnTo>
                  <a:lnTo>
                    <a:pt x="104" y="395"/>
                  </a:lnTo>
                  <a:lnTo>
                    <a:pt x="99" y="392"/>
                  </a:lnTo>
                  <a:lnTo>
                    <a:pt x="95" y="389"/>
                  </a:lnTo>
                  <a:lnTo>
                    <a:pt x="93" y="387"/>
                  </a:lnTo>
                  <a:lnTo>
                    <a:pt x="92" y="387"/>
                  </a:lnTo>
                  <a:lnTo>
                    <a:pt x="90" y="386"/>
                  </a:lnTo>
                  <a:lnTo>
                    <a:pt x="89" y="386"/>
                  </a:lnTo>
                  <a:lnTo>
                    <a:pt x="86" y="383"/>
                  </a:lnTo>
                  <a:lnTo>
                    <a:pt x="78" y="380"/>
                  </a:lnTo>
                  <a:lnTo>
                    <a:pt x="77" y="378"/>
                  </a:lnTo>
                  <a:lnTo>
                    <a:pt x="63" y="372"/>
                  </a:lnTo>
                  <a:lnTo>
                    <a:pt x="59" y="369"/>
                  </a:lnTo>
                  <a:lnTo>
                    <a:pt x="54" y="369"/>
                  </a:lnTo>
                  <a:lnTo>
                    <a:pt x="47" y="366"/>
                  </a:lnTo>
                  <a:lnTo>
                    <a:pt x="41" y="366"/>
                  </a:lnTo>
                  <a:lnTo>
                    <a:pt x="35" y="363"/>
                  </a:lnTo>
                  <a:lnTo>
                    <a:pt x="29" y="363"/>
                  </a:lnTo>
                  <a:lnTo>
                    <a:pt x="23" y="360"/>
                  </a:lnTo>
                  <a:lnTo>
                    <a:pt x="11" y="357"/>
                  </a:lnTo>
                  <a:lnTo>
                    <a:pt x="6" y="354"/>
                  </a:lnTo>
                  <a:lnTo>
                    <a:pt x="8" y="354"/>
                  </a:lnTo>
                  <a:lnTo>
                    <a:pt x="0" y="34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12" name="Freeform 46" descr="Papel seda azul"/>
            <p:cNvSpPr>
              <a:spLocks noChangeAspect="1"/>
            </p:cNvSpPr>
            <p:nvPr/>
          </p:nvSpPr>
          <p:spPr bwMode="auto">
            <a:xfrm>
              <a:off x="5550161" y="5385813"/>
              <a:ext cx="707826" cy="368657"/>
            </a:xfrm>
            <a:custGeom>
              <a:avLst/>
              <a:gdLst>
                <a:gd name="T0" fmla="*/ 0 w 453"/>
                <a:gd name="T1" fmla="*/ 808 h 217"/>
                <a:gd name="T2" fmla="*/ 113 w 453"/>
                <a:gd name="T3" fmla="*/ 926 h 217"/>
                <a:gd name="T4" fmla="*/ 113 w 453"/>
                <a:gd name="T5" fmla="*/ 1122 h 217"/>
                <a:gd name="T6" fmla="*/ 217 w 453"/>
                <a:gd name="T7" fmla="*/ 1139 h 217"/>
                <a:gd name="T8" fmla="*/ 448 w 453"/>
                <a:gd name="T9" fmla="*/ 1225 h 217"/>
                <a:gd name="T10" fmla="*/ 797 w 453"/>
                <a:gd name="T11" fmla="*/ 1343 h 217"/>
                <a:gd name="T12" fmla="*/ 994 w 453"/>
                <a:gd name="T13" fmla="*/ 1362 h 217"/>
                <a:gd name="T14" fmla="*/ 1174 w 453"/>
                <a:gd name="T15" fmla="*/ 1490 h 217"/>
                <a:gd name="T16" fmla="*/ 1351 w 453"/>
                <a:gd name="T17" fmla="*/ 1753 h 217"/>
                <a:gd name="T18" fmla="*/ 1780 w 453"/>
                <a:gd name="T19" fmla="*/ 1494 h 217"/>
                <a:gd name="T20" fmla="*/ 1914 w 453"/>
                <a:gd name="T21" fmla="*/ 1469 h 217"/>
                <a:gd name="T22" fmla="*/ 2098 w 453"/>
                <a:gd name="T23" fmla="*/ 1362 h 217"/>
                <a:gd name="T24" fmla="*/ 2426 w 453"/>
                <a:gd name="T25" fmla="*/ 966 h 217"/>
                <a:gd name="T26" fmla="*/ 2866 w 453"/>
                <a:gd name="T27" fmla="*/ 990 h 217"/>
                <a:gd name="T28" fmla="*/ 3168 w 453"/>
                <a:gd name="T29" fmla="*/ 1168 h 217"/>
                <a:gd name="T30" fmla="*/ 3197 w 453"/>
                <a:gd name="T31" fmla="*/ 1378 h 217"/>
                <a:gd name="T32" fmla="*/ 3670 w 453"/>
                <a:gd name="T33" fmla="*/ 1539 h 217"/>
                <a:gd name="T34" fmla="*/ 4067 w 453"/>
                <a:gd name="T35" fmla="*/ 1673 h 217"/>
                <a:gd name="T36" fmla="*/ 4667 w 453"/>
                <a:gd name="T37" fmla="*/ 1469 h 217"/>
                <a:gd name="T38" fmla="*/ 5175 w 453"/>
                <a:gd name="T39" fmla="*/ 1194 h 217"/>
                <a:gd name="T40" fmla="*/ 5502 w 453"/>
                <a:gd name="T41" fmla="*/ 1100 h 217"/>
                <a:gd name="T42" fmla="*/ 5817 w 453"/>
                <a:gd name="T43" fmla="*/ 1067 h 217"/>
                <a:gd name="T44" fmla="*/ 5970 w 453"/>
                <a:gd name="T45" fmla="*/ 966 h 217"/>
                <a:gd name="T46" fmla="*/ 6251 w 453"/>
                <a:gd name="T47" fmla="*/ 948 h 217"/>
                <a:gd name="T48" fmla="*/ 6350 w 453"/>
                <a:gd name="T49" fmla="*/ 990 h 217"/>
                <a:gd name="T50" fmla="*/ 6560 w 453"/>
                <a:gd name="T51" fmla="*/ 1031 h 217"/>
                <a:gd name="T52" fmla="*/ 6817 w 453"/>
                <a:gd name="T53" fmla="*/ 1017 h 217"/>
                <a:gd name="T54" fmla="*/ 6949 w 453"/>
                <a:gd name="T55" fmla="*/ 1200 h 217"/>
                <a:gd name="T56" fmla="*/ 7289 w 453"/>
                <a:gd name="T57" fmla="*/ 1250 h 217"/>
                <a:gd name="T58" fmla="*/ 7289 w 453"/>
                <a:gd name="T59" fmla="*/ 1416 h 217"/>
                <a:gd name="T60" fmla="*/ 7667 w 453"/>
                <a:gd name="T61" fmla="*/ 1494 h 217"/>
                <a:gd name="T62" fmla="*/ 7868 w 453"/>
                <a:gd name="T63" fmla="*/ 1567 h 217"/>
                <a:gd name="T64" fmla="*/ 8238 w 453"/>
                <a:gd name="T65" fmla="*/ 1616 h 217"/>
                <a:gd name="T66" fmla="*/ 8121 w 453"/>
                <a:gd name="T67" fmla="*/ 1688 h 217"/>
                <a:gd name="T68" fmla="*/ 9245 w 453"/>
                <a:gd name="T69" fmla="*/ 776 h 217"/>
                <a:gd name="T70" fmla="*/ 8064 w 453"/>
                <a:gd name="T71" fmla="*/ 671 h 217"/>
                <a:gd name="T72" fmla="*/ 7553 w 453"/>
                <a:gd name="T73" fmla="*/ 631 h 217"/>
                <a:gd name="T74" fmla="*/ 7317 w 453"/>
                <a:gd name="T75" fmla="*/ 851 h 217"/>
                <a:gd name="T76" fmla="*/ 6605 w 453"/>
                <a:gd name="T77" fmla="*/ 875 h 217"/>
                <a:gd name="T78" fmla="*/ 6301 w 453"/>
                <a:gd name="T79" fmla="*/ 776 h 217"/>
                <a:gd name="T80" fmla="*/ 6162 w 453"/>
                <a:gd name="T81" fmla="*/ 744 h 217"/>
                <a:gd name="T82" fmla="*/ 6013 w 453"/>
                <a:gd name="T83" fmla="*/ 704 h 217"/>
                <a:gd name="T84" fmla="*/ 5780 w 453"/>
                <a:gd name="T85" fmla="*/ 618 h 217"/>
                <a:gd name="T86" fmla="*/ 5618 w 453"/>
                <a:gd name="T87" fmla="*/ 421 h 217"/>
                <a:gd name="T88" fmla="*/ 4802 w 453"/>
                <a:gd name="T89" fmla="*/ 0 h 217"/>
                <a:gd name="T90" fmla="*/ 4273 w 453"/>
                <a:gd name="T91" fmla="*/ 74 h 217"/>
                <a:gd name="T92" fmla="*/ 4116 w 453"/>
                <a:gd name="T93" fmla="*/ 85 h 217"/>
                <a:gd name="T94" fmla="*/ 4116 w 453"/>
                <a:gd name="T95" fmla="*/ 151 h 217"/>
                <a:gd name="T96" fmla="*/ 3428 w 453"/>
                <a:gd name="T97" fmla="*/ 299 h 217"/>
                <a:gd name="T98" fmla="*/ 2998 w 453"/>
                <a:gd name="T99" fmla="*/ 311 h 217"/>
                <a:gd name="T100" fmla="*/ 2873 w 453"/>
                <a:gd name="T101" fmla="*/ 299 h 217"/>
                <a:gd name="T102" fmla="*/ 2438 w 453"/>
                <a:gd name="T103" fmla="*/ 311 h 217"/>
                <a:gd name="T104" fmla="*/ 1850 w 453"/>
                <a:gd name="T105" fmla="*/ 325 h 217"/>
                <a:gd name="T106" fmla="*/ 994 w 453"/>
                <a:gd name="T107" fmla="*/ 457 h 217"/>
                <a:gd name="T108" fmla="*/ 49 w 453"/>
                <a:gd name="T109" fmla="*/ 631 h 2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3"/>
                <a:gd name="T166" fmla="*/ 0 h 217"/>
                <a:gd name="T167" fmla="*/ 453 w 453"/>
                <a:gd name="T168" fmla="*/ 217 h 2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3" h="217">
                  <a:moveTo>
                    <a:pt x="2" y="76"/>
                  </a:moveTo>
                  <a:lnTo>
                    <a:pt x="0" y="93"/>
                  </a:lnTo>
                  <a:lnTo>
                    <a:pt x="0" y="97"/>
                  </a:lnTo>
                  <a:lnTo>
                    <a:pt x="3" y="102"/>
                  </a:lnTo>
                  <a:lnTo>
                    <a:pt x="3" y="108"/>
                  </a:lnTo>
                  <a:lnTo>
                    <a:pt x="5" y="111"/>
                  </a:lnTo>
                  <a:lnTo>
                    <a:pt x="8" y="112"/>
                  </a:lnTo>
                  <a:lnTo>
                    <a:pt x="3" y="118"/>
                  </a:lnTo>
                  <a:lnTo>
                    <a:pt x="5" y="135"/>
                  </a:lnTo>
                  <a:lnTo>
                    <a:pt x="8" y="136"/>
                  </a:lnTo>
                  <a:lnTo>
                    <a:pt x="9" y="136"/>
                  </a:lnTo>
                  <a:lnTo>
                    <a:pt x="11" y="138"/>
                  </a:lnTo>
                  <a:lnTo>
                    <a:pt x="14" y="135"/>
                  </a:lnTo>
                  <a:lnTo>
                    <a:pt x="17" y="136"/>
                  </a:lnTo>
                  <a:lnTo>
                    <a:pt x="21" y="148"/>
                  </a:lnTo>
                  <a:lnTo>
                    <a:pt x="27" y="150"/>
                  </a:lnTo>
                  <a:lnTo>
                    <a:pt x="32" y="157"/>
                  </a:lnTo>
                  <a:lnTo>
                    <a:pt x="38" y="162"/>
                  </a:lnTo>
                  <a:lnTo>
                    <a:pt x="41" y="160"/>
                  </a:lnTo>
                  <a:lnTo>
                    <a:pt x="44" y="162"/>
                  </a:lnTo>
                  <a:lnTo>
                    <a:pt x="48" y="165"/>
                  </a:lnTo>
                  <a:lnTo>
                    <a:pt x="51" y="171"/>
                  </a:lnTo>
                  <a:lnTo>
                    <a:pt x="53" y="172"/>
                  </a:lnTo>
                  <a:lnTo>
                    <a:pt x="56" y="180"/>
                  </a:lnTo>
                  <a:lnTo>
                    <a:pt x="59" y="183"/>
                  </a:lnTo>
                  <a:lnTo>
                    <a:pt x="63" y="186"/>
                  </a:lnTo>
                  <a:lnTo>
                    <a:pt x="65" y="211"/>
                  </a:lnTo>
                  <a:lnTo>
                    <a:pt x="69" y="217"/>
                  </a:lnTo>
                  <a:lnTo>
                    <a:pt x="72" y="217"/>
                  </a:lnTo>
                  <a:lnTo>
                    <a:pt x="86" y="181"/>
                  </a:lnTo>
                  <a:lnTo>
                    <a:pt x="89" y="181"/>
                  </a:lnTo>
                  <a:lnTo>
                    <a:pt x="92" y="178"/>
                  </a:lnTo>
                  <a:lnTo>
                    <a:pt x="92" y="177"/>
                  </a:lnTo>
                  <a:lnTo>
                    <a:pt x="95" y="174"/>
                  </a:lnTo>
                  <a:lnTo>
                    <a:pt x="95" y="172"/>
                  </a:lnTo>
                  <a:lnTo>
                    <a:pt x="101" y="165"/>
                  </a:lnTo>
                  <a:lnTo>
                    <a:pt x="104" y="130"/>
                  </a:lnTo>
                  <a:lnTo>
                    <a:pt x="111" y="117"/>
                  </a:lnTo>
                  <a:lnTo>
                    <a:pt x="116" y="117"/>
                  </a:lnTo>
                  <a:lnTo>
                    <a:pt x="117" y="117"/>
                  </a:lnTo>
                  <a:lnTo>
                    <a:pt x="131" y="117"/>
                  </a:lnTo>
                  <a:lnTo>
                    <a:pt x="137" y="120"/>
                  </a:lnTo>
                  <a:lnTo>
                    <a:pt x="144" y="130"/>
                  </a:lnTo>
                  <a:lnTo>
                    <a:pt x="152" y="135"/>
                  </a:lnTo>
                  <a:lnTo>
                    <a:pt x="152" y="141"/>
                  </a:lnTo>
                  <a:lnTo>
                    <a:pt x="150" y="151"/>
                  </a:lnTo>
                  <a:lnTo>
                    <a:pt x="152" y="163"/>
                  </a:lnTo>
                  <a:lnTo>
                    <a:pt x="153" y="166"/>
                  </a:lnTo>
                  <a:lnTo>
                    <a:pt x="158" y="184"/>
                  </a:lnTo>
                  <a:lnTo>
                    <a:pt x="162" y="186"/>
                  </a:lnTo>
                  <a:lnTo>
                    <a:pt x="176" y="186"/>
                  </a:lnTo>
                  <a:lnTo>
                    <a:pt x="182" y="190"/>
                  </a:lnTo>
                  <a:lnTo>
                    <a:pt x="191" y="202"/>
                  </a:lnTo>
                  <a:lnTo>
                    <a:pt x="195" y="202"/>
                  </a:lnTo>
                  <a:lnTo>
                    <a:pt x="203" y="204"/>
                  </a:lnTo>
                  <a:lnTo>
                    <a:pt x="204" y="202"/>
                  </a:lnTo>
                  <a:lnTo>
                    <a:pt x="224" y="177"/>
                  </a:lnTo>
                  <a:lnTo>
                    <a:pt x="246" y="150"/>
                  </a:lnTo>
                  <a:lnTo>
                    <a:pt x="248" y="145"/>
                  </a:lnTo>
                  <a:lnTo>
                    <a:pt x="249" y="144"/>
                  </a:lnTo>
                  <a:lnTo>
                    <a:pt x="252" y="142"/>
                  </a:lnTo>
                  <a:lnTo>
                    <a:pt x="257" y="139"/>
                  </a:lnTo>
                  <a:lnTo>
                    <a:pt x="264" y="133"/>
                  </a:lnTo>
                  <a:lnTo>
                    <a:pt x="269" y="132"/>
                  </a:lnTo>
                  <a:lnTo>
                    <a:pt x="272" y="129"/>
                  </a:lnTo>
                  <a:lnTo>
                    <a:pt x="279" y="129"/>
                  </a:lnTo>
                  <a:lnTo>
                    <a:pt x="281" y="130"/>
                  </a:lnTo>
                  <a:lnTo>
                    <a:pt x="284" y="129"/>
                  </a:lnTo>
                  <a:lnTo>
                    <a:pt x="287" y="117"/>
                  </a:lnTo>
                  <a:lnTo>
                    <a:pt x="290" y="117"/>
                  </a:lnTo>
                  <a:lnTo>
                    <a:pt x="299" y="112"/>
                  </a:lnTo>
                  <a:lnTo>
                    <a:pt x="300" y="115"/>
                  </a:lnTo>
                  <a:lnTo>
                    <a:pt x="302" y="120"/>
                  </a:lnTo>
                  <a:lnTo>
                    <a:pt x="303" y="120"/>
                  </a:lnTo>
                  <a:lnTo>
                    <a:pt x="305" y="120"/>
                  </a:lnTo>
                  <a:lnTo>
                    <a:pt x="308" y="118"/>
                  </a:lnTo>
                  <a:lnTo>
                    <a:pt x="314" y="123"/>
                  </a:lnTo>
                  <a:lnTo>
                    <a:pt x="315" y="124"/>
                  </a:lnTo>
                  <a:lnTo>
                    <a:pt x="320" y="126"/>
                  </a:lnTo>
                  <a:lnTo>
                    <a:pt x="324" y="123"/>
                  </a:lnTo>
                  <a:lnTo>
                    <a:pt x="327" y="123"/>
                  </a:lnTo>
                  <a:lnTo>
                    <a:pt x="329" y="126"/>
                  </a:lnTo>
                  <a:lnTo>
                    <a:pt x="330" y="133"/>
                  </a:lnTo>
                  <a:lnTo>
                    <a:pt x="333" y="145"/>
                  </a:lnTo>
                  <a:lnTo>
                    <a:pt x="336" y="145"/>
                  </a:lnTo>
                  <a:lnTo>
                    <a:pt x="345" y="147"/>
                  </a:lnTo>
                  <a:lnTo>
                    <a:pt x="350" y="150"/>
                  </a:lnTo>
                  <a:lnTo>
                    <a:pt x="354" y="159"/>
                  </a:lnTo>
                  <a:lnTo>
                    <a:pt x="354" y="163"/>
                  </a:lnTo>
                  <a:lnTo>
                    <a:pt x="350" y="171"/>
                  </a:lnTo>
                  <a:lnTo>
                    <a:pt x="350" y="178"/>
                  </a:lnTo>
                  <a:lnTo>
                    <a:pt x="353" y="180"/>
                  </a:lnTo>
                  <a:lnTo>
                    <a:pt x="369" y="181"/>
                  </a:lnTo>
                  <a:lnTo>
                    <a:pt x="377" y="184"/>
                  </a:lnTo>
                  <a:lnTo>
                    <a:pt x="375" y="187"/>
                  </a:lnTo>
                  <a:lnTo>
                    <a:pt x="378" y="189"/>
                  </a:lnTo>
                  <a:lnTo>
                    <a:pt x="389" y="189"/>
                  </a:lnTo>
                  <a:lnTo>
                    <a:pt x="390" y="193"/>
                  </a:lnTo>
                  <a:lnTo>
                    <a:pt x="395" y="195"/>
                  </a:lnTo>
                  <a:lnTo>
                    <a:pt x="393" y="198"/>
                  </a:lnTo>
                  <a:lnTo>
                    <a:pt x="392" y="199"/>
                  </a:lnTo>
                  <a:lnTo>
                    <a:pt x="390" y="204"/>
                  </a:lnTo>
                  <a:lnTo>
                    <a:pt x="453" y="199"/>
                  </a:lnTo>
                  <a:lnTo>
                    <a:pt x="449" y="115"/>
                  </a:lnTo>
                  <a:lnTo>
                    <a:pt x="444" y="94"/>
                  </a:lnTo>
                  <a:lnTo>
                    <a:pt x="420" y="94"/>
                  </a:lnTo>
                  <a:lnTo>
                    <a:pt x="395" y="81"/>
                  </a:lnTo>
                  <a:lnTo>
                    <a:pt x="387" y="81"/>
                  </a:lnTo>
                  <a:lnTo>
                    <a:pt x="381" y="76"/>
                  </a:lnTo>
                  <a:lnTo>
                    <a:pt x="369" y="75"/>
                  </a:lnTo>
                  <a:lnTo>
                    <a:pt x="363" y="76"/>
                  </a:lnTo>
                  <a:lnTo>
                    <a:pt x="359" y="84"/>
                  </a:lnTo>
                  <a:lnTo>
                    <a:pt x="359" y="100"/>
                  </a:lnTo>
                  <a:lnTo>
                    <a:pt x="351" y="102"/>
                  </a:lnTo>
                  <a:lnTo>
                    <a:pt x="351" y="106"/>
                  </a:lnTo>
                  <a:lnTo>
                    <a:pt x="347" y="106"/>
                  </a:lnTo>
                  <a:lnTo>
                    <a:pt x="317" y="106"/>
                  </a:lnTo>
                  <a:lnTo>
                    <a:pt x="314" y="105"/>
                  </a:lnTo>
                  <a:lnTo>
                    <a:pt x="314" y="102"/>
                  </a:lnTo>
                  <a:lnTo>
                    <a:pt x="303" y="94"/>
                  </a:lnTo>
                  <a:lnTo>
                    <a:pt x="302" y="90"/>
                  </a:lnTo>
                  <a:lnTo>
                    <a:pt x="299" y="90"/>
                  </a:lnTo>
                  <a:lnTo>
                    <a:pt x="296" y="90"/>
                  </a:lnTo>
                  <a:lnTo>
                    <a:pt x="291" y="90"/>
                  </a:lnTo>
                  <a:lnTo>
                    <a:pt x="290" y="85"/>
                  </a:lnTo>
                  <a:lnTo>
                    <a:pt x="288" y="85"/>
                  </a:lnTo>
                  <a:lnTo>
                    <a:pt x="284" y="85"/>
                  </a:lnTo>
                  <a:lnTo>
                    <a:pt x="279" y="84"/>
                  </a:lnTo>
                  <a:lnTo>
                    <a:pt x="278" y="75"/>
                  </a:lnTo>
                  <a:lnTo>
                    <a:pt x="272" y="76"/>
                  </a:lnTo>
                  <a:lnTo>
                    <a:pt x="270" y="66"/>
                  </a:lnTo>
                  <a:lnTo>
                    <a:pt x="270" y="51"/>
                  </a:lnTo>
                  <a:lnTo>
                    <a:pt x="269" y="28"/>
                  </a:lnTo>
                  <a:lnTo>
                    <a:pt x="246" y="22"/>
                  </a:lnTo>
                  <a:lnTo>
                    <a:pt x="231" y="0"/>
                  </a:lnTo>
                  <a:lnTo>
                    <a:pt x="230" y="1"/>
                  </a:lnTo>
                  <a:lnTo>
                    <a:pt x="213" y="7"/>
                  </a:lnTo>
                  <a:lnTo>
                    <a:pt x="206" y="9"/>
                  </a:lnTo>
                  <a:lnTo>
                    <a:pt x="201" y="7"/>
                  </a:lnTo>
                  <a:lnTo>
                    <a:pt x="201" y="9"/>
                  </a:lnTo>
                  <a:lnTo>
                    <a:pt x="197" y="10"/>
                  </a:lnTo>
                  <a:lnTo>
                    <a:pt x="198" y="13"/>
                  </a:lnTo>
                  <a:lnTo>
                    <a:pt x="197" y="15"/>
                  </a:lnTo>
                  <a:lnTo>
                    <a:pt x="197" y="18"/>
                  </a:lnTo>
                  <a:lnTo>
                    <a:pt x="186" y="25"/>
                  </a:lnTo>
                  <a:lnTo>
                    <a:pt x="176" y="31"/>
                  </a:lnTo>
                  <a:lnTo>
                    <a:pt x="165" y="36"/>
                  </a:lnTo>
                  <a:lnTo>
                    <a:pt x="159" y="37"/>
                  </a:lnTo>
                  <a:lnTo>
                    <a:pt x="144" y="36"/>
                  </a:lnTo>
                  <a:lnTo>
                    <a:pt x="144" y="37"/>
                  </a:lnTo>
                  <a:lnTo>
                    <a:pt x="143" y="37"/>
                  </a:lnTo>
                  <a:lnTo>
                    <a:pt x="143" y="36"/>
                  </a:lnTo>
                  <a:lnTo>
                    <a:pt x="138" y="36"/>
                  </a:lnTo>
                  <a:lnTo>
                    <a:pt x="138" y="37"/>
                  </a:lnTo>
                  <a:lnTo>
                    <a:pt x="135" y="36"/>
                  </a:lnTo>
                  <a:lnTo>
                    <a:pt x="117" y="37"/>
                  </a:lnTo>
                  <a:lnTo>
                    <a:pt x="99" y="37"/>
                  </a:lnTo>
                  <a:lnTo>
                    <a:pt x="98" y="37"/>
                  </a:lnTo>
                  <a:lnTo>
                    <a:pt x="89" y="39"/>
                  </a:lnTo>
                  <a:lnTo>
                    <a:pt x="71" y="45"/>
                  </a:lnTo>
                  <a:lnTo>
                    <a:pt x="51" y="55"/>
                  </a:lnTo>
                  <a:lnTo>
                    <a:pt x="48" y="55"/>
                  </a:lnTo>
                  <a:lnTo>
                    <a:pt x="38" y="61"/>
                  </a:lnTo>
                  <a:lnTo>
                    <a:pt x="36" y="61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13" name="Freeform 47" descr="Papel seda azul"/>
            <p:cNvSpPr>
              <a:spLocks noChangeAspect="1"/>
            </p:cNvSpPr>
            <p:nvPr/>
          </p:nvSpPr>
          <p:spPr bwMode="auto">
            <a:xfrm>
              <a:off x="3226309" y="5200783"/>
              <a:ext cx="280996" cy="221474"/>
            </a:xfrm>
            <a:custGeom>
              <a:avLst/>
              <a:gdLst>
                <a:gd name="T0" fmla="*/ 258 w 180"/>
                <a:gd name="T1" fmla="*/ 450 h 131"/>
                <a:gd name="T2" fmla="*/ 311 w 180"/>
                <a:gd name="T3" fmla="*/ 466 h 131"/>
                <a:gd name="T4" fmla="*/ 340 w 180"/>
                <a:gd name="T5" fmla="*/ 486 h 131"/>
                <a:gd name="T6" fmla="*/ 377 w 180"/>
                <a:gd name="T7" fmla="*/ 472 h 131"/>
                <a:gd name="T8" fmla="*/ 448 w 180"/>
                <a:gd name="T9" fmla="*/ 472 h 131"/>
                <a:gd name="T10" fmla="*/ 454 w 180"/>
                <a:gd name="T11" fmla="*/ 472 h 131"/>
                <a:gd name="T12" fmla="*/ 496 w 180"/>
                <a:gd name="T13" fmla="*/ 450 h 131"/>
                <a:gd name="T14" fmla="*/ 590 w 180"/>
                <a:gd name="T15" fmla="*/ 466 h 131"/>
                <a:gd name="T16" fmla="*/ 590 w 180"/>
                <a:gd name="T17" fmla="*/ 496 h 131"/>
                <a:gd name="T18" fmla="*/ 636 w 180"/>
                <a:gd name="T19" fmla="*/ 472 h 131"/>
                <a:gd name="T20" fmla="*/ 740 w 180"/>
                <a:gd name="T21" fmla="*/ 521 h 131"/>
                <a:gd name="T22" fmla="*/ 636 w 180"/>
                <a:gd name="T23" fmla="*/ 562 h 131"/>
                <a:gd name="T24" fmla="*/ 740 w 180"/>
                <a:gd name="T25" fmla="*/ 579 h 131"/>
                <a:gd name="T26" fmla="*/ 1302 w 180"/>
                <a:gd name="T27" fmla="*/ 678 h 131"/>
                <a:gd name="T28" fmla="*/ 1576 w 180"/>
                <a:gd name="T29" fmla="*/ 732 h 131"/>
                <a:gd name="T30" fmla="*/ 1796 w 180"/>
                <a:gd name="T31" fmla="*/ 791 h 131"/>
                <a:gd name="T32" fmla="*/ 2304 w 180"/>
                <a:gd name="T33" fmla="*/ 969 h 131"/>
                <a:gd name="T34" fmla="*/ 2359 w 180"/>
                <a:gd name="T35" fmla="*/ 989 h 131"/>
                <a:gd name="T36" fmla="*/ 2486 w 180"/>
                <a:gd name="T37" fmla="*/ 1029 h 131"/>
                <a:gd name="T38" fmla="*/ 2984 w 180"/>
                <a:gd name="T39" fmla="*/ 866 h 131"/>
                <a:gd name="T40" fmla="*/ 3114 w 180"/>
                <a:gd name="T41" fmla="*/ 791 h 131"/>
                <a:gd name="T42" fmla="*/ 3338 w 180"/>
                <a:gd name="T43" fmla="*/ 721 h 131"/>
                <a:gd name="T44" fmla="*/ 3338 w 180"/>
                <a:gd name="T45" fmla="*/ 686 h 131"/>
                <a:gd name="T46" fmla="*/ 3367 w 180"/>
                <a:gd name="T47" fmla="*/ 655 h 131"/>
                <a:gd name="T48" fmla="*/ 3423 w 180"/>
                <a:gd name="T49" fmla="*/ 656 h 131"/>
                <a:gd name="T50" fmla="*/ 3519 w 180"/>
                <a:gd name="T51" fmla="*/ 678 h 131"/>
                <a:gd name="T52" fmla="*/ 3598 w 180"/>
                <a:gd name="T53" fmla="*/ 628 h 131"/>
                <a:gd name="T54" fmla="*/ 3670 w 180"/>
                <a:gd name="T55" fmla="*/ 607 h 131"/>
                <a:gd name="T56" fmla="*/ 3670 w 180"/>
                <a:gd name="T57" fmla="*/ 562 h 131"/>
                <a:gd name="T58" fmla="*/ 3597 w 180"/>
                <a:gd name="T59" fmla="*/ 472 h 131"/>
                <a:gd name="T60" fmla="*/ 3647 w 180"/>
                <a:gd name="T61" fmla="*/ 403 h 131"/>
                <a:gd name="T62" fmla="*/ 3598 w 180"/>
                <a:gd name="T63" fmla="*/ 347 h 131"/>
                <a:gd name="T64" fmla="*/ 3647 w 180"/>
                <a:gd name="T65" fmla="*/ 256 h 131"/>
                <a:gd name="T66" fmla="*/ 3367 w 180"/>
                <a:gd name="T67" fmla="*/ 86 h 131"/>
                <a:gd name="T68" fmla="*/ 3273 w 180"/>
                <a:gd name="T69" fmla="*/ 36 h 131"/>
                <a:gd name="T70" fmla="*/ 3246 w 180"/>
                <a:gd name="T71" fmla="*/ 0 h 131"/>
                <a:gd name="T72" fmla="*/ 3177 w 180"/>
                <a:gd name="T73" fmla="*/ 2 h 131"/>
                <a:gd name="T74" fmla="*/ 2984 w 180"/>
                <a:gd name="T75" fmla="*/ 71 h 131"/>
                <a:gd name="T76" fmla="*/ 2860 w 180"/>
                <a:gd name="T77" fmla="*/ 92 h 131"/>
                <a:gd name="T78" fmla="*/ 2732 w 180"/>
                <a:gd name="T79" fmla="*/ 122 h 131"/>
                <a:gd name="T80" fmla="*/ 2621 w 180"/>
                <a:gd name="T81" fmla="*/ 122 h 131"/>
                <a:gd name="T82" fmla="*/ 2075 w 180"/>
                <a:gd name="T83" fmla="*/ 71 h 131"/>
                <a:gd name="T84" fmla="*/ 1942 w 180"/>
                <a:gd name="T85" fmla="*/ 86 h 131"/>
                <a:gd name="T86" fmla="*/ 1872 w 180"/>
                <a:gd name="T87" fmla="*/ 158 h 131"/>
                <a:gd name="T88" fmla="*/ 1500 w 180"/>
                <a:gd name="T89" fmla="*/ 235 h 131"/>
                <a:gd name="T90" fmla="*/ 1434 w 180"/>
                <a:gd name="T91" fmla="*/ 257 h 131"/>
                <a:gd name="T92" fmla="*/ 1364 w 180"/>
                <a:gd name="T93" fmla="*/ 257 h 131"/>
                <a:gd name="T94" fmla="*/ 1234 w 180"/>
                <a:gd name="T95" fmla="*/ 277 h 131"/>
                <a:gd name="T96" fmla="*/ 1132 w 180"/>
                <a:gd name="T97" fmla="*/ 283 h 131"/>
                <a:gd name="T98" fmla="*/ 1080 w 180"/>
                <a:gd name="T99" fmla="*/ 283 h 131"/>
                <a:gd name="T100" fmla="*/ 989 w 180"/>
                <a:gd name="T101" fmla="*/ 256 h 131"/>
                <a:gd name="T102" fmla="*/ 935 w 180"/>
                <a:gd name="T103" fmla="*/ 297 h 131"/>
                <a:gd name="T104" fmla="*/ 889 w 180"/>
                <a:gd name="T105" fmla="*/ 334 h 131"/>
                <a:gd name="T106" fmla="*/ 798 w 180"/>
                <a:gd name="T107" fmla="*/ 320 h 131"/>
                <a:gd name="T108" fmla="*/ 606 w 180"/>
                <a:gd name="T109" fmla="*/ 309 h 131"/>
                <a:gd name="T110" fmla="*/ 454 w 180"/>
                <a:gd name="T111" fmla="*/ 277 h 131"/>
                <a:gd name="T112" fmla="*/ 377 w 180"/>
                <a:gd name="T113" fmla="*/ 283 h 131"/>
                <a:gd name="T114" fmla="*/ 0 w 180"/>
                <a:gd name="T115" fmla="*/ 417 h 1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0"/>
                <a:gd name="T175" fmla="*/ 0 h 131"/>
                <a:gd name="T176" fmla="*/ 180 w 180"/>
                <a:gd name="T177" fmla="*/ 131 h 1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0" h="131">
                  <a:moveTo>
                    <a:pt x="0" y="53"/>
                  </a:moveTo>
                  <a:lnTo>
                    <a:pt x="12" y="57"/>
                  </a:lnTo>
                  <a:lnTo>
                    <a:pt x="13" y="57"/>
                  </a:lnTo>
                  <a:lnTo>
                    <a:pt x="15" y="59"/>
                  </a:lnTo>
                  <a:lnTo>
                    <a:pt x="15" y="60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21" y="60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2" y="59"/>
                  </a:lnTo>
                  <a:lnTo>
                    <a:pt x="24" y="57"/>
                  </a:lnTo>
                  <a:lnTo>
                    <a:pt x="27" y="57"/>
                  </a:lnTo>
                  <a:lnTo>
                    <a:pt x="28" y="59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4" y="63"/>
                  </a:lnTo>
                  <a:lnTo>
                    <a:pt x="36" y="66"/>
                  </a:lnTo>
                  <a:lnTo>
                    <a:pt x="31" y="69"/>
                  </a:lnTo>
                  <a:lnTo>
                    <a:pt x="31" y="71"/>
                  </a:lnTo>
                  <a:lnTo>
                    <a:pt x="31" y="72"/>
                  </a:lnTo>
                  <a:lnTo>
                    <a:pt x="36" y="74"/>
                  </a:lnTo>
                  <a:lnTo>
                    <a:pt x="46" y="80"/>
                  </a:lnTo>
                  <a:lnTo>
                    <a:pt x="63" y="86"/>
                  </a:lnTo>
                  <a:lnTo>
                    <a:pt x="69" y="89"/>
                  </a:lnTo>
                  <a:lnTo>
                    <a:pt x="76" y="93"/>
                  </a:lnTo>
                  <a:lnTo>
                    <a:pt x="84" y="98"/>
                  </a:lnTo>
                  <a:lnTo>
                    <a:pt x="87" y="101"/>
                  </a:lnTo>
                  <a:lnTo>
                    <a:pt x="108" y="117"/>
                  </a:lnTo>
                  <a:lnTo>
                    <a:pt x="112" y="123"/>
                  </a:lnTo>
                  <a:lnTo>
                    <a:pt x="115" y="125"/>
                  </a:lnTo>
                  <a:lnTo>
                    <a:pt x="114" y="126"/>
                  </a:lnTo>
                  <a:lnTo>
                    <a:pt x="117" y="128"/>
                  </a:lnTo>
                  <a:lnTo>
                    <a:pt x="121" y="131"/>
                  </a:lnTo>
                  <a:lnTo>
                    <a:pt x="133" y="122"/>
                  </a:lnTo>
                  <a:lnTo>
                    <a:pt x="145" y="110"/>
                  </a:lnTo>
                  <a:lnTo>
                    <a:pt x="148" y="105"/>
                  </a:lnTo>
                  <a:lnTo>
                    <a:pt x="151" y="101"/>
                  </a:lnTo>
                  <a:lnTo>
                    <a:pt x="159" y="95"/>
                  </a:lnTo>
                  <a:lnTo>
                    <a:pt x="162" y="92"/>
                  </a:lnTo>
                  <a:lnTo>
                    <a:pt x="162" y="90"/>
                  </a:lnTo>
                  <a:lnTo>
                    <a:pt x="162" y="87"/>
                  </a:lnTo>
                  <a:lnTo>
                    <a:pt x="160" y="86"/>
                  </a:lnTo>
                  <a:lnTo>
                    <a:pt x="163" y="83"/>
                  </a:lnTo>
                  <a:lnTo>
                    <a:pt x="165" y="84"/>
                  </a:lnTo>
                  <a:lnTo>
                    <a:pt x="166" y="84"/>
                  </a:lnTo>
                  <a:lnTo>
                    <a:pt x="168" y="86"/>
                  </a:lnTo>
                  <a:lnTo>
                    <a:pt x="171" y="86"/>
                  </a:lnTo>
                  <a:lnTo>
                    <a:pt x="172" y="84"/>
                  </a:lnTo>
                  <a:lnTo>
                    <a:pt x="175" y="80"/>
                  </a:lnTo>
                  <a:lnTo>
                    <a:pt x="175" y="78"/>
                  </a:lnTo>
                  <a:lnTo>
                    <a:pt x="178" y="77"/>
                  </a:lnTo>
                  <a:lnTo>
                    <a:pt x="178" y="75"/>
                  </a:lnTo>
                  <a:lnTo>
                    <a:pt x="178" y="71"/>
                  </a:lnTo>
                  <a:lnTo>
                    <a:pt x="175" y="66"/>
                  </a:lnTo>
                  <a:lnTo>
                    <a:pt x="174" y="60"/>
                  </a:lnTo>
                  <a:lnTo>
                    <a:pt x="175" y="56"/>
                  </a:lnTo>
                  <a:lnTo>
                    <a:pt x="177" y="51"/>
                  </a:lnTo>
                  <a:lnTo>
                    <a:pt x="177" y="48"/>
                  </a:lnTo>
                  <a:lnTo>
                    <a:pt x="175" y="45"/>
                  </a:lnTo>
                  <a:lnTo>
                    <a:pt x="175" y="38"/>
                  </a:lnTo>
                  <a:lnTo>
                    <a:pt x="177" y="32"/>
                  </a:lnTo>
                  <a:lnTo>
                    <a:pt x="180" y="29"/>
                  </a:lnTo>
                  <a:lnTo>
                    <a:pt x="163" y="11"/>
                  </a:lnTo>
                  <a:lnTo>
                    <a:pt x="162" y="9"/>
                  </a:lnTo>
                  <a:lnTo>
                    <a:pt x="159" y="5"/>
                  </a:lnTo>
                  <a:lnTo>
                    <a:pt x="159" y="2"/>
                  </a:lnTo>
                  <a:lnTo>
                    <a:pt x="157" y="0"/>
                  </a:lnTo>
                  <a:lnTo>
                    <a:pt x="156" y="0"/>
                  </a:lnTo>
                  <a:lnTo>
                    <a:pt x="154" y="2"/>
                  </a:lnTo>
                  <a:lnTo>
                    <a:pt x="147" y="6"/>
                  </a:lnTo>
                  <a:lnTo>
                    <a:pt x="145" y="9"/>
                  </a:lnTo>
                  <a:lnTo>
                    <a:pt x="142" y="12"/>
                  </a:lnTo>
                  <a:lnTo>
                    <a:pt x="139" y="12"/>
                  </a:lnTo>
                  <a:lnTo>
                    <a:pt x="138" y="14"/>
                  </a:lnTo>
                  <a:lnTo>
                    <a:pt x="132" y="15"/>
                  </a:lnTo>
                  <a:lnTo>
                    <a:pt x="130" y="17"/>
                  </a:lnTo>
                  <a:lnTo>
                    <a:pt x="127" y="15"/>
                  </a:lnTo>
                  <a:lnTo>
                    <a:pt x="112" y="12"/>
                  </a:lnTo>
                  <a:lnTo>
                    <a:pt x="100" y="9"/>
                  </a:lnTo>
                  <a:lnTo>
                    <a:pt x="97" y="9"/>
                  </a:lnTo>
                  <a:lnTo>
                    <a:pt x="94" y="11"/>
                  </a:lnTo>
                  <a:lnTo>
                    <a:pt x="93" y="12"/>
                  </a:lnTo>
                  <a:lnTo>
                    <a:pt x="90" y="20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73" y="32"/>
                  </a:lnTo>
                  <a:lnTo>
                    <a:pt x="70" y="33"/>
                  </a:lnTo>
                  <a:lnTo>
                    <a:pt x="69" y="32"/>
                  </a:lnTo>
                  <a:lnTo>
                    <a:pt x="66" y="33"/>
                  </a:lnTo>
                  <a:lnTo>
                    <a:pt x="64" y="35"/>
                  </a:lnTo>
                  <a:lnTo>
                    <a:pt x="60" y="35"/>
                  </a:lnTo>
                  <a:lnTo>
                    <a:pt x="58" y="36"/>
                  </a:lnTo>
                  <a:lnTo>
                    <a:pt x="55" y="36"/>
                  </a:lnTo>
                  <a:lnTo>
                    <a:pt x="54" y="36"/>
                  </a:lnTo>
                  <a:lnTo>
                    <a:pt x="52" y="36"/>
                  </a:lnTo>
                  <a:lnTo>
                    <a:pt x="51" y="35"/>
                  </a:lnTo>
                  <a:lnTo>
                    <a:pt x="48" y="32"/>
                  </a:lnTo>
                  <a:lnTo>
                    <a:pt x="46" y="36"/>
                  </a:lnTo>
                  <a:lnTo>
                    <a:pt x="45" y="38"/>
                  </a:lnTo>
                  <a:lnTo>
                    <a:pt x="45" y="41"/>
                  </a:lnTo>
                  <a:lnTo>
                    <a:pt x="43" y="42"/>
                  </a:lnTo>
                  <a:lnTo>
                    <a:pt x="42" y="42"/>
                  </a:lnTo>
                  <a:lnTo>
                    <a:pt x="39" y="41"/>
                  </a:lnTo>
                  <a:lnTo>
                    <a:pt x="33" y="39"/>
                  </a:lnTo>
                  <a:lnTo>
                    <a:pt x="30" y="39"/>
                  </a:lnTo>
                  <a:lnTo>
                    <a:pt x="25" y="36"/>
                  </a:lnTo>
                  <a:lnTo>
                    <a:pt x="22" y="35"/>
                  </a:lnTo>
                  <a:lnTo>
                    <a:pt x="19" y="35"/>
                  </a:lnTo>
                  <a:lnTo>
                    <a:pt x="18" y="36"/>
                  </a:lnTo>
                  <a:lnTo>
                    <a:pt x="15" y="4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14" name="Freeform 49" descr="Papel seda azul"/>
            <p:cNvSpPr>
              <a:spLocks noChangeAspect="1"/>
            </p:cNvSpPr>
            <p:nvPr/>
          </p:nvSpPr>
          <p:spPr bwMode="auto">
            <a:xfrm>
              <a:off x="4177191" y="5033977"/>
              <a:ext cx="381776" cy="470983"/>
            </a:xfrm>
            <a:custGeom>
              <a:avLst/>
              <a:gdLst>
                <a:gd name="T0" fmla="*/ 389 w 245"/>
                <a:gd name="T1" fmla="*/ 1941 h 277"/>
                <a:gd name="T2" fmla="*/ 259 w 245"/>
                <a:gd name="T3" fmla="*/ 2033 h 277"/>
                <a:gd name="T4" fmla="*/ 125 w 245"/>
                <a:gd name="T5" fmla="*/ 2206 h 277"/>
                <a:gd name="T6" fmla="*/ 389 w 245"/>
                <a:gd name="T7" fmla="*/ 2215 h 277"/>
                <a:gd name="T8" fmla="*/ 627 w 245"/>
                <a:gd name="T9" fmla="*/ 2289 h 277"/>
                <a:gd name="T10" fmla="*/ 1243 w 245"/>
                <a:gd name="T11" fmla="*/ 2051 h 277"/>
                <a:gd name="T12" fmla="*/ 1557 w 245"/>
                <a:gd name="T13" fmla="*/ 2037 h 277"/>
                <a:gd name="T14" fmla="*/ 1785 w 245"/>
                <a:gd name="T15" fmla="*/ 1999 h 277"/>
                <a:gd name="T16" fmla="*/ 2109 w 245"/>
                <a:gd name="T17" fmla="*/ 1886 h 277"/>
                <a:gd name="T18" fmla="*/ 2233 w 245"/>
                <a:gd name="T19" fmla="*/ 1886 h 277"/>
                <a:gd name="T20" fmla="*/ 2396 w 245"/>
                <a:gd name="T21" fmla="*/ 1766 h 277"/>
                <a:gd name="T22" fmla="*/ 2831 w 245"/>
                <a:gd name="T23" fmla="*/ 1583 h 277"/>
                <a:gd name="T24" fmla="*/ 3040 w 245"/>
                <a:gd name="T25" fmla="*/ 1456 h 277"/>
                <a:gd name="T26" fmla="*/ 3098 w 245"/>
                <a:gd name="T27" fmla="*/ 1305 h 277"/>
                <a:gd name="T28" fmla="*/ 2935 w 245"/>
                <a:gd name="T29" fmla="*/ 1207 h 277"/>
                <a:gd name="T30" fmla="*/ 3135 w 245"/>
                <a:gd name="T31" fmla="*/ 1100 h 277"/>
                <a:gd name="T32" fmla="*/ 3231 w 245"/>
                <a:gd name="T33" fmla="*/ 1033 h 277"/>
                <a:gd name="T34" fmla="*/ 3316 w 245"/>
                <a:gd name="T35" fmla="*/ 939 h 277"/>
                <a:gd name="T36" fmla="*/ 3422 w 245"/>
                <a:gd name="T37" fmla="*/ 904 h 277"/>
                <a:gd name="T38" fmla="*/ 3474 w 245"/>
                <a:gd name="T39" fmla="*/ 907 h 277"/>
                <a:gd name="T40" fmla="*/ 3618 w 245"/>
                <a:gd name="T41" fmla="*/ 947 h 277"/>
                <a:gd name="T42" fmla="*/ 3906 w 245"/>
                <a:gd name="T43" fmla="*/ 1167 h 277"/>
                <a:gd name="T44" fmla="*/ 3906 w 245"/>
                <a:gd name="T45" fmla="*/ 1331 h 277"/>
                <a:gd name="T46" fmla="*/ 4052 w 245"/>
                <a:gd name="T47" fmla="*/ 1416 h 277"/>
                <a:gd name="T48" fmla="*/ 4166 w 245"/>
                <a:gd name="T49" fmla="*/ 1583 h 277"/>
                <a:gd name="T50" fmla="*/ 4566 w 245"/>
                <a:gd name="T51" fmla="*/ 1653 h 277"/>
                <a:gd name="T52" fmla="*/ 4755 w 245"/>
                <a:gd name="T53" fmla="*/ 1539 h 277"/>
                <a:gd name="T54" fmla="*/ 4805 w 245"/>
                <a:gd name="T55" fmla="*/ 1230 h 277"/>
                <a:gd name="T56" fmla="*/ 4762 w 245"/>
                <a:gd name="T57" fmla="*/ 939 h 277"/>
                <a:gd name="T58" fmla="*/ 4890 w 245"/>
                <a:gd name="T59" fmla="*/ 744 h 277"/>
                <a:gd name="T60" fmla="*/ 4890 w 245"/>
                <a:gd name="T61" fmla="*/ 602 h 277"/>
                <a:gd name="T62" fmla="*/ 4458 w 245"/>
                <a:gd name="T63" fmla="*/ 483 h 277"/>
                <a:gd name="T64" fmla="*/ 4023 w 245"/>
                <a:gd name="T65" fmla="*/ 509 h 277"/>
                <a:gd name="T66" fmla="*/ 3800 w 245"/>
                <a:gd name="T67" fmla="*/ 278 h 277"/>
                <a:gd name="T68" fmla="*/ 3316 w 245"/>
                <a:gd name="T69" fmla="*/ 325 h 277"/>
                <a:gd name="T70" fmla="*/ 2772 w 245"/>
                <a:gd name="T71" fmla="*/ 434 h 277"/>
                <a:gd name="T72" fmla="*/ 2643 w 245"/>
                <a:gd name="T73" fmla="*/ 285 h 277"/>
                <a:gd name="T74" fmla="*/ 2233 w 245"/>
                <a:gd name="T75" fmla="*/ 74 h 277"/>
                <a:gd name="T76" fmla="*/ 1605 w 245"/>
                <a:gd name="T77" fmla="*/ 235 h 277"/>
                <a:gd name="T78" fmla="*/ 1605 w 245"/>
                <a:gd name="T79" fmla="*/ 285 h 277"/>
                <a:gd name="T80" fmla="*/ 1423 w 245"/>
                <a:gd name="T81" fmla="*/ 398 h 277"/>
                <a:gd name="T82" fmla="*/ 1112 w 245"/>
                <a:gd name="T83" fmla="*/ 478 h 277"/>
                <a:gd name="T84" fmla="*/ 1199 w 245"/>
                <a:gd name="T85" fmla="*/ 586 h 277"/>
                <a:gd name="T86" fmla="*/ 1132 w 245"/>
                <a:gd name="T87" fmla="*/ 676 h 277"/>
                <a:gd name="T88" fmla="*/ 984 w 245"/>
                <a:gd name="T89" fmla="*/ 854 h 277"/>
                <a:gd name="T90" fmla="*/ 819 w 245"/>
                <a:gd name="T91" fmla="*/ 885 h 277"/>
                <a:gd name="T92" fmla="*/ 883 w 245"/>
                <a:gd name="T93" fmla="*/ 1014 h 277"/>
                <a:gd name="T94" fmla="*/ 1013 w 245"/>
                <a:gd name="T95" fmla="*/ 1175 h 277"/>
                <a:gd name="T96" fmla="*/ 749 w 245"/>
                <a:gd name="T97" fmla="*/ 1237 h 277"/>
                <a:gd name="T98" fmla="*/ 511 w 245"/>
                <a:gd name="T99" fmla="*/ 1446 h 277"/>
                <a:gd name="T100" fmla="*/ 330 w 245"/>
                <a:gd name="T101" fmla="*/ 1610 h 277"/>
                <a:gd name="T102" fmla="*/ 1 w 245"/>
                <a:gd name="T103" fmla="*/ 1766 h 2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5"/>
                <a:gd name="T157" fmla="*/ 0 h 277"/>
                <a:gd name="T158" fmla="*/ 245 w 245"/>
                <a:gd name="T159" fmla="*/ 277 h 2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5" h="277">
                  <a:moveTo>
                    <a:pt x="0" y="216"/>
                  </a:moveTo>
                  <a:lnTo>
                    <a:pt x="3" y="225"/>
                  </a:lnTo>
                  <a:lnTo>
                    <a:pt x="4" y="226"/>
                  </a:lnTo>
                  <a:lnTo>
                    <a:pt x="16" y="231"/>
                  </a:lnTo>
                  <a:lnTo>
                    <a:pt x="19" y="232"/>
                  </a:lnTo>
                  <a:lnTo>
                    <a:pt x="19" y="234"/>
                  </a:lnTo>
                  <a:lnTo>
                    <a:pt x="18" y="235"/>
                  </a:lnTo>
                  <a:lnTo>
                    <a:pt x="16" y="237"/>
                  </a:lnTo>
                  <a:lnTo>
                    <a:pt x="15" y="240"/>
                  </a:lnTo>
                  <a:lnTo>
                    <a:pt x="13" y="243"/>
                  </a:lnTo>
                  <a:lnTo>
                    <a:pt x="13" y="250"/>
                  </a:lnTo>
                  <a:lnTo>
                    <a:pt x="13" y="256"/>
                  </a:lnTo>
                  <a:lnTo>
                    <a:pt x="10" y="259"/>
                  </a:lnTo>
                  <a:lnTo>
                    <a:pt x="9" y="262"/>
                  </a:lnTo>
                  <a:lnTo>
                    <a:pt x="6" y="264"/>
                  </a:lnTo>
                  <a:lnTo>
                    <a:pt x="6" y="265"/>
                  </a:lnTo>
                  <a:lnTo>
                    <a:pt x="7" y="267"/>
                  </a:lnTo>
                  <a:lnTo>
                    <a:pt x="10" y="267"/>
                  </a:lnTo>
                  <a:lnTo>
                    <a:pt x="13" y="264"/>
                  </a:lnTo>
                  <a:lnTo>
                    <a:pt x="19" y="265"/>
                  </a:lnTo>
                  <a:lnTo>
                    <a:pt x="21" y="267"/>
                  </a:lnTo>
                  <a:lnTo>
                    <a:pt x="21" y="270"/>
                  </a:lnTo>
                  <a:lnTo>
                    <a:pt x="21" y="277"/>
                  </a:lnTo>
                  <a:lnTo>
                    <a:pt x="28" y="277"/>
                  </a:lnTo>
                  <a:lnTo>
                    <a:pt x="31" y="274"/>
                  </a:lnTo>
                  <a:lnTo>
                    <a:pt x="41" y="264"/>
                  </a:lnTo>
                  <a:lnTo>
                    <a:pt x="47" y="252"/>
                  </a:lnTo>
                  <a:lnTo>
                    <a:pt x="58" y="250"/>
                  </a:lnTo>
                  <a:lnTo>
                    <a:pt x="61" y="246"/>
                  </a:lnTo>
                  <a:lnTo>
                    <a:pt x="62" y="246"/>
                  </a:lnTo>
                  <a:lnTo>
                    <a:pt x="67" y="249"/>
                  </a:lnTo>
                  <a:lnTo>
                    <a:pt x="68" y="246"/>
                  </a:lnTo>
                  <a:lnTo>
                    <a:pt x="73" y="244"/>
                  </a:lnTo>
                  <a:lnTo>
                    <a:pt x="76" y="246"/>
                  </a:lnTo>
                  <a:lnTo>
                    <a:pt x="77" y="244"/>
                  </a:lnTo>
                  <a:lnTo>
                    <a:pt x="82" y="243"/>
                  </a:lnTo>
                  <a:lnTo>
                    <a:pt x="83" y="244"/>
                  </a:lnTo>
                  <a:lnTo>
                    <a:pt x="85" y="241"/>
                  </a:lnTo>
                  <a:lnTo>
                    <a:pt x="85" y="240"/>
                  </a:lnTo>
                  <a:lnTo>
                    <a:pt x="88" y="238"/>
                  </a:lnTo>
                  <a:lnTo>
                    <a:pt x="91" y="240"/>
                  </a:lnTo>
                  <a:lnTo>
                    <a:pt x="97" y="231"/>
                  </a:lnTo>
                  <a:lnTo>
                    <a:pt x="98" y="228"/>
                  </a:lnTo>
                  <a:lnTo>
                    <a:pt x="101" y="225"/>
                  </a:lnTo>
                  <a:lnTo>
                    <a:pt x="104" y="225"/>
                  </a:lnTo>
                  <a:lnTo>
                    <a:pt x="101" y="220"/>
                  </a:lnTo>
                  <a:lnTo>
                    <a:pt x="104" y="217"/>
                  </a:lnTo>
                  <a:lnTo>
                    <a:pt x="107" y="222"/>
                  </a:lnTo>
                  <a:lnTo>
                    <a:pt x="110" y="223"/>
                  </a:lnTo>
                  <a:lnTo>
                    <a:pt x="110" y="225"/>
                  </a:lnTo>
                  <a:lnTo>
                    <a:pt x="113" y="222"/>
                  </a:lnTo>
                  <a:lnTo>
                    <a:pt x="115" y="222"/>
                  </a:lnTo>
                  <a:lnTo>
                    <a:pt x="118" y="217"/>
                  </a:lnTo>
                  <a:lnTo>
                    <a:pt x="119" y="214"/>
                  </a:lnTo>
                  <a:lnTo>
                    <a:pt x="119" y="211"/>
                  </a:lnTo>
                  <a:lnTo>
                    <a:pt x="128" y="202"/>
                  </a:lnTo>
                  <a:lnTo>
                    <a:pt x="128" y="199"/>
                  </a:lnTo>
                  <a:lnTo>
                    <a:pt x="130" y="198"/>
                  </a:lnTo>
                  <a:lnTo>
                    <a:pt x="136" y="193"/>
                  </a:lnTo>
                  <a:lnTo>
                    <a:pt x="140" y="190"/>
                  </a:lnTo>
                  <a:lnTo>
                    <a:pt x="143" y="187"/>
                  </a:lnTo>
                  <a:lnTo>
                    <a:pt x="145" y="186"/>
                  </a:lnTo>
                  <a:lnTo>
                    <a:pt x="145" y="181"/>
                  </a:lnTo>
                  <a:lnTo>
                    <a:pt x="148" y="175"/>
                  </a:lnTo>
                  <a:lnTo>
                    <a:pt x="151" y="174"/>
                  </a:lnTo>
                  <a:lnTo>
                    <a:pt x="154" y="169"/>
                  </a:lnTo>
                  <a:lnTo>
                    <a:pt x="152" y="165"/>
                  </a:lnTo>
                  <a:lnTo>
                    <a:pt x="152" y="163"/>
                  </a:lnTo>
                  <a:lnTo>
                    <a:pt x="152" y="160"/>
                  </a:lnTo>
                  <a:lnTo>
                    <a:pt x="154" y="157"/>
                  </a:lnTo>
                  <a:lnTo>
                    <a:pt x="152" y="156"/>
                  </a:lnTo>
                  <a:lnTo>
                    <a:pt x="151" y="156"/>
                  </a:lnTo>
                  <a:lnTo>
                    <a:pt x="148" y="154"/>
                  </a:lnTo>
                  <a:lnTo>
                    <a:pt x="146" y="150"/>
                  </a:lnTo>
                  <a:lnTo>
                    <a:pt x="145" y="144"/>
                  </a:lnTo>
                  <a:lnTo>
                    <a:pt x="148" y="141"/>
                  </a:lnTo>
                  <a:lnTo>
                    <a:pt x="148" y="139"/>
                  </a:lnTo>
                  <a:lnTo>
                    <a:pt x="148" y="136"/>
                  </a:lnTo>
                  <a:lnTo>
                    <a:pt x="149" y="136"/>
                  </a:lnTo>
                  <a:lnTo>
                    <a:pt x="155" y="132"/>
                  </a:lnTo>
                  <a:lnTo>
                    <a:pt x="157" y="129"/>
                  </a:lnTo>
                  <a:lnTo>
                    <a:pt x="158" y="129"/>
                  </a:lnTo>
                  <a:lnTo>
                    <a:pt x="158" y="127"/>
                  </a:lnTo>
                  <a:lnTo>
                    <a:pt x="160" y="124"/>
                  </a:lnTo>
                  <a:lnTo>
                    <a:pt x="160" y="123"/>
                  </a:lnTo>
                  <a:lnTo>
                    <a:pt x="160" y="121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1" y="114"/>
                  </a:lnTo>
                  <a:lnTo>
                    <a:pt x="164" y="112"/>
                  </a:lnTo>
                  <a:lnTo>
                    <a:pt x="166" y="112"/>
                  </a:lnTo>
                  <a:lnTo>
                    <a:pt x="167" y="112"/>
                  </a:lnTo>
                  <a:lnTo>
                    <a:pt x="167" y="109"/>
                  </a:lnTo>
                  <a:lnTo>
                    <a:pt x="169" y="109"/>
                  </a:lnTo>
                  <a:lnTo>
                    <a:pt x="169" y="108"/>
                  </a:lnTo>
                  <a:lnTo>
                    <a:pt x="172" y="102"/>
                  </a:lnTo>
                  <a:lnTo>
                    <a:pt x="173" y="102"/>
                  </a:lnTo>
                  <a:lnTo>
                    <a:pt x="173" y="105"/>
                  </a:lnTo>
                  <a:lnTo>
                    <a:pt x="173" y="106"/>
                  </a:lnTo>
                  <a:lnTo>
                    <a:pt x="172" y="109"/>
                  </a:lnTo>
                  <a:lnTo>
                    <a:pt x="173" y="111"/>
                  </a:lnTo>
                  <a:lnTo>
                    <a:pt x="175" y="111"/>
                  </a:lnTo>
                  <a:lnTo>
                    <a:pt x="176" y="111"/>
                  </a:lnTo>
                  <a:lnTo>
                    <a:pt x="179" y="112"/>
                  </a:lnTo>
                  <a:lnTo>
                    <a:pt x="179" y="114"/>
                  </a:lnTo>
                  <a:lnTo>
                    <a:pt x="181" y="118"/>
                  </a:lnTo>
                  <a:lnTo>
                    <a:pt x="181" y="124"/>
                  </a:lnTo>
                  <a:lnTo>
                    <a:pt x="181" y="126"/>
                  </a:lnTo>
                  <a:lnTo>
                    <a:pt x="191" y="133"/>
                  </a:lnTo>
                  <a:lnTo>
                    <a:pt x="193" y="139"/>
                  </a:lnTo>
                  <a:lnTo>
                    <a:pt x="193" y="148"/>
                  </a:lnTo>
                  <a:lnTo>
                    <a:pt x="196" y="151"/>
                  </a:lnTo>
                  <a:lnTo>
                    <a:pt x="196" y="153"/>
                  </a:lnTo>
                  <a:lnTo>
                    <a:pt x="193" y="154"/>
                  </a:lnTo>
                  <a:lnTo>
                    <a:pt x="193" y="159"/>
                  </a:lnTo>
                  <a:lnTo>
                    <a:pt x="194" y="162"/>
                  </a:lnTo>
                  <a:lnTo>
                    <a:pt x="194" y="163"/>
                  </a:lnTo>
                  <a:lnTo>
                    <a:pt x="197" y="166"/>
                  </a:lnTo>
                  <a:lnTo>
                    <a:pt x="199" y="168"/>
                  </a:lnTo>
                  <a:lnTo>
                    <a:pt x="200" y="169"/>
                  </a:lnTo>
                  <a:lnTo>
                    <a:pt x="202" y="174"/>
                  </a:lnTo>
                  <a:lnTo>
                    <a:pt x="202" y="175"/>
                  </a:lnTo>
                  <a:lnTo>
                    <a:pt x="205" y="184"/>
                  </a:lnTo>
                  <a:lnTo>
                    <a:pt x="208" y="187"/>
                  </a:lnTo>
                  <a:lnTo>
                    <a:pt x="206" y="190"/>
                  </a:lnTo>
                  <a:lnTo>
                    <a:pt x="209" y="196"/>
                  </a:lnTo>
                  <a:lnTo>
                    <a:pt x="215" y="198"/>
                  </a:lnTo>
                  <a:lnTo>
                    <a:pt x="220" y="198"/>
                  </a:lnTo>
                  <a:lnTo>
                    <a:pt x="223" y="198"/>
                  </a:lnTo>
                  <a:lnTo>
                    <a:pt x="226" y="198"/>
                  </a:lnTo>
                  <a:lnTo>
                    <a:pt x="229" y="198"/>
                  </a:lnTo>
                  <a:lnTo>
                    <a:pt x="229" y="196"/>
                  </a:lnTo>
                  <a:lnTo>
                    <a:pt x="232" y="192"/>
                  </a:lnTo>
                  <a:lnTo>
                    <a:pt x="235" y="189"/>
                  </a:lnTo>
                  <a:lnTo>
                    <a:pt x="235" y="184"/>
                  </a:lnTo>
                  <a:lnTo>
                    <a:pt x="236" y="175"/>
                  </a:lnTo>
                  <a:lnTo>
                    <a:pt x="235" y="163"/>
                  </a:lnTo>
                  <a:lnTo>
                    <a:pt x="236" y="157"/>
                  </a:lnTo>
                  <a:lnTo>
                    <a:pt x="238" y="154"/>
                  </a:lnTo>
                  <a:lnTo>
                    <a:pt x="238" y="147"/>
                  </a:lnTo>
                  <a:lnTo>
                    <a:pt x="236" y="141"/>
                  </a:lnTo>
                  <a:lnTo>
                    <a:pt x="238" y="133"/>
                  </a:lnTo>
                  <a:lnTo>
                    <a:pt x="236" y="124"/>
                  </a:lnTo>
                  <a:lnTo>
                    <a:pt x="236" y="114"/>
                  </a:lnTo>
                  <a:lnTo>
                    <a:pt x="236" y="112"/>
                  </a:lnTo>
                  <a:lnTo>
                    <a:pt x="233" y="106"/>
                  </a:lnTo>
                  <a:lnTo>
                    <a:pt x="233" y="99"/>
                  </a:lnTo>
                  <a:lnTo>
                    <a:pt x="230" y="99"/>
                  </a:lnTo>
                  <a:lnTo>
                    <a:pt x="227" y="96"/>
                  </a:lnTo>
                  <a:lnTo>
                    <a:pt x="242" y="88"/>
                  </a:lnTo>
                  <a:lnTo>
                    <a:pt x="245" y="84"/>
                  </a:lnTo>
                  <a:lnTo>
                    <a:pt x="244" y="79"/>
                  </a:lnTo>
                  <a:lnTo>
                    <a:pt x="244" y="78"/>
                  </a:lnTo>
                  <a:lnTo>
                    <a:pt x="242" y="76"/>
                  </a:lnTo>
                  <a:lnTo>
                    <a:pt x="242" y="72"/>
                  </a:lnTo>
                  <a:lnTo>
                    <a:pt x="239" y="70"/>
                  </a:lnTo>
                  <a:lnTo>
                    <a:pt x="238" y="61"/>
                  </a:lnTo>
                  <a:lnTo>
                    <a:pt x="236" y="60"/>
                  </a:lnTo>
                  <a:lnTo>
                    <a:pt x="233" y="57"/>
                  </a:lnTo>
                  <a:lnTo>
                    <a:pt x="221" y="58"/>
                  </a:lnTo>
                  <a:lnTo>
                    <a:pt x="218" y="57"/>
                  </a:lnTo>
                  <a:lnTo>
                    <a:pt x="208" y="57"/>
                  </a:lnTo>
                  <a:lnTo>
                    <a:pt x="206" y="55"/>
                  </a:lnTo>
                  <a:lnTo>
                    <a:pt x="205" y="58"/>
                  </a:lnTo>
                  <a:lnTo>
                    <a:pt x="199" y="61"/>
                  </a:lnTo>
                  <a:lnTo>
                    <a:pt x="193" y="61"/>
                  </a:lnTo>
                  <a:lnTo>
                    <a:pt x="193" y="58"/>
                  </a:lnTo>
                  <a:lnTo>
                    <a:pt x="196" y="45"/>
                  </a:lnTo>
                  <a:lnTo>
                    <a:pt x="193" y="33"/>
                  </a:lnTo>
                  <a:lnTo>
                    <a:pt x="188" y="33"/>
                  </a:lnTo>
                  <a:lnTo>
                    <a:pt x="184" y="31"/>
                  </a:lnTo>
                  <a:lnTo>
                    <a:pt x="181" y="33"/>
                  </a:lnTo>
                  <a:lnTo>
                    <a:pt x="176" y="33"/>
                  </a:lnTo>
                  <a:lnTo>
                    <a:pt x="170" y="36"/>
                  </a:lnTo>
                  <a:lnTo>
                    <a:pt x="164" y="39"/>
                  </a:lnTo>
                  <a:lnTo>
                    <a:pt x="158" y="52"/>
                  </a:lnTo>
                  <a:lnTo>
                    <a:pt x="154" y="54"/>
                  </a:lnTo>
                  <a:lnTo>
                    <a:pt x="151" y="54"/>
                  </a:lnTo>
                  <a:lnTo>
                    <a:pt x="148" y="54"/>
                  </a:lnTo>
                  <a:lnTo>
                    <a:pt x="137" y="52"/>
                  </a:lnTo>
                  <a:lnTo>
                    <a:pt x="136" y="46"/>
                  </a:lnTo>
                  <a:lnTo>
                    <a:pt x="134" y="45"/>
                  </a:lnTo>
                  <a:lnTo>
                    <a:pt x="134" y="40"/>
                  </a:lnTo>
                  <a:lnTo>
                    <a:pt x="131" y="39"/>
                  </a:lnTo>
                  <a:lnTo>
                    <a:pt x="131" y="34"/>
                  </a:lnTo>
                  <a:lnTo>
                    <a:pt x="130" y="30"/>
                  </a:lnTo>
                  <a:lnTo>
                    <a:pt x="124" y="9"/>
                  </a:lnTo>
                  <a:lnTo>
                    <a:pt x="122" y="6"/>
                  </a:lnTo>
                  <a:lnTo>
                    <a:pt x="115" y="9"/>
                  </a:lnTo>
                  <a:lnTo>
                    <a:pt x="110" y="9"/>
                  </a:lnTo>
                  <a:lnTo>
                    <a:pt x="101" y="7"/>
                  </a:lnTo>
                  <a:lnTo>
                    <a:pt x="94" y="1"/>
                  </a:lnTo>
                  <a:lnTo>
                    <a:pt x="86" y="3"/>
                  </a:lnTo>
                  <a:lnTo>
                    <a:pt x="83" y="0"/>
                  </a:lnTo>
                  <a:lnTo>
                    <a:pt x="79" y="28"/>
                  </a:lnTo>
                  <a:lnTo>
                    <a:pt x="77" y="28"/>
                  </a:lnTo>
                  <a:lnTo>
                    <a:pt x="76" y="24"/>
                  </a:lnTo>
                  <a:lnTo>
                    <a:pt x="74" y="22"/>
                  </a:lnTo>
                  <a:lnTo>
                    <a:pt x="76" y="33"/>
                  </a:lnTo>
                  <a:lnTo>
                    <a:pt x="79" y="34"/>
                  </a:lnTo>
                  <a:lnTo>
                    <a:pt x="79" y="39"/>
                  </a:lnTo>
                  <a:lnTo>
                    <a:pt x="76" y="46"/>
                  </a:lnTo>
                  <a:lnTo>
                    <a:pt x="76" y="49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2" y="57"/>
                  </a:lnTo>
                  <a:lnTo>
                    <a:pt x="59" y="57"/>
                  </a:lnTo>
                  <a:lnTo>
                    <a:pt x="58" y="55"/>
                  </a:lnTo>
                  <a:lnTo>
                    <a:pt x="55" y="57"/>
                  </a:lnTo>
                  <a:lnTo>
                    <a:pt x="53" y="60"/>
                  </a:lnTo>
                  <a:lnTo>
                    <a:pt x="56" y="60"/>
                  </a:lnTo>
                  <a:lnTo>
                    <a:pt x="56" y="67"/>
                  </a:lnTo>
                  <a:lnTo>
                    <a:pt x="58" y="67"/>
                  </a:lnTo>
                  <a:lnTo>
                    <a:pt x="59" y="70"/>
                  </a:lnTo>
                  <a:lnTo>
                    <a:pt x="59" y="72"/>
                  </a:lnTo>
                  <a:lnTo>
                    <a:pt x="61" y="75"/>
                  </a:lnTo>
                  <a:lnTo>
                    <a:pt x="59" y="76"/>
                  </a:lnTo>
                  <a:lnTo>
                    <a:pt x="58" y="79"/>
                  </a:lnTo>
                  <a:lnTo>
                    <a:pt x="56" y="81"/>
                  </a:lnTo>
                  <a:lnTo>
                    <a:pt x="55" y="81"/>
                  </a:lnTo>
                  <a:lnTo>
                    <a:pt x="53" y="93"/>
                  </a:lnTo>
                  <a:lnTo>
                    <a:pt x="55" y="94"/>
                  </a:lnTo>
                  <a:lnTo>
                    <a:pt x="55" y="96"/>
                  </a:lnTo>
                  <a:lnTo>
                    <a:pt x="49" y="102"/>
                  </a:lnTo>
                  <a:lnTo>
                    <a:pt x="46" y="100"/>
                  </a:lnTo>
                  <a:lnTo>
                    <a:pt x="44" y="100"/>
                  </a:lnTo>
                  <a:lnTo>
                    <a:pt x="41" y="100"/>
                  </a:lnTo>
                  <a:lnTo>
                    <a:pt x="38" y="102"/>
                  </a:lnTo>
                  <a:lnTo>
                    <a:pt x="40" y="106"/>
                  </a:lnTo>
                  <a:lnTo>
                    <a:pt x="41" y="109"/>
                  </a:lnTo>
                  <a:lnTo>
                    <a:pt x="43" y="109"/>
                  </a:lnTo>
                  <a:lnTo>
                    <a:pt x="44" y="117"/>
                  </a:lnTo>
                  <a:lnTo>
                    <a:pt x="41" y="118"/>
                  </a:lnTo>
                  <a:lnTo>
                    <a:pt x="43" y="121"/>
                  </a:lnTo>
                  <a:lnTo>
                    <a:pt x="46" y="126"/>
                  </a:lnTo>
                  <a:lnTo>
                    <a:pt x="46" y="127"/>
                  </a:lnTo>
                  <a:lnTo>
                    <a:pt x="46" y="130"/>
                  </a:lnTo>
                  <a:lnTo>
                    <a:pt x="49" y="132"/>
                  </a:lnTo>
                  <a:lnTo>
                    <a:pt x="50" y="141"/>
                  </a:lnTo>
                  <a:lnTo>
                    <a:pt x="46" y="142"/>
                  </a:lnTo>
                  <a:lnTo>
                    <a:pt x="44" y="144"/>
                  </a:lnTo>
                  <a:lnTo>
                    <a:pt x="38" y="142"/>
                  </a:lnTo>
                  <a:lnTo>
                    <a:pt x="35" y="145"/>
                  </a:lnTo>
                  <a:lnTo>
                    <a:pt x="37" y="148"/>
                  </a:lnTo>
                  <a:lnTo>
                    <a:pt x="34" y="151"/>
                  </a:lnTo>
                  <a:lnTo>
                    <a:pt x="31" y="151"/>
                  </a:lnTo>
                  <a:lnTo>
                    <a:pt x="31" y="166"/>
                  </a:lnTo>
                  <a:lnTo>
                    <a:pt x="27" y="169"/>
                  </a:lnTo>
                  <a:lnTo>
                    <a:pt x="25" y="172"/>
                  </a:lnTo>
                  <a:lnTo>
                    <a:pt x="27" y="175"/>
                  </a:lnTo>
                  <a:lnTo>
                    <a:pt x="27" y="177"/>
                  </a:lnTo>
                  <a:lnTo>
                    <a:pt x="24" y="178"/>
                  </a:lnTo>
                  <a:lnTo>
                    <a:pt x="21" y="181"/>
                  </a:lnTo>
                  <a:lnTo>
                    <a:pt x="16" y="192"/>
                  </a:lnTo>
                  <a:lnTo>
                    <a:pt x="6" y="201"/>
                  </a:lnTo>
                  <a:lnTo>
                    <a:pt x="4" y="205"/>
                  </a:lnTo>
                  <a:lnTo>
                    <a:pt x="3" y="208"/>
                  </a:lnTo>
                  <a:lnTo>
                    <a:pt x="3" y="210"/>
                  </a:lnTo>
                  <a:lnTo>
                    <a:pt x="1" y="211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15" name="Freeform 50" descr="Papel seda azul"/>
            <p:cNvSpPr>
              <a:spLocks noChangeAspect="1"/>
            </p:cNvSpPr>
            <p:nvPr/>
          </p:nvSpPr>
          <p:spPr bwMode="auto">
            <a:xfrm>
              <a:off x="3742062" y="3898571"/>
              <a:ext cx="867888" cy="874683"/>
            </a:xfrm>
            <a:custGeom>
              <a:avLst/>
              <a:gdLst>
                <a:gd name="T0" fmla="*/ 311 w 556"/>
                <a:gd name="T1" fmla="*/ 1805 h 515"/>
                <a:gd name="T2" fmla="*/ 448 w 556"/>
                <a:gd name="T3" fmla="*/ 2197 h 515"/>
                <a:gd name="T4" fmla="*/ 903 w 556"/>
                <a:gd name="T5" fmla="*/ 2346 h 515"/>
                <a:gd name="T6" fmla="*/ 1577 w 556"/>
                <a:gd name="T7" fmla="*/ 2530 h 515"/>
                <a:gd name="T8" fmla="*/ 1844 w 556"/>
                <a:gd name="T9" fmla="*/ 2571 h 515"/>
                <a:gd name="T10" fmla="*/ 2284 w 556"/>
                <a:gd name="T11" fmla="*/ 2553 h 515"/>
                <a:gd name="T12" fmla="*/ 2816 w 556"/>
                <a:gd name="T13" fmla="*/ 2305 h 515"/>
                <a:gd name="T14" fmla="*/ 3144 w 556"/>
                <a:gd name="T15" fmla="*/ 2421 h 515"/>
                <a:gd name="T16" fmla="*/ 3028 w 556"/>
                <a:gd name="T17" fmla="*/ 2679 h 515"/>
                <a:gd name="T18" fmla="*/ 3144 w 556"/>
                <a:gd name="T19" fmla="*/ 2849 h 515"/>
                <a:gd name="T20" fmla="*/ 3197 w 556"/>
                <a:gd name="T21" fmla="*/ 3075 h 515"/>
                <a:gd name="T22" fmla="*/ 2816 w 556"/>
                <a:gd name="T23" fmla="*/ 3464 h 515"/>
                <a:gd name="T24" fmla="*/ 3073 w 556"/>
                <a:gd name="T25" fmla="*/ 3544 h 515"/>
                <a:gd name="T26" fmla="*/ 3815 w 556"/>
                <a:gd name="T27" fmla="*/ 3664 h 515"/>
                <a:gd name="T28" fmla="*/ 4425 w 556"/>
                <a:gd name="T29" fmla="*/ 3837 h 515"/>
                <a:gd name="T30" fmla="*/ 4987 w 556"/>
                <a:gd name="T31" fmla="*/ 3958 h 515"/>
                <a:gd name="T32" fmla="*/ 5344 w 556"/>
                <a:gd name="T33" fmla="*/ 3809 h 515"/>
                <a:gd name="T34" fmla="*/ 5996 w 556"/>
                <a:gd name="T35" fmla="*/ 3780 h 515"/>
                <a:gd name="T36" fmla="*/ 6732 w 556"/>
                <a:gd name="T37" fmla="*/ 3966 h 515"/>
                <a:gd name="T38" fmla="*/ 7250 w 556"/>
                <a:gd name="T39" fmla="*/ 4009 h 515"/>
                <a:gd name="T40" fmla="*/ 7470 w 556"/>
                <a:gd name="T41" fmla="*/ 3862 h 515"/>
                <a:gd name="T42" fmla="*/ 8147 w 556"/>
                <a:gd name="T43" fmla="*/ 3990 h 515"/>
                <a:gd name="T44" fmla="*/ 8335 w 556"/>
                <a:gd name="T45" fmla="*/ 4019 h 515"/>
                <a:gd name="T46" fmla="*/ 8459 w 556"/>
                <a:gd name="T47" fmla="*/ 3877 h 515"/>
                <a:gd name="T48" fmla="*/ 8858 w 556"/>
                <a:gd name="T49" fmla="*/ 3755 h 515"/>
                <a:gd name="T50" fmla="*/ 9093 w 556"/>
                <a:gd name="T51" fmla="*/ 3859 h 515"/>
                <a:gd name="T52" fmla="*/ 9644 w 556"/>
                <a:gd name="T53" fmla="*/ 4143 h 515"/>
                <a:gd name="T54" fmla="*/ 9982 w 556"/>
                <a:gd name="T55" fmla="*/ 4116 h 515"/>
                <a:gd name="T56" fmla="*/ 10328 w 556"/>
                <a:gd name="T57" fmla="*/ 4208 h 515"/>
                <a:gd name="T58" fmla="*/ 10628 w 556"/>
                <a:gd name="T59" fmla="*/ 4218 h 515"/>
                <a:gd name="T60" fmla="*/ 10930 w 556"/>
                <a:gd name="T61" fmla="*/ 4244 h 515"/>
                <a:gd name="T62" fmla="*/ 10956 w 556"/>
                <a:gd name="T63" fmla="*/ 4036 h 515"/>
                <a:gd name="T64" fmla="*/ 11267 w 556"/>
                <a:gd name="T65" fmla="*/ 3989 h 515"/>
                <a:gd name="T66" fmla="*/ 11137 w 556"/>
                <a:gd name="T67" fmla="*/ 3839 h 515"/>
                <a:gd name="T68" fmla="*/ 11312 w 556"/>
                <a:gd name="T69" fmla="*/ 3642 h 515"/>
                <a:gd name="T70" fmla="*/ 11380 w 556"/>
                <a:gd name="T71" fmla="*/ 3503 h 515"/>
                <a:gd name="T72" fmla="*/ 11380 w 556"/>
                <a:gd name="T73" fmla="*/ 3359 h 515"/>
                <a:gd name="T74" fmla="*/ 11137 w 556"/>
                <a:gd name="T75" fmla="*/ 3187 h 515"/>
                <a:gd name="T76" fmla="*/ 11067 w 556"/>
                <a:gd name="T77" fmla="*/ 2925 h 515"/>
                <a:gd name="T78" fmla="*/ 9785 w 556"/>
                <a:gd name="T79" fmla="*/ 2843 h 515"/>
                <a:gd name="T80" fmla="*/ 8858 w 556"/>
                <a:gd name="T81" fmla="*/ 2793 h 515"/>
                <a:gd name="T82" fmla="*/ 8409 w 556"/>
                <a:gd name="T83" fmla="*/ 2503 h 515"/>
                <a:gd name="T84" fmla="*/ 7973 w 556"/>
                <a:gd name="T85" fmla="*/ 2496 h 515"/>
                <a:gd name="T86" fmla="*/ 6501 w 556"/>
                <a:gd name="T87" fmla="*/ 2305 h 515"/>
                <a:gd name="T88" fmla="*/ 6732 w 556"/>
                <a:gd name="T89" fmla="*/ 2101 h 515"/>
                <a:gd name="T90" fmla="*/ 6495 w 556"/>
                <a:gd name="T91" fmla="*/ 1805 h 515"/>
                <a:gd name="T92" fmla="*/ 6186 w 556"/>
                <a:gd name="T93" fmla="*/ 1751 h 515"/>
                <a:gd name="T94" fmla="*/ 5192 w 556"/>
                <a:gd name="T95" fmla="*/ 1780 h 515"/>
                <a:gd name="T96" fmla="*/ 5070 w 556"/>
                <a:gd name="T97" fmla="*/ 1011 h 515"/>
                <a:gd name="T98" fmla="*/ 4737 w 556"/>
                <a:gd name="T99" fmla="*/ 556 h 515"/>
                <a:gd name="T100" fmla="*/ 4388 w 556"/>
                <a:gd name="T101" fmla="*/ 139 h 515"/>
                <a:gd name="T102" fmla="*/ 4112 w 556"/>
                <a:gd name="T103" fmla="*/ 0 h 515"/>
                <a:gd name="T104" fmla="*/ 4245 w 556"/>
                <a:gd name="T105" fmla="*/ 103 h 515"/>
                <a:gd name="T106" fmla="*/ 3707 w 556"/>
                <a:gd name="T107" fmla="*/ 247 h 515"/>
                <a:gd name="T108" fmla="*/ 3197 w 556"/>
                <a:gd name="T109" fmla="*/ 477 h 515"/>
                <a:gd name="T110" fmla="*/ 3202 w 556"/>
                <a:gd name="T111" fmla="*/ 750 h 515"/>
                <a:gd name="T112" fmla="*/ 1833 w 556"/>
                <a:gd name="T113" fmla="*/ 1409 h 515"/>
                <a:gd name="T114" fmla="*/ 787 w 556"/>
                <a:gd name="T115" fmla="*/ 1521 h 515"/>
                <a:gd name="T116" fmla="*/ 196 w 556"/>
                <a:gd name="T117" fmla="*/ 1649 h 5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56"/>
                <a:gd name="T178" fmla="*/ 0 h 515"/>
                <a:gd name="T179" fmla="*/ 556 w 556"/>
                <a:gd name="T180" fmla="*/ 515 h 5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56" h="515">
                  <a:moveTo>
                    <a:pt x="0" y="209"/>
                  </a:moveTo>
                  <a:lnTo>
                    <a:pt x="3" y="213"/>
                  </a:lnTo>
                  <a:lnTo>
                    <a:pt x="9" y="216"/>
                  </a:lnTo>
                  <a:lnTo>
                    <a:pt x="15" y="219"/>
                  </a:lnTo>
                  <a:lnTo>
                    <a:pt x="17" y="224"/>
                  </a:lnTo>
                  <a:lnTo>
                    <a:pt x="17" y="254"/>
                  </a:lnTo>
                  <a:lnTo>
                    <a:pt x="20" y="260"/>
                  </a:lnTo>
                  <a:lnTo>
                    <a:pt x="21" y="266"/>
                  </a:lnTo>
                  <a:lnTo>
                    <a:pt x="33" y="279"/>
                  </a:lnTo>
                  <a:lnTo>
                    <a:pt x="36" y="279"/>
                  </a:lnTo>
                  <a:lnTo>
                    <a:pt x="38" y="281"/>
                  </a:lnTo>
                  <a:lnTo>
                    <a:pt x="44" y="284"/>
                  </a:lnTo>
                  <a:lnTo>
                    <a:pt x="50" y="284"/>
                  </a:lnTo>
                  <a:lnTo>
                    <a:pt x="54" y="288"/>
                  </a:lnTo>
                  <a:lnTo>
                    <a:pt x="62" y="291"/>
                  </a:lnTo>
                  <a:lnTo>
                    <a:pt x="77" y="306"/>
                  </a:lnTo>
                  <a:lnTo>
                    <a:pt x="81" y="317"/>
                  </a:lnTo>
                  <a:lnTo>
                    <a:pt x="86" y="321"/>
                  </a:lnTo>
                  <a:lnTo>
                    <a:pt x="90" y="318"/>
                  </a:lnTo>
                  <a:lnTo>
                    <a:pt x="90" y="311"/>
                  </a:lnTo>
                  <a:lnTo>
                    <a:pt x="92" y="309"/>
                  </a:lnTo>
                  <a:lnTo>
                    <a:pt x="102" y="315"/>
                  </a:lnTo>
                  <a:lnTo>
                    <a:pt x="108" y="314"/>
                  </a:lnTo>
                  <a:lnTo>
                    <a:pt x="111" y="309"/>
                  </a:lnTo>
                  <a:lnTo>
                    <a:pt x="123" y="299"/>
                  </a:lnTo>
                  <a:lnTo>
                    <a:pt x="129" y="291"/>
                  </a:lnTo>
                  <a:lnTo>
                    <a:pt x="131" y="278"/>
                  </a:lnTo>
                  <a:lnTo>
                    <a:pt x="137" y="279"/>
                  </a:lnTo>
                  <a:lnTo>
                    <a:pt x="143" y="287"/>
                  </a:lnTo>
                  <a:lnTo>
                    <a:pt x="147" y="288"/>
                  </a:lnTo>
                  <a:lnTo>
                    <a:pt x="152" y="288"/>
                  </a:lnTo>
                  <a:lnTo>
                    <a:pt x="153" y="293"/>
                  </a:lnTo>
                  <a:lnTo>
                    <a:pt x="153" y="299"/>
                  </a:lnTo>
                  <a:lnTo>
                    <a:pt x="156" y="306"/>
                  </a:lnTo>
                  <a:lnTo>
                    <a:pt x="155" y="317"/>
                  </a:lnTo>
                  <a:lnTo>
                    <a:pt x="147" y="324"/>
                  </a:lnTo>
                  <a:lnTo>
                    <a:pt x="143" y="327"/>
                  </a:lnTo>
                  <a:lnTo>
                    <a:pt x="143" y="333"/>
                  </a:lnTo>
                  <a:lnTo>
                    <a:pt x="150" y="342"/>
                  </a:lnTo>
                  <a:lnTo>
                    <a:pt x="153" y="345"/>
                  </a:lnTo>
                  <a:lnTo>
                    <a:pt x="156" y="347"/>
                  </a:lnTo>
                  <a:lnTo>
                    <a:pt x="156" y="350"/>
                  </a:lnTo>
                  <a:lnTo>
                    <a:pt x="156" y="365"/>
                  </a:lnTo>
                  <a:lnTo>
                    <a:pt x="155" y="372"/>
                  </a:lnTo>
                  <a:lnTo>
                    <a:pt x="155" y="389"/>
                  </a:lnTo>
                  <a:lnTo>
                    <a:pt x="144" y="407"/>
                  </a:lnTo>
                  <a:lnTo>
                    <a:pt x="141" y="413"/>
                  </a:lnTo>
                  <a:lnTo>
                    <a:pt x="137" y="419"/>
                  </a:lnTo>
                  <a:lnTo>
                    <a:pt x="137" y="425"/>
                  </a:lnTo>
                  <a:lnTo>
                    <a:pt x="138" y="428"/>
                  </a:lnTo>
                  <a:lnTo>
                    <a:pt x="144" y="428"/>
                  </a:lnTo>
                  <a:lnTo>
                    <a:pt x="149" y="429"/>
                  </a:lnTo>
                  <a:lnTo>
                    <a:pt x="155" y="431"/>
                  </a:lnTo>
                  <a:lnTo>
                    <a:pt x="158" y="440"/>
                  </a:lnTo>
                  <a:lnTo>
                    <a:pt x="173" y="441"/>
                  </a:lnTo>
                  <a:lnTo>
                    <a:pt x="185" y="443"/>
                  </a:lnTo>
                  <a:lnTo>
                    <a:pt x="192" y="441"/>
                  </a:lnTo>
                  <a:lnTo>
                    <a:pt x="203" y="456"/>
                  </a:lnTo>
                  <a:lnTo>
                    <a:pt x="212" y="464"/>
                  </a:lnTo>
                  <a:lnTo>
                    <a:pt x="215" y="464"/>
                  </a:lnTo>
                  <a:lnTo>
                    <a:pt x="225" y="471"/>
                  </a:lnTo>
                  <a:lnTo>
                    <a:pt x="230" y="476"/>
                  </a:lnTo>
                  <a:lnTo>
                    <a:pt x="234" y="477"/>
                  </a:lnTo>
                  <a:lnTo>
                    <a:pt x="242" y="479"/>
                  </a:lnTo>
                  <a:lnTo>
                    <a:pt x="251" y="479"/>
                  </a:lnTo>
                  <a:lnTo>
                    <a:pt x="254" y="473"/>
                  </a:lnTo>
                  <a:lnTo>
                    <a:pt x="255" y="464"/>
                  </a:lnTo>
                  <a:lnTo>
                    <a:pt x="260" y="461"/>
                  </a:lnTo>
                  <a:lnTo>
                    <a:pt x="275" y="455"/>
                  </a:lnTo>
                  <a:lnTo>
                    <a:pt x="281" y="458"/>
                  </a:lnTo>
                  <a:lnTo>
                    <a:pt x="287" y="458"/>
                  </a:lnTo>
                  <a:lnTo>
                    <a:pt x="291" y="458"/>
                  </a:lnTo>
                  <a:lnTo>
                    <a:pt x="296" y="458"/>
                  </a:lnTo>
                  <a:lnTo>
                    <a:pt x="300" y="462"/>
                  </a:lnTo>
                  <a:lnTo>
                    <a:pt x="305" y="465"/>
                  </a:lnTo>
                  <a:lnTo>
                    <a:pt x="327" y="480"/>
                  </a:lnTo>
                  <a:lnTo>
                    <a:pt x="331" y="480"/>
                  </a:lnTo>
                  <a:lnTo>
                    <a:pt x="342" y="483"/>
                  </a:lnTo>
                  <a:lnTo>
                    <a:pt x="349" y="483"/>
                  </a:lnTo>
                  <a:lnTo>
                    <a:pt x="352" y="485"/>
                  </a:lnTo>
                  <a:lnTo>
                    <a:pt x="357" y="480"/>
                  </a:lnTo>
                  <a:lnTo>
                    <a:pt x="357" y="477"/>
                  </a:lnTo>
                  <a:lnTo>
                    <a:pt x="360" y="470"/>
                  </a:lnTo>
                  <a:lnTo>
                    <a:pt x="363" y="468"/>
                  </a:lnTo>
                  <a:lnTo>
                    <a:pt x="372" y="473"/>
                  </a:lnTo>
                  <a:lnTo>
                    <a:pt x="381" y="479"/>
                  </a:lnTo>
                  <a:lnTo>
                    <a:pt x="390" y="485"/>
                  </a:lnTo>
                  <a:lnTo>
                    <a:pt x="396" y="483"/>
                  </a:lnTo>
                  <a:lnTo>
                    <a:pt x="397" y="482"/>
                  </a:lnTo>
                  <a:lnTo>
                    <a:pt x="399" y="482"/>
                  </a:lnTo>
                  <a:lnTo>
                    <a:pt x="403" y="483"/>
                  </a:lnTo>
                  <a:lnTo>
                    <a:pt x="405" y="486"/>
                  </a:lnTo>
                  <a:lnTo>
                    <a:pt x="409" y="486"/>
                  </a:lnTo>
                  <a:lnTo>
                    <a:pt x="411" y="483"/>
                  </a:lnTo>
                  <a:lnTo>
                    <a:pt x="412" y="473"/>
                  </a:lnTo>
                  <a:lnTo>
                    <a:pt x="411" y="470"/>
                  </a:lnTo>
                  <a:lnTo>
                    <a:pt x="412" y="467"/>
                  </a:lnTo>
                  <a:lnTo>
                    <a:pt x="418" y="458"/>
                  </a:lnTo>
                  <a:lnTo>
                    <a:pt x="424" y="455"/>
                  </a:lnTo>
                  <a:lnTo>
                    <a:pt x="430" y="455"/>
                  </a:lnTo>
                  <a:lnTo>
                    <a:pt x="430" y="458"/>
                  </a:lnTo>
                  <a:lnTo>
                    <a:pt x="432" y="459"/>
                  </a:lnTo>
                  <a:lnTo>
                    <a:pt x="439" y="455"/>
                  </a:lnTo>
                  <a:lnTo>
                    <a:pt x="441" y="467"/>
                  </a:lnTo>
                  <a:lnTo>
                    <a:pt x="442" y="470"/>
                  </a:lnTo>
                  <a:lnTo>
                    <a:pt x="450" y="488"/>
                  </a:lnTo>
                  <a:lnTo>
                    <a:pt x="466" y="515"/>
                  </a:lnTo>
                  <a:lnTo>
                    <a:pt x="469" y="501"/>
                  </a:lnTo>
                  <a:lnTo>
                    <a:pt x="471" y="500"/>
                  </a:lnTo>
                  <a:lnTo>
                    <a:pt x="475" y="498"/>
                  </a:lnTo>
                  <a:lnTo>
                    <a:pt x="478" y="497"/>
                  </a:lnTo>
                  <a:lnTo>
                    <a:pt x="484" y="498"/>
                  </a:lnTo>
                  <a:lnTo>
                    <a:pt x="489" y="506"/>
                  </a:lnTo>
                  <a:lnTo>
                    <a:pt x="492" y="509"/>
                  </a:lnTo>
                  <a:lnTo>
                    <a:pt x="495" y="509"/>
                  </a:lnTo>
                  <a:lnTo>
                    <a:pt x="501" y="509"/>
                  </a:lnTo>
                  <a:lnTo>
                    <a:pt x="505" y="510"/>
                  </a:lnTo>
                  <a:lnTo>
                    <a:pt x="510" y="512"/>
                  </a:lnTo>
                  <a:lnTo>
                    <a:pt x="511" y="510"/>
                  </a:lnTo>
                  <a:lnTo>
                    <a:pt x="516" y="510"/>
                  </a:lnTo>
                  <a:lnTo>
                    <a:pt x="519" y="512"/>
                  </a:lnTo>
                  <a:lnTo>
                    <a:pt x="522" y="512"/>
                  </a:lnTo>
                  <a:lnTo>
                    <a:pt x="529" y="515"/>
                  </a:lnTo>
                  <a:lnTo>
                    <a:pt x="531" y="513"/>
                  </a:lnTo>
                  <a:lnTo>
                    <a:pt x="534" y="512"/>
                  </a:lnTo>
                  <a:lnTo>
                    <a:pt x="535" y="507"/>
                  </a:lnTo>
                  <a:lnTo>
                    <a:pt x="535" y="497"/>
                  </a:lnTo>
                  <a:lnTo>
                    <a:pt x="532" y="489"/>
                  </a:lnTo>
                  <a:lnTo>
                    <a:pt x="534" y="486"/>
                  </a:lnTo>
                  <a:lnTo>
                    <a:pt x="543" y="485"/>
                  </a:lnTo>
                  <a:lnTo>
                    <a:pt x="546" y="483"/>
                  </a:lnTo>
                  <a:lnTo>
                    <a:pt x="547" y="482"/>
                  </a:lnTo>
                  <a:lnTo>
                    <a:pt x="549" y="477"/>
                  </a:lnTo>
                  <a:lnTo>
                    <a:pt x="549" y="474"/>
                  </a:lnTo>
                  <a:lnTo>
                    <a:pt x="543" y="470"/>
                  </a:lnTo>
                  <a:lnTo>
                    <a:pt x="541" y="465"/>
                  </a:lnTo>
                  <a:lnTo>
                    <a:pt x="540" y="461"/>
                  </a:lnTo>
                  <a:lnTo>
                    <a:pt x="538" y="459"/>
                  </a:lnTo>
                  <a:lnTo>
                    <a:pt x="541" y="449"/>
                  </a:lnTo>
                  <a:lnTo>
                    <a:pt x="549" y="441"/>
                  </a:lnTo>
                  <a:lnTo>
                    <a:pt x="555" y="437"/>
                  </a:lnTo>
                  <a:lnTo>
                    <a:pt x="556" y="432"/>
                  </a:lnTo>
                  <a:lnTo>
                    <a:pt x="556" y="426"/>
                  </a:lnTo>
                  <a:lnTo>
                    <a:pt x="553" y="423"/>
                  </a:lnTo>
                  <a:lnTo>
                    <a:pt x="552" y="420"/>
                  </a:lnTo>
                  <a:lnTo>
                    <a:pt x="552" y="413"/>
                  </a:lnTo>
                  <a:lnTo>
                    <a:pt x="553" y="410"/>
                  </a:lnTo>
                  <a:lnTo>
                    <a:pt x="553" y="407"/>
                  </a:lnTo>
                  <a:lnTo>
                    <a:pt x="547" y="405"/>
                  </a:lnTo>
                  <a:lnTo>
                    <a:pt x="528" y="401"/>
                  </a:lnTo>
                  <a:lnTo>
                    <a:pt x="537" y="399"/>
                  </a:lnTo>
                  <a:lnTo>
                    <a:pt x="541" y="386"/>
                  </a:lnTo>
                  <a:lnTo>
                    <a:pt x="540" y="377"/>
                  </a:lnTo>
                  <a:lnTo>
                    <a:pt x="550" y="368"/>
                  </a:lnTo>
                  <a:lnTo>
                    <a:pt x="550" y="362"/>
                  </a:lnTo>
                  <a:lnTo>
                    <a:pt x="537" y="354"/>
                  </a:lnTo>
                  <a:lnTo>
                    <a:pt x="546" y="339"/>
                  </a:lnTo>
                  <a:lnTo>
                    <a:pt x="495" y="344"/>
                  </a:lnTo>
                  <a:lnTo>
                    <a:pt x="496" y="341"/>
                  </a:lnTo>
                  <a:lnTo>
                    <a:pt x="475" y="344"/>
                  </a:lnTo>
                  <a:lnTo>
                    <a:pt x="456" y="339"/>
                  </a:lnTo>
                  <a:lnTo>
                    <a:pt x="448" y="341"/>
                  </a:lnTo>
                  <a:lnTo>
                    <a:pt x="438" y="339"/>
                  </a:lnTo>
                  <a:lnTo>
                    <a:pt x="430" y="338"/>
                  </a:lnTo>
                  <a:lnTo>
                    <a:pt x="421" y="335"/>
                  </a:lnTo>
                  <a:lnTo>
                    <a:pt x="417" y="329"/>
                  </a:lnTo>
                  <a:lnTo>
                    <a:pt x="415" y="317"/>
                  </a:lnTo>
                  <a:lnTo>
                    <a:pt x="409" y="303"/>
                  </a:lnTo>
                  <a:lnTo>
                    <a:pt x="393" y="293"/>
                  </a:lnTo>
                  <a:lnTo>
                    <a:pt x="384" y="291"/>
                  </a:lnTo>
                  <a:lnTo>
                    <a:pt x="384" y="294"/>
                  </a:lnTo>
                  <a:lnTo>
                    <a:pt x="387" y="302"/>
                  </a:lnTo>
                  <a:lnTo>
                    <a:pt x="385" y="306"/>
                  </a:lnTo>
                  <a:lnTo>
                    <a:pt x="337" y="287"/>
                  </a:lnTo>
                  <a:lnTo>
                    <a:pt x="318" y="282"/>
                  </a:lnTo>
                  <a:lnTo>
                    <a:pt x="316" y="279"/>
                  </a:lnTo>
                  <a:lnTo>
                    <a:pt x="313" y="273"/>
                  </a:lnTo>
                  <a:lnTo>
                    <a:pt x="316" y="257"/>
                  </a:lnTo>
                  <a:lnTo>
                    <a:pt x="325" y="255"/>
                  </a:lnTo>
                  <a:lnTo>
                    <a:pt x="327" y="254"/>
                  </a:lnTo>
                  <a:lnTo>
                    <a:pt x="328" y="239"/>
                  </a:lnTo>
                  <a:lnTo>
                    <a:pt x="318" y="228"/>
                  </a:lnTo>
                  <a:lnTo>
                    <a:pt x="316" y="224"/>
                  </a:lnTo>
                  <a:lnTo>
                    <a:pt x="315" y="219"/>
                  </a:lnTo>
                  <a:lnTo>
                    <a:pt x="305" y="222"/>
                  </a:lnTo>
                  <a:lnTo>
                    <a:pt x="303" y="221"/>
                  </a:lnTo>
                  <a:lnTo>
                    <a:pt x="300" y="216"/>
                  </a:lnTo>
                  <a:lnTo>
                    <a:pt x="300" y="212"/>
                  </a:lnTo>
                  <a:lnTo>
                    <a:pt x="299" y="210"/>
                  </a:lnTo>
                  <a:lnTo>
                    <a:pt x="276" y="209"/>
                  </a:lnTo>
                  <a:lnTo>
                    <a:pt x="275" y="216"/>
                  </a:lnTo>
                  <a:lnTo>
                    <a:pt x="252" y="215"/>
                  </a:lnTo>
                  <a:lnTo>
                    <a:pt x="248" y="206"/>
                  </a:lnTo>
                  <a:lnTo>
                    <a:pt x="249" y="179"/>
                  </a:lnTo>
                  <a:lnTo>
                    <a:pt x="249" y="132"/>
                  </a:lnTo>
                  <a:lnTo>
                    <a:pt x="246" y="122"/>
                  </a:lnTo>
                  <a:lnTo>
                    <a:pt x="240" y="108"/>
                  </a:lnTo>
                  <a:lnTo>
                    <a:pt x="233" y="98"/>
                  </a:lnTo>
                  <a:lnTo>
                    <a:pt x="228" y="89"/>
                  </a:lnTo>
                  <a:lnTo>
                    <a:pt x="230" y="68"/>
                  </a:lnTo>
                  <a:lnTo>
                    <a:pt x="231" y="59"/>
                  </a:lnTo>
                  <a:lnTo>
                    <a:pt x="230" y="45"/>
                  </a:lnTo>
                  <a:lnTo>
                    <a:pt x="227" y="39"/>
                  </a:lnTo>
                  <a:lnTo>
                    <a:pt x="213" y="17"/>
                  </a:lnTo>
                  <a:lnTo>
                    <a:pt x="206" y="8"/>
                  </a:lnTo>
                  <a:lnTo>
                    <a:pt x="204" y="6"/>
                  </a:lnTo>
                  <a:lnTo>
                    <a:pt x="203" y="3"/>
                  </a:lnTo>
                  <a:lnTo>
                    <a:pt x="200" y="0"/>
                  </a:lnTo>
                  <a:lnTo>
                    <a:pt x="200" y="2"/>
                  </a:lnTo>
                  <a:lnTo>
                    <a:pt x="200" y="8"/>
                  </a:lnTo>
                  <a:lnTo>
                    <a:pt x="203" y="9"/>
                  </a:lnTo>
                  <a:lnTo>
                    <a:pt x="206" y="12"/>
                  </a:lnTo>
                  <a:lnTo>
                    <a:pt x="201" y="17"/>
                  </a:lnTo>
                  <a:lnTo>
                    <a:pt x="197" y="20"/>
                  </a:lnTo>
                  <a:lnTo>
                    <a:pt x="185" y="27"/>
                  </a:lnTo>
                  <a:lnTo>
                    <a:pt x="180" y="30"/>
                  </a:lnTo>
                  <a:lnTo>
                    <a:pt x="177" y="44"/>
                  </a:lnTo>
                  <a:lnTo>
                    <a:pt x="177" y="51"/>
                  </a:lnTo>
                  <a:lnTo>
                    <a:pt x="171" y="59"/>
                  </a:lnTo>
                  <a:lnTo>
                    <a:pt x="155" y="57"/>
                  </a:lnTo>
                  <a:lnTo>
                    <a:pt x="152" y="60"/>
                  </a:lnTo>
                  <a:lnTo>
                    <a:pt x="150" y="65"/>
                  </a:lnTo>
                  <a:lnTo>
                    <a:pt x="152" y="72"/>
                  </a:lnTo>
                  <a:lnTo>
                    <a:pt x="156" y="92"/>
                  </a:lnTo>
                  <a:lnTo>
                    <a:pt x="156" y="95"/>
                  </a:lnTo>
                  <a:lnTo>
                    <a:pt x="129" y="122"/>
                  </a:lnTo>
                  <a:lnTo>
                    <a:pt x="122" y="132"/>
                  </a:lnTo>
                  <a:lnTo>
                    <a:pt x="89" y="171"/>
                  </a:lnTo>
                  <a:lnTo>
                    <a:pt x="84" y="174"/>
                  </a:lnTo>
                  <a:lnTo>
                    <a:pt x="66" y="180"/>
                  </a:lnTo>
                  <a:lnTo>
                    <a:pt x="51" y="183"/>
                  </a:lnTo>
                  <a:lnTo>
                    <a:pt x="38" y="185"/>
                  </a:lnTo>
                  <a:lnTo>
                    <a:pt x="26" y="189"/>
                  </a:lnTo>
                  <a:lnTo>
                    <a:pt x="18" y="194"/>
                  </a:lnTo>
                  <a:lnTo>
                    <a:pt x="17" y="197"/>
                  </a:lnTo>
                  <a:lnTo>
                    <a:pt x="9" y="200"/>
                  </a:lnTo>
                  <a:lnTo>
                    <a:pt x="2" y="207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16" name="Freeform 51" descr="Papel seda azul"/>
            <p:cNvSpPr>
              <a:spLocks noChangeAspect="1"/>
            </p:cNvSpPr>
            <p:nvPr/>
          </p:nvSpPr>
          <p:spPr bwMode="auto">
            <a:xfrm>
              <a:off x="2992738" y="4303672"/>
              <a:ext cx="393632" cy="592934"/>
            </a:xfrm>
            <a:custGeom>
              <a:avLst/>
              <a:gdLst>
                <a:gd name="T0" fmla="*/ 197 w 253"/>
                <a:gd name="T1" fmla="*/ 671 h 351"/>
                <a:gd name="T2" fmla="*/ 259 w 253"/>
                <a:gd name="T3" fmla="*/ 939 h 351"/>
                <a:gd name="T4" fmla="*/ 197 w 253"/>
                <a:gd name="T5" fmla="*/ 1092 h 351"/>
                <a:gd name="T6" fmla="*/ 302 w 253"/>
                <a:gd name="T7" fmla="*/ 1167 h 351"/>
                <a:gd name="T8" fmla="*/ 426 w 253"/>
                <a:gd name="T9" fmla="*/ 1238 h 351"/>
                <a:gd name="T10" fmla="*/ 529 w 253"/>
                <a:gd name="T11" fmla="*/ 1303 h 351"/>
                <a:gd name="T12" fmla="*/ 587 w 253"/>
                <a:gd name="T13" fmla="*/ 1365 h 351"/>
                <a:gd name="T14" fmla="*/ 623 w 253"/>
                <a:gd name="T15" fmla="*/ 1406 h 351"/>
                <a:gd name="T16" fmla="*/ 734 w 253"/>
                <a:gd name="T17" fmla="*/ 1535 h 351"/>
                <a:gd name="T18" fmla="*/ 734 w 253"/>
                <a:gd name="T19" fmla="*/ 1564 h 351"/>
                <a:gd name="T20" fmla="*/ 1073 w 253"/>
                <a:gd name="T21" fmla="*/ 1645 h 351"/>
                <a:gd name="T22" fmla="*/ 1214 w 253"/>
                <a:gd name="T23" fmla="*/ 1698 h 351"/>
                <a:gd name="T24" fmla="*/ 1264 w 253"/>
                <a:gd name="T25" fmla="*/ 1698 h 351"/>
                <a:gd name="T26" fmla="*/ 1412 w 253"/>
                <a:gd name="T27" fmla="*/ 1746 h 351"/>
                <a:gd name="T28" fmla="*/ 1412 w 253"/>
                <a:gd name="T29" fmla="*/ 1796 h 351"/>
                <a:gd name="T30" fmla="*/ 1323 w 253"/>
                <a:gd name="T31" fmla="*/ 1885 h 351"/>
                <a:gd name="T32" fmla="*/ 1325 w 253"/>
                <a:gd name="T33" fmla="*/ 1955 h 351"/>
                <a:gd name="T34" fmla="*/ 1374 w 253"/>
                <a:gd name="T35" fmla="*/ 2046 h 351"/>
                <a:gd name="T36" fmla="*/ 1323 w 253"/>
                <a:gd name="T37" fmla="*/ 2090 h 351"/>
                <a:gd name="T38" fmla="*/ 1323 w 253"/>
                <a:gd name="T39" fmla="*/ 2140 h 351"/>
                <a:gd name="T40" fmla="*/ 1264 w 253"/>
                <a:gd name="T41" fmla="*/ 2167 h 351"/>
                <a:gd name="T42" fmla="*/ 1214 w 253"/>
                <a:gd name="T43" fmla="*/ 2270 h 351"/>
                <a:gd name="T44" fmla="*/ 1131 w 253"/>
                <a:gd name="T45" fmla="*/ 2270 h 351"/>
                <a:gd name="T46" fmla="*/ 1033 w 253"/>
                <a:gd name="T47" fmla="*/ 2292 h 351"/>
                <a:gd name="T48" fmla="*/ 961 w 253"/>
                <a:gd name="T49" fmla="*/ 2338 h 351"/>
                <a:gd name="T50" fmla="*/ 710 w 253"/>
                <a:gd name="T51" fmla="*/ 2430 h 351"/>
                <a:gd name="T52" fmla="*/ 529 w 253"/>
                <a:gd name="T53" fmla="*/ 2519 h 351"/>
                <a:gd name="T54" fmla="*/ 446 w 253"/>
                <a:gd name="T55" fmla="*/ 2519 h 351"/>
                <a:gd name="T56" fmla="*/ 446 w 253"/>
                <a:gd name="T57" fmla="*/ 2542 h 351"/>
                <a:gd name="T58" fmla="*/ 623 w 253"/>
                <a:gd name="T59" fmla="*/ 2573 h 351"/>
                <a:gd name="T60" fmla="*/ 770 w 253"/>
                <a:gd name="T61" fmla="*/ 2589 h 351"/>
                <a:gd name="T62" fmla="*/ 961 w 253"/>
                <a:gd name="T63" fmla="*/ 2573 h 351"/>
                <a:gd name="T64" fmla="*/ 1131 w 253"/>
                <a:gd name="T65" fmla="*/ 2663 h 351"/>
                <a:gd name="T66" fmla="*/ 1214 w 253"/>
                <a:gd name="T67" fmla="*/ 2686 h 351"/>
                <a:gd name="T68" fmla="*/ 1412 w 253"/>
                <a:gd name="T69" fmla="*/ 2557 h 351"/>
                <a:gd name="T70" fmla="*/ 1739 w 253"/>
                <a:gd name="T71" fmla="*/ 2426 h 351"/>
                <a:gd name="T72" fmla="*/ 1926 w 253"/>
                <a:gd name="T73" fmla="*/ 2430 h 351"/>
                <a:gd name="T74" fmla="*/ 2470 w 253"/>
                <a:gd name="T75" fmla="*/ 2327 h 351"/>
                <a:gd name="T76" fmla="*/ 2924 w 253"/>
                <a:gd name="T77" fmla="*/ 2387 h 351"/>
                <a:gd name="T78" fmla="*/ 3628 w 253"/>
                <a:gd name="T79" fmla="*/ 2585 h 351"/>
                <a:gd name="T80" fmla="*/ 4075 w 253"/>
                <a:gd name="T81" fmla="*/ 2728 h 351"/>
                <a:gd name="T82" fmla="*/ 4187 w 253"/>
                <a:gd name="T83" fmla="*/ 2542 h 351"/>
                <a:gd name="T84" fmla="*/ 4313 w 253"/>
                <a:gd name="T85" fmla="*/ 2254 h 351"/>
                <a:gd name="T86" fmla="*/ 4313 w 253"/>
                <a:gd name="T87" fmla="*/ 2148 h 351"/>
                <a:gd name="T88" fmla="*/ 5035 w 253"/>
                <a:gd name="T89" fmla="*/ 1955 h 351"/>
                <a:gd name="T90" fmla="*/ 4351 w 253"/>
                <a:gd name="T91" fmla="*/ 1416 h 351"/>
                <a:gd name="T92" fmla="*/ 3989 w 253"/>
                <a:gd name="T93" fmla="*/ 953 h 351"/>
                <a:gd name="T94" fmla="*/ 3715 w 253"/>
                <a:gd name="T95" fmla="*/ 681 h 351"/>
                <a:gd name="T96" fmla="*/ 3302 w 253"/>
                <a:gd name="T97" fmla="*/ 671 h 351"/>
                <a:gd name="T98" fmla="*/ 2995 w 253"/>
                <a:gd name="T99" fmla="*/ 469 h 351"/>
                <a:gd name="T100" fmla="*/ 2505 w 253"/>
                <a:gd name="T101" fmla="*/ 412 h 351"/>
                <a:gd name="T102" fmla="*/ 2106 w 253"/>
                <a:gd name="T103" fmla="*/ 494 h 351"/>
                <a:gd name="T104" fmla="*/ 1848 w 253"/>
                <a:gd name="T105" fmla="*/ 434 h 351"/>
                <a:gd name="T106" fmla="*/ 1848 w 253"/>
                <a:gd name="T107" fmla="*/ 155 h 351"/>
                <a:gd name="T108" fmla="*/ 911 w 253"/>
                <a:gd name="T109" fmla="*/ 35 h 351"/>
                <a:gd name="T110" fmla="*/ 587 w 253"/>
                <a:gd name="T111" fmla="*/ 24 h 351"/>
                <a:gd name="T112" fmla="*/ 529 w 253"/>
                <a:gd name="T113" fmla="*/ 122 h 351"/>
                <a:gd name="T114" fmla="*/ 529 w 253"/>
                <a:gd name="T115" fmla="*/ 412 h 351"/>
                <a:gd name="T116" fmla="*/ 623 w 253"/>
                <a:gd name="T117" fmla="*/ 525 h 351"/>
                <a:gd name="T118" fmla="*/ 325 w 253"/>
                <a:gd name="T119" fmla="*/ 537 h 351"/>
                <a:gd name="T120" fmla="*/ 197 w 253"/>
                <a:gd name="T121" fmla="*/ 494 h 351"/>
                <a:gd name="T122" fmla="*/ 64 w 253"/>
                <a:gd name="T123" fmla="*/ 462 h 3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3"/>
                <a:gd name="T187" fmla="*/ 0 h 351"/>
                <a:gd name="T188" fmla="*/ 253 w 253"/>
                <a:gd name="T189" fmla="*/ 351 h 3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3" h="351">
                  <a:moveTo>
                    <a:pt x="0" y="60"/>
                  </a:moveTo>
                  <a:lnTo>
                    <a:pt x="3" y="68"/>
                  </a:lnTo>
                  <a:lnTo>
                    <a:pt x="10" y="86"/>
                  </a:lnTo>
                  <a:lnTo>
                    <a:pt x="13" y="111"/>
                  </a:lnTo>
                  <a:lnTo>
                    <a:pt x="13" y="114"/>
                  </a:lnTo>
                  <a:lnTo>
                    <a:pt x="13" y="120"/>
                  </a:lnTo>
                  <a:lnTo>
                    <a:pt x="13" y="126"/>
                  </a:lnTo>
                  <a:lnTo>
                    <a:pt x="12" y="129"/>
                  </a:lnTo>
                  <a:lnTo>
                    <a:pt x="10" y="140"/>
                  </a:lnTo>
                  <a:lnTo>
                    <a:pt x="12" y="144"/>
                  </a:lnTo>
                  <a:lnTo>
                    <a:pt x="13" y="146"/>
                  </a:lnTo>
                  <a:lnTo>
                    <a:pt x="15" y="149"/>
                  </a:lnTo>
                  <a:lnTo>
                    <a:pt x="16" y="153"/>
                  </a:lnTo>
                  <a:lnTo>
                    <a:pt x="19" y="158"/>
                  </a:lnTo>
                  <a:lnTo>
                    <a:pt x="21" y="159"/>
                  </a:lnTo>
                  <a:lnTo>
                    <a:pt x="25" y="168"/>
                  </a:lnTo>
                  <a:lnTo>
                    <a:pt x="25" y="170"/>
                  </a:lnTo>
                  <a:lnTo>
                    <a:pt x="27" y="168"/>
                  </a:lnTo>
                  <a:lnTo>
                    <a:pt x="27" y="170"/>
                  </a:lnTo>
                  <a:lnTo>
                    <a:pt x="27" y="171"/>
                  </a:lnTo>
                  <a:lnTo>
                    <a:pt x="30" y="176"/>
                  </a:lnTo>
                  <a:lnTo>
                    <a:pt x="30" y="177"/>
                  </a:lnTo>
                  <a:lnTo>
                    <a:pt x="31" y="177"/>
                  </a:lnTo>
                  <a:lnTo>
                    <a:pt x="31" y="180"/>
                  </a:lnTo>
                  <a:lnTo>
                    <a:pt x="33" y="180"/>
                  </a:lnTo>
                  <a:lnTo>
                    <a:pt x="37" y="192"/>
                  </a:lnTo>
                  <a:lnTo>
                    <a:pt x="37" y="197"/>
                  </a:lnTo>
                  <a:lnTo>
                    <a:pt x="37" y="200"/>
                  </a:lnTo>
                  <a:lnTo>
                    <a:pt x="39" y="201"/>
                  </a:lnTo>
                  <a:lnTo>
                    <a:pt x="37" y="201"/>
                  </a:lnTo>
                  <a:lnTo>
                    <a:pt x="43" y="206"/>
                  </a:lnTo>
                  <a:lnTo>
                    <a:pt x="46" y="207"/>
                  </a:lnTo>
                  <a:lnTo>
                    <a:pt x="54" y="212"/>
                  </a:lnTo>
                  <a:lnTo>
                    <a:pt x="58" y="215"/>
                  </a:lnTo>
                  <a:lnTo>
                    <a:pt x="60" y="215"/>
                  </a:lnTo>
                  <a:lnTo>
                    <a:pt x="61" y="218"/>
                  </a:lnTo>
                  <a:lnTo>
                    <a:pt x="63" y="219"/>
                  </a:lnTo>
                  <a:lnTo>
                    <a:pt x="66" y="219"/>
                  </a:lnTo>
                  <a:lnTo>
                    <a:pt x="64" y="218"/>
                  </a:lnTo>
                  <a:lnTo>
                    <a:pt x="66" y="216"/>
                  </a:lnTo>
                  <a:lnTo>
                    <a:pt x="67" y="218"/>
                  </a:lnTo>
                  <a:lnTo>
                    <a:pt x="72" y="224"/>
                  </a:lnTo>
                  <a:lnTo>
                    <a:pt x="72" y="225"/>
                  </a:lnTo>
                  <a:lnTo>
                    <a:pt x="73" y="227"/>
                  </a:lnTo>
                  <a:lnTo>
                    <a:pt x="72" y="230"/>
                  </a:lnTo>
                  <a:lnTo>
                    <a:pt x="70" y="233"/>
                  </a:lnTo>
                  <a:lnTo>
                    <a:pt x="70" y="234"/>
                  </a:lnTo>
                  <a:lnTo>
                    <a:pt x="66" y="242"/>
                  </a:lnTo>
                  <a:lnTo>
                    <a:pt x="66" y="245"/>
                  </a:lnTo>
                  <a:lnTo>
                    <a:pt x="64" y="245"/>
                  </a:lnTo>
                  <a:lnTo>
                    <a:pt x="67" y="251"/>
                  </a:lnTo>
                  <a:lnTo>
                    <a:pt x="69" y="257"/>
                  </a:lnTo>
                  <a:lnTo>
                    <a:pt x="67" y="261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6"/>
                  </a:lnTo>
                  <a:lnTo>
                    <a:pt x="66" y="269"/>
                  </a:lnTo>
                  <a:lnTo>
                    <a:pt x="66" y="272"/>
                  </a:lnTo>
                  <a:lnTo>
                    <a:pt x="67" y="272"/>
                  </a:lnTo>
                  <a:lnTo>
                    <a:pt x="66" y="275"/>
                  </a:lnTo>
                  <a:lnTo>
                    <a:pt x="64" y="275"/>
                  </a:lnTo>
                  <a:lnTo>
                    <a:pt x="66" y="276"/>
                  </a:lnTo>
                  <a:lnTo>
                    <a:pt x="64" y="278"/>
                  </a:lnTo>
                  <a:lnTo>
                    <a:pt x="66" y="281"/>
                  </a:lnTo>
                  <a:lnTo>
                    <a:pt x="64" y="287"/>
                  </a:lnTo>
                  <a:lnTo>
                    <a:pt x="61" y="291"/>
                  </a:lnTo>
                  <a:lnTo>
                    <a:pt x="60" y="291"/>
                  </a:lnTo>
                  <a:lnTo>
                    <a:pt x="58" y="291"/>
                  </a:lnTo>
                  <a:lnTo>
                    <a:pt x="57" y="291"/>
                  </a:lnTo>
                  <a:lnTo>
                    <a:pt x="55" y="290"/>
                  </a:lnTo>
                  <a:lnTo>
                    <a:pt x="54" y="294"/>
                  </a:lnTo>
                  <a:lnTo>
                    <a:pt x="52" y="294"/>
                  </a:lnTo>
                  <a:lnTo>
                    <a:pt x="51" y="297"/>
                  </a:lnTo>
                  <a:lnTo>
                    <a:pt x="49" y="299"/>
                  </a:lnTo>
                  <a:lnTo>
                    <a:pt x="48" y="300"/>
                  </a:lnTo>
                  <a:lnTo>
                    <a:pt x="43" y="305"/>
                  </a:lnTo>
                  <a:lnTo>
                    <a:pt x="42" y="305"/>
                  </a:lnTo>
                  <a:lnTo>
                    <a:pt x="36" y="312"/>
                  </a:lnTo>
                  <a:lnTo>
                    <a:pt x="33" y="315"/>
                  </a:lnTo>
                  <a:lnTo>
                    <a:pt x="33" y="317"/>
                  </a:lnTo>
                  <a:lnTo>
                    <a:pt x="27" y="324"/>
                  </a:lnTo>
                  <a:lnTo>
                    <a:pt x="25" y="324"/>
                  </a:lnTo>
                  <a:lnTo>
                    <a:pt x="24" y="323"/>
                  </a:lnTo>
                  <a:lnTo>
                    <a:pt x="22" y="324"/>
                  </a:lnTo>
                  <a:lnTo>
                    <a:pt x="21" y="326"/>
                  </a:lnTo>
                  <a:lnTo>
                    <a:pt x="22" y="329"/>
                  </a:lnTo>
                  <a:lnTo>
                    <a:pt x="22" y="327"/>
                  </a:lnTo>
                  <a:lnTo>
                    <a:pt x="25" y="326"/>
                  </a:lnTo>
                  <a:lnTo>
                    <a:pt x="30" y="330"/>
                  </a:lnTo>
                  <a:lnTo>
                    <a:pt x="31" y="330"/>
                  </a:lnTo>
                  <a:lnTo>
                    <a:pt x="33" y="330"/>
                  </a:lnTo>
                  <a:lnTo>
                    <a:pt x="34" y="330"/>
                  </a:lnTo>
                  <a:lnTo>
                    <a:pt x="39" y="333"/>
                  </a:lnTo>
                  <a:lnTo>
                    <a:pt x="40" y="333"/>
                  </a:lnTo>
                  <a:lnTo>
                    <a:pt x="46" y="330"/>
                  </a:lnTo>
                  <a:lnTo>
                    <a:pt x="48" y="330"/>
                  </a:lnTo>
                  <a:lnTo>
                    <a:pt x="51" y="335"/>
                  </a:lnTo>
                  <a:lnTo>
                    <a:pt x="55" y="344"/>
                  </a:lnTo>
                  <a:lnTo>
                    <a:pt x="57" y="342"/>
                  </a:lnTo>
                  <a:lnTo>
                    <a:pt x="57" y="345"/>
                  </a:lnTo>
                  <a:lnTo>
                    <a:pt x="58" y="347"/>
                  </a:lnTo>
                  <a:lnTo>
                    <a:pt x="61" y="345"/>
                  </a:lnTo>
                  <a:lnTo>
                    <a:pt x="63" y="344"/>
                  </a:lnTo>
                  <a:lnTo>
                    <a:pt x="66" y="335"/>
                  </a:lnTo>
                  <a:lnTo>
                    <a:pt x="72" y="329"/>
                  </a:lnTo>
                  <a:lnTo>
                    <a:pt x="79" y="317"/>
                  </a:lnTo>
                  <a:lnTo>
                    <a:pt x="84" y="311"/>
                  </a:lnTo>
                  <a:lnTo>
                    <a:pt x="88" y="311"/>
                  </a:lnTo>
                  <a:lnTo>
                    <a:pt x="91" y="309"/>
                  </a:lnTo>
                  <a:lnTo>
                    <a:pt x="96" y="311"/>
                  </a:lnTo>
                  <a:lnTo>
                    <a:pt x="97" y="312"/>
                  </a:lnTo>
                  <a:lnTo>
                    <a:pt x="105" y="312"/>
                  </a:lnTo>
                  <a:lnTo>
                    <a:pt x="115" y="306"/>
                  </a:lnTo>
                  <a:lnTo>
                    <a:pt x="124" y="299"/>
                  </a:lnTo>
                  <a:lnTo>
                    <a:pt x="132" y="299"/>
                  </a:lnTo>
                  <a:lnTo>
                    <a:pt x="139" y="300"/>
                  </a:lnTo>
                  <a:lnTo>
                    <a:pt x="147" y="306"/>
                  </a:lnTo>
                  <a:lnTo>
                    <a:pt x="157" y="314"/>
                  </a:lnTo>
                  <a:lnTo>
                    <a:pt x="165" y="312"/>
                  </a:lnTo>
                  <a:lnTo>
                    <a:pt x="183" y="332"/>
                  </a:lnTo>
                  <a:lnTo>
                    <a:pt x="189" y="333"/>
                  </a:lnTo>
                  <a:lnTo>
                    <a:pt x="193" y="341"/>
                  </a:lnTo>
                  <a:lnTo>
                    <a:pt x="205" y="350"/>
                  </a:lnTo>
                  <a:lnTo>
                    <a:pt x="208" y="351"/>
                  </a:lnTo>
                  <a:lnTo>
                    <a:pt x="207" y="338"/>
                  </a:lnTo>
                  <a:lnTo>
                    <a:pt x="211" y="327"/>
                  </a:lnTo>
                  <a:lnTo>
                    <a:pt x="216" y="308"/>
                  </a:lnTo>
                  <a:lnTo>
                    <a:pt x="214" y="299"/>
                  </a:lnTo>
                  <a:lnTo>
                    <a:pt x="217" y="290"/>
                  </a:lnTo>
                  <a:lnTo>
                    <a:pt x="213" y="285"/>
                  </a:lnTo>
                  <a:lnTo>
                    <a:pt x="213" y="279"/>
                  </a:lnTo>
                  <a:lnTo>
                    <a:pt x="217" y="276"/>
                  </a:lnTo>
                  <a:lnTo>
                    <a:pt x="237" y="275"/>
                  </a:lnTo>
                  <a:lnTo>
                    <a:pt x="249" y="267"/>
                  </a:lnTo>
                  <a:lnTo>
                    <a:pt x="253" y="251"/>
                  </a:lnTo>
                  <a:lnTo>
                    <a:pt x="219" y="224"/>
                  </a:lnTo>
                  <a:lnTo>
                    <a:pt x="225" y="215"/>
                  </a:lnTo>
                  <a:lnTo>
                    <a:pt x="219" y="182"/>
                  </a:lnTo>
                  <a:lnTo>
                    <a:pt x="205" y="171"/>
                  </a:lnTo>
                  <a:lnTo>
                    <a:pt x="193" y="147"/>
                  </a:lnTo>
                  <a:lnTo>
                    <a:pt x="201" y="122"/>
                  </a:lnTo>
                  <a:lnTo>
                    <a:pt x="195" y="87"/>
                  </a:lnTo>
                  <a:lnTo>
                    <a:pt x="190" y="89"/>
                  </a:lnTo>
                  <a:lnTo>
                    <a:pt x="187" y="87"/>
                  </a:lnTo>
                  <a:lnTo>
                    <a:pt x="186" y="89"/>
                  </a:lnTo>
                  <a:lnTo>
                    <a:pt x="175" y="89"/>
                  </a:lnTo>
                  <a:lnTo>
                    <a:pt x="166" y="86"/>
                  </a:lnTo>
                  <a:lnTo>
                    <a:pt x="160" y="81"/>
                  </a:lnTo>
                  <a:lnTo>
                    <a:pt x="154" y="75"/>
                  </a:lnTo>
                  <a:lnTo>
                    <a:pt x="151" y="60"/>
                  </a:lnTo>
                  <a:lnTo>
                    <a:pt x="145" y="53"/>
                  </a:lnTo>
                  <a:lnTo>
                    <a:pt x="136" y="51"/>
                  </a:lnTo>
                  <a:lnTo>
                    <a:pt x="126" y="53"/>
                  </a:lnTo>
                  <a:lnTo>
                    <a:pt x="115" y="59"/>
                  </a:lnTo>
                  <a:lnTo>
                    <a:pt x="111" y="63"/>
                  </a:lnTo>
                  <a:lnTo>
                    <a:pt x="106" y="63"/>
                  </a:lnTo>
                  <a:lnTo>
                    <a:pt x="97" y="63"/>
                  </a:lnTo>
                  <a:lnTo>
                    <a:pt x="93" y="60"/>
                  </a:lnTo>
                  <a:lnTo>
                    <a:pt x="93" y="56"/>
                  </a:lnTo>
                  <a:lnTo>
                    <a:pt x="96" y="51"/>
                  </a:lnTo>
                  <a:lnTo>
                    <a:pt x="103" y="44"/>
                  </a:lnTo>
                  <a:lnTo>
                    <a:pt x="93" y="20"/>
                  </a:lnTo>
                  <a:lnTo>
                    <a:pt x="91" y="18"/>
                  </a:lnTo>
                  <a:lnTo>
                    <a:pt x="93" y="12"/>
                  </a:lnTo>
                  <a:lnTo>
                    <a:pt x="46" y="5"/>
                  </a:lnTo>
                  <a:lnTo>
                    <a:pt x="45" y="2"/>
                  </a:lnTo>
                  <a:lnTo>
                    <a:pt x="37" y="0"/>
                  </a:lnTo>
                  <a:lnTo>
                    <a:pt x="30" y="3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7" y="15"/>
                  </a:lnTo>
                  <a:lnTo>
                    <a:pt x="28" y="17"/>
                  </a:lnTo>
                  <a:lnTo>
                    <a:pt x="25" y="48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30" y="62"/>
                  </a:lnTo>
                  <a:lnTo>
                    <a:pt x="31" y="68"/>
                  </a:lnTo>
                  <a:lnTo>
                    <a:pt x="30" y="69"/>
                  </a:lnTo>
                  <a:lnTo>
                    <a:pt x="18" y="69"/>
                  </a:lnTo>
                  <a:lnTo>
                    <a:pt x="16" y="69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0" y="63"/>
                  </a:lnTo>
                  <a:lnTo>
                    <a:pt x="9" y="62"/>
                  </a:lnTo>
                  <a:lnTo>
                    <a:pt x="4" y="60"/>
                  </a:lnTo>
                  <a:lnTo>
                    <a:pt x="3" y="59"/>
                  </a:lnTo>
                  <a:lnTo>
                    <a:pt x="0" y="5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17" name="Freeform 52" descr="Papel seda azul"/>
            <p:cNvSpPr>
              <a:spLocks noChangeAspect="1"/>
            </p:cNvSpPr>
            <p:nvPr/>
          </p:nvSpPr>
          <p:spPr bwMode="auto">
            <a:xfrm>
              <a:off x="2246971" y="3207515"/>
              <a:ext cx="816905" cy="1212502"/>
            </a:xfrm>
            <a:custGeom>
              <a:avLst/>
              <a:gdLst>
                <a:gd name="T0" fmla="*/ 0 w 523"/>
                <a:gd name="T1" fmla="*/ 1514 h 714"/>
                <a:gd name="T2" fmla="*/ 65 w 523"/>
                <a:gd name="T3" fmla="*/ 1732 h 714"/>
                <a:gd name="T4" fmla="*/ 514 w 523"/>
                <a:gd name="T5" fmla="*/ 1760 h 714"/>
                <a:gd name="T6" fmla="*/ 742 w 523"/>
                <a:gd name="T7" fmla="*/ 1864 h 714"/>
                <a:gd name="T8" fmla="*/ 892 w 523"/>
                <a:gd name="T9" fmla="*/ 1834 h 714"/>
                <a:gd name="T10" fmla="*/ 1054 w 523"/>
                <a:gd name="T11" fmla="*/ 1987 h 714"/>
                <a:gd name="T12" fmla="*/ 1122 w 523"/>
                <a:gd name="T13" fmla="*/ 1944 h 714"/>
                <a:gd name="T14" fmla="*/ 1253 w 523"/>
                <a:gd name="T15" fmla="*/ 1944 h 714"/>
                <a:gd name="T16" fmla="*/ 1435 w 523"/>
                <a:gd name="T17" fmla="*/ 1958 h 714"/>
                <a:gd name="T18" fmla="*/ 1578 w 523"/>
                <a:gd name="T19" fmla="*/ 1867 h 714"/>
                <a:gd name="T20" fmla="*/ 1690 w 523"/>
                <a:gd name="T21" fmla="*/ 1924 h 714"/>
                <a:gd name="T22" fmla="*/ 1773 w 523"/>
                <a:gd name="T23" fmla="*/ 1999 h 714"/>
                <a:gd name="T24" fmla="*/ 1773 w 523"/>
                <a:gd name="T25" fmla="*/ 2121 h 714"/>
                <a:gd name="T26" fmla="*/ 2437 w 523"/>
                <a:gd name="T27" fmla="*/ 2222 h 714"/>
                <a:gd name="T28" fmla="*/ 2822 w 523"/>
                <a:gd name="T29" fmla="*/ 2373 h 714"/>
                <a:gd name="T30" fmla="*/ 3456 w 523"/>
                <a:gd name="T31" fmla="*/ 2496 h 714"/>
                <a:gd name="T32" fmla="*/ 3811 w 523"/>
                <a:gd name="T33" fmla="*/ 2588 h 714"/>
                <a:gd name="T34" fmla="*/ 3881 w 523"/>
                <a:gd name="T35" fmla="*/ 2716 h 714"/>
                <a:gd name="T36" fmla="*/ 3726 w 523"/>
                <a:gd name="T37" fmla="*/ 2894 h 714"/>
                <a:gd name="T38" fmla="*/ 3794 w 523"/>
                <a:gd name="T39" fmla="*/ 3047 h 714"/>
                <a:gd name="T40" fmla="*/ 4376 w 523"/>
                <a:gd name="T41" fmla="*/ 3243 h 714"/>
                <a:gd name="T42" fmla="*/ 5467 w 523"/>
                <a:gd name="T43" fmla="*/ 3636 h 714"/>
                <a:gd name="T44" fmla="*/ 6599 w 523"/>
                <a:gd name="T45" fmla="*/ 4021 h 714"/>
                <a:gd name="T46" fmla="*/ 7052 w 523"/>
                <a:gd name="T47" fmla="*/ 4306 h 714"/>
                <a:gd name="T48" fmla="*/ 7240 w 523"/>
                <a:gd name="T49" fmla="*/ 4453 h 714"/>
                <a:gd name="T50" fmla="*/ 7595 w 523"/>
                <a:gd name="T51" fmla="*/ 4616 h 714"/>
                <a:gd name="T52" fmla="*/ 7902 w 523"/>
                <a:gd name="T53" fmla="*/ 4824 h 714"/>
                <a:gd name="T54" fmla="*/ 8098 w 523"/>
                <a:gd name="T55" fmla="*/ 4980 h 714"/>
                <a:gd name="T56" fmla="*/ 8443 w 523"/>
                <a:gd name="T57" fmla="*/ 5086 h 714"/>
                <a:gd name="T58" fmla="*/ 8740 w 523"/>
                <a:gd name="T59" fmla="*/ 5219 h 714"/>
                <a:gd name="T60" fmla="*/ 9148 w 523"/>
                <a:gd name="T61" fmla="*/ 5447 h 714"/>
                <a:gd name="T62" fmla="*/ 9460 w 523"/>
                <a:gd name="T63" fmla="*/ 5544 h 714"/>
                <a:gd name="T64" fmla="*/ 9879 w 523"/>
                <a:gd name="T65" fmla="*/ 5787 h 714"/>
                <a:gd name="T66" fmla="*/ 10115 w 523"/>
                <a:gd name="T67" fmla="*/ 5844 h 714"/>
                <a:gd name="T68" fmla="*/ 10517 w 523"/>
                <a:gd name="T69" fmla="*/ 5894 h 714"/>
                <a:gd name="T70" fmla="*/ 10410 w 523"/>
                <a:gd name="T71" fmla="*/ 5724 h 714"/>
                <a:gd name="T72" fmla="*/ 10517 w 523"/>
                <a:gd name="T73" fmla="*/ 5346 h 714"/>
                <a:gd name="T74" fmla="*/ 10768 w 523"/>
                <a:gd name="T75" fmla="*/ 5069 h 714"/>
                <a:gd name="T76" fmla="*/ 10214 w 523"/>
                <a:gd name="T77" fmla="*/ 4962 h 714"/>
                <a:gd name="T78" fmla="*/ 9863 w 523"/>
                <a:gd name="T79" fmla="*/ 4693 h 714"/>
                <a:gd name="T80" fmla="*/ 9415 w 523"/>
                <a:gd name="T81" fmla="*/ 4176 h 714"/>
                <a:gd name="T82" fmla="*/ 9089 w 523"/>
                <a:gd name="T83" fmla="*/ 3706 h 714"/>
                <a:gd name="T84" fmla="*/ 8427 w 523"/>
                <a:gd name="T85" fmla="*/ 3554 h 714"/>
                <a:gd name="T86" fmla="*/ 7786 w 523"/>
                <a:gd name="T87" fmla="*/ 3582 h 714"/>
                <a:gd name="T88" fmla="*/ 7310 w 523"/>
                <a:gd name="T89" fmla="*/ 3158 h 714"/>
                <a:gd name="T90" fmla="*/ 6806 w 523"/>
                <a:gd name="T91" fmla="*/ 2934 h 714"/>
                <a:gd name="T92" fmla="*/ 6355 w 523"/>
                <a:gd name="T93" fmla="*/ 2496 h 714"/>
                <a:gd name="T94" fmla="*/ 6490 w 523"/>
                <a:gd name="T95" fmla="*/ 2045 h 714"/>
                <a:gd name="T96" fmla="*/ 6060 w 523"/>
                <a:gd name="T97" fmla="*/ 1588 h 714"/>
                <a:gd name="T98" fmla="*/ 5603 w 523"/>
                <a:gd name="T99" fmla="*/ 1255 h 714"/>
                <a:gd name="T100" fmla="*/ 4662 w 523"/>
                <a:gd name="T101" fmla="*/ 1188 h 714"/>
                <a:gd name="T102" fmla="*/ 4365 w 523"/>
                <a:gd name="T103" fmla="*/ 640 h 714"/>
                <a:gd name="T104" fmla="*/ 3881 w 523"/>
                <a:gd name="T105" fmla="*/ 138 h 714"/>
                <a:gd name="T106" fmla="*/ 3197 w 523"/>
                <a:gd name="T107" fmla="*/ 2 h 714"/>
                <a:gd name="T108" fmla="*/ 2822 w 523"/>
                <a:gd name="T109" fmla="*/ 313 h 714"/>
                <a:gd name="T110" fmla="*/ 677 w 523"/>
                <a:gd name="T111" fmla="*/ 842 h 714"/>
                <a:gd name="T112" fmla="*/ 390 w 523"/>
                <a:gd name="T113" fmla="*/ 1061 h 714"/>
                <a:gd name="T114" fmla="*/ 0 w 523"/>
                <a:gd name="T115" fmla="*/ 1356 h 7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3"/>
                <a:gd name="T175" fmla="*/ 0 h 714"/>
                <a:gd name="T176" fmla="*/ 523 w 523"/>
                <a:gd name="T177" fmla="*/ 714 h 7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3" h="714">
                  <a:moveTo>
                    <a:pt x="0" y="164"/>
                  </a:moveTo>
                  <a:lnTo>
                    <a:pt x="0" y="168"/>
                  </a:lnTo>
                  <a:lnTo>
                    <a:pt x="3" y="171"/>
                  </a:lnTo>
                  <a:lnTo>
                    <a:pt x="4" y="173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3" y="192"/>
                  </a:lnTo>
                  <a:lnTo>
                    <a:pt x="4" y="204"/>
                  </a:lnTo>
                  <a:lnTo>
                    <a:pt x="3" y="210"/>
                  </a:lnTo>
                  <a:lnTo>
                    <a:pt x="7" y="212"/>
                  </a:lnTo>
                  <a:lnTo>
                    <a:pt x="9" y="212"/>
                  </a:lnTo>
                  <a:lnTo>
                    <a:pt x="13" y="210"/>
                  </a:lnTo>
                  <a:lnTo>
                    <a:pt x="19" y="212"/>
                  </a:lnTo>
                  <a:lnTo>
                    <a:pt x="25" y="213"/>
                  </a:lnTo>
                  <a:lnTo>
                    <a:pt x="31" y="218"/>
                  </a:lnTo>
                  <a:lnTo>
                    <a:pt x="34" y="222"/>
                  </a:lnTo>
                  <a:lnTo>
                    <a:pt x="34" y="224"/>
                  </a:lnTo>
                  <a:lnTo>
                    <a:pt x="34" y="225"/>
                  </a:lnTo>
                  <a:lnTo>
                    <a:pt x="36" y="225"/>
                  </a:lnTo>
                  <a:lnTo>
                    <a:pt x="36" y="224"/>
                  </a:lnTo>
                  <a:lnTo>
                    <a:pt x="34" y="224"/>
                  </a:lnTo>
                  <a:lnTo>
                    <a:pt x="36" y="221"/>
                  </a:lnTo>
                  <a:lnTo>
                    <a:pt x="42" y="222"/>
                  </a:lnTo>
                  <a:lnTo>
                    <a:pt x="43" y="222"/>
                  </a:lnTo>
                  <a:lnTo>
                    <a:pt x="42" y="227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9" y="237"/>
                  </a:lnTo>
                  <a:lnTo>
                    <a:pt x="51" y="240"/>
                  </a:lnTo>
                  <a:lnTo>
                    <a:pt x="54" y="240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4" y="237"/>
                  </a:lnTo>
                  <a:lnTo>
                    <a:pt x="54" y="236"/>
                  </a:lnTo>
                  <a:lnTo>
                    <a:pt x="54" y="234"/>
                  </a:lnTo>
                  <a:lnTo>
                    <a:pt x="55" y="234"/>
                  </a:lnTo>
                  <a:lnTo>
                    <a:pt x="58" y="234"/>
                  </a:lnTo>
                  <a:lnTo>
                    <a:pt x="60" y="234"/>
                  </a:lnTo>
                  <a:lnTo>
                    <a:pt x="61" y="236"/>
                  </a:lnTo>
                  <a:lnTo>
                    <a:pt x="64" y="237"/>
                  </a:lnTo>
                  <a:lnTo>
                    <a:pt x="66" y="240"/>
                  </a:lnTo>
                  <a:lnTo>
                    <a:pt x="69" y="239"/>
                  </a:lnTo>
                  <a:lnTo>
                    <a:pt x="70" y="239"/>
                  </a:lnTo>
                  <a:lnTo>
                    <a:pt x="70" y="237"/>
                  </a:lnTo>
                  <a:lnTo>
                    <a:pt x="72" y="236"/>
                  </a:lnTo>
                  <a:lnTo>
                    <a:pt x="70" y="233"/>
                  </a:lnTo>
                  <a:lnTo>
                    <a:pt x="70" y="230"/>
                  </a:lnTo>
                  <a:lnTo>
                    <a:pt x="73" y="227"/>
                  </a:lnTo>
                  <a:lnTo>
                    <a:pt x="76" y="227"/>
                  </a:lnTo>
                  <a:lnTo>
                    <a:pt x="78" y="227"/>
                  </a:lnTo>
                  <a:lnTo>
                    <a:pt x="79" y="227"/>
                  </a:lnTo>
                  <a:lnTo>
                    <a:pt x="79" y="230"/>
                  </a:lnTo>
                  <a:lnTo>
                    <a:pt x="79" y="231"/>
                  </a:lnTo>
                  <a:lnTo>
                    <a:pt x="81" y="233"/>
                  </a:lnTo>
                  <a:lnTo>
                    <a:pt x="81" y="234"/>
                  </a:lnTo>
                  <a:lnTo>
                    <a:pt x="87" y="236"/>
                  </a:lnTo>
                  <a:lnTo>
                    <a:pt x="87" y="240"/>
                  </a:lnTo>
                  <a:lnTo>
                    <a:pt x="84" y="243"/>
                  </a:lnTo>
                  <a:lnTo>
                    <a:pt x="85" y="243"/>
                  </a:lnTo>
                  <a:lnTo>
                    <a:pt x="85" y="245"/>
                  </a:lnTo>
                  <a:lnTo>
                    <a:pt x="84" y="249"/>
                  </a:lnTo>
                  <a:lnTo>
                    <a:pt x="84" y="252"/>
                  </a:lnTo>
                  <a:lnTo>
                    <a:pt x="84" y="255"/>
                  </a:lnTo>
                  <a:lnTo>
                    <a:pt x="85" y="257"/>
                  </a:lnTo>
                  <a:lnTo>
                    <a:pt x="88" y="257"/>
                  </a:lnTo>
                  <a:lnTo>
                    <a:pt x="100" y="261"/>
                  </a:lnTo>
                  <a:lnTo>
                    <a:pt x="115" y="269"/>
                  </a:lnTo>
                  <a:lnTo>
                    <a:pt x="117" y="269"/>
                  </a:lnTo>
                  <a:lnTo>
                    <a:pt x="118" y="269"/>
                  </a:lnTo>
                  <a:lnTo>
                    <a:pt x="121" y="272"/>
                  </a:lnTo>
                  <a:lnTo>
                    <a:pt x="123" y="272"/>
                  </a:lnTo>
                  <a:lnTo>
                    <a:pt x="129" y="276"/>
                  </a:lnTo>
                  <a:lnTo>
                    <a:pt x="130" y="278"/>
                  </a:lnTo>
                  <a:lnTo>
                    <a:pt x="136" y="288"/>
                  </a:lnTo>
                  <a:lnTo>
                    <a:pt x="150" y="288"/>
                  </a:lnTo>
                  <a:lnTo>
                    <a:pt x="150" y="290"/>
                  </a:lnTo>
                  <a:lnTo>
                    <a:pt x="156" y="291"/>
                  </a:lnTo>
                  <a:lnTo>
                    <a:pt x="159" y="293"/>
                  </a:lnTo>
                  <a:lnTo>
                    <a:pt x="166" y="302"/>
                  </a:lnTo>
                  <a:lnTo>
                    <a:pt x="171" y="302"/>
                  </a:lnTo>
                  <a:lnTo>
                    <a:pt x="175" y="305"/>
                  </a:lnTo>
                  <a:lnTo>
                    <a:pt x="178" y="305"/>
                  </a:lnTo>
                  <a:lnTo>
                    <a:pt x="181" y="308"/>
                  </a:lnTo>
                  <a:lnTo>
                    <a:pt x="184" y="314"/>
                  </a:lnTo>
                  <a:lnTo>
                    <a:pt x="181" y="318"/>
                  </a:lnTo>
                  <a:lnTo>
                    <a:pt x="181" y="320"/>
                  </a:lnTo>
                  <a:lnTo>
                    <a:pt x="183" y="320"/>
                  </a:lnTo>
                  <a:lnTo>
                    <a:pt x="186" y="323"/>
                  </a:lnTo>
                  <a:lnTo>
                    <a:pt x="187" y="329"/>
                  </a:lnTo>
                  <a:lnTo>
                    <a:pt x="184" y="332"/>
                  </a:lnTo>
                  <a:lnTo>
                    <a:pt x="184" y="335"/>
                  </a:lnTo>
                  <a:lnTo>
                    <a:pt x="186" y="339"/>
                  </a:lnTo>
                  <a:lnTo>
                    <a:pt x="184" y="342"/>
                  </a:lnTo>
                  <a:lnTo>
                    <a:pt x="180" y="350"/>
                  </a:lnTo>
                  <a:lnTo>
                    <a:pt x="175" y="351"/>
                  </a:lnTo>
                  <a:lnTo>
                    <a:pt x="183" y="359"/>
                  </a:lnTo>
                  <a:lnTo>
                    <a:pt x="184" y="362"/>
                  </a:lnTo>
                  <a:lnTo>
                    <a:pt x="183" y="366"/>
                  </a:lnTo>
                  <a:lnTo>
                    <a:pt x="183" y="369"/>
                  </a:lnTo>
                  <a:lnTo>
                    <a:pt x="186" y="374"/>
                  </a:lnTo>
                  <a:lnTo>
                    <a:pt x="193" y="380"/>
                  </a:lnTo>
                  <a:lnTo>
                    <a:pt x="208" y="392"/>
                  </a:lnTo>
                  <a:lnTo>
                    <a:pt x="210" y="392"/>
                  </a:lnTo>
                  <a:lnTo>
                    <a:pt x="211" y="393"/>
                  </a:lnTo>
                  <a:lnTo>
                    <a:pt x="211" y="395"/>
                  </a:lnTo>
                  <a:lnTo>
                    <a:pt x="213" y="398"/>
                  </a:lnTo>
                  <a:lnTo>
                    <a:pt x="249" y="425"/>
                  </a:lnTo>
                  <a:lnTo>
                    <a:pt x="262" y="440"/>
                  </a:lnTo>
                  <a:lnTo>
                    <a:pt x="264" y="440"/>
                  </a:lnTo>
                  <a:lnTo>
                    <a:pt x="265" y="443"/>
                  </a:lnTo>
                  <a:lnTo>
                    <a:pt x="273" y="446"/>
                  </a:lnTo>
                  <a:lnTo>
                    <a:pt x="279" y="450"/>
                  </a:lnTo>
                  <a:lnTo>
                    <a:pt x="292" y="464"/>
                  </a:lnTo>
                  <a:lnTo>
                    <a:pt x="318" y="488"/>
                  </a:lnTo>
                  <a:lnTo>
                    <a:pt x="330" y="501"/>
                  </a:lnTo>
                  <a:lnTo>
                    <a:pt x="331" y="509"/>
                  </a:lnTo>
                  <a:lnTo>
                    <a:pt x="336" y="515"/>
                  </a:lnTo>
                  <a:lnTo>
                    <a:pt x="336" y="518"/>
                  </a:lnTo>
                  <a:lnTo>
                    <a:pt x="340" y="522"/>
                  </a:lnTo>
                  <a:lnTo>
                    <a:pt x="340" y="530"/>
                  </a:lnTo>
                  <a:lnTo>
                    <a:pt x="342" y="531"/>
                  </a:lnTo>
                  <a:lnTo>
                    <a:pt x="346" y="537"/>
                  </a:lnTo>
                  <a:lnTo>
                    <a:pt x="348" y="537"/>
                  </a:lnTo>
                  <a:lnTo>
                    <a:pt x="349" y="540"/>
                  </a:lnTo>
                  <a:lnTo>
                    <a:pt x="351" y="540"/>
                  </a:lnTo>
                  <a:lnTo>
                    <a:pt x="354" y="543"/>
                  </a:lnTo>
                  <a:lnTo>
                    <a:pt x="358" y="551"/>
                  </a:lnTo>
                  <a:lnTo>
                    <a:pt x="363" y="554"/>
                  </a:lnTo>
                  <a:lnTo>
                    <a:pt x="366" y="560"/>
                  </a:lnTo>
                  <a:lnTo>
                    <a:pt x="370" y="564"/>
                  </a:lnTo>
                  <a:lnTo>
                    <a:pt x="373" y="567"/>
                  </a:lnTo>
                  <a:lnTo>
                    <a:pt x="381" y="578"/>
                  </a:lnTo>
                  <a:lnTo>
                    <a:pt x="382" y="584"/>
                  </a:lnTo>
                  <a:lnTo>
                    <a:pt x="381" y="584"/>
                  </a:lnTo>
                  <a:lnTo>
                    <a:pt x="384" y="587"/>
                  </a:lnTo>
                  <a:lnTo>
                    <a:pt x="385" y="594"/>
                  </a:lnTo>
                  <a:lnTo>
                    <a:pt x="390" y="597"/>
                  </a:lnTo>
                  <a:lnTo>
                    <a:pt x="390" y="606"/>
                  </a:lnTo>
                  <a:lnTo>
                    <a:pt x="391" y="603"/>
                  </a:lnTo>
                  <a:lnTo>
                    <a:pt x="391" y="606"/>
                  </a:lnTo>
                  <a:lnTo>
                    <a:pt x="393" y="603"/>
                  </a:lnTo>
                  <a:lnTo>
                    <a:pt x="402" y="611"/>
                  </a:lnTo>
                  <a:lnTo>
                    <a:pt x="408" y="618"/>
                  </a:lnTo>
                  <a:lnTo>
                    <a:pt x="408" y="617"/>
                  </a:lnTo>
                  <a:lnTo>
                    <a:pt x="409" y="617"/>
                  </a:lnTo>
                  <a:lnTo>
                    <a:pt x="409" y="620"/>
                  </a:lnTo>
                  <a:lnTo>
                    <a:pt x="412" y="623"/>
                  </a:lnTo>
                  <a:lnTo>
                    <a:pt x="415" y="627"/>
                  </a:lnTo>
                  <a:lnTo>
                    <a:pt x="421" y="633"/>
                  </a:lnTo>
                  <a:lnTo>
                    <a:pt x="424" y="638"/>
                  </a:lnTo>
                  <a:lnTo>
                    <a:pt x="432" y="645"/>
                  </a:lnTo>
                  <a:lnTo>
                    <a:pt x="433" y="650"/>
                  </a:lnTo>
                  <a:lnTo>
                    <a:pt x="439" y="656"/>
                  </a:lnTo>
                  <a:lnTo>
                    <a:pt x="441" y="660"/>
                  </a:lnTo>
                  <a:lnTo>
                    <a:pt x="441" y="662"/>
                  </a:lnTo>
                  <a:lnTo>
                    <a:pt x="441" y="659"/>
                  </a:lnTo>
                  <a:lnTo>
                    <a:pt x="442" y="660"/>
                  </a:lnTo>
                  <a:lnTo>
                    <a:pt x="453" y="668"/>
                  </a:lnTo>
                  <a:lnTo>
                    <a:pt x="456" y="672"/>
                  </a:lnTo>
                  <a:lnTo>
                    <a:pt x="457" y="672"/>
                  </a:lnTo>
                  <a:lnTo>
                    <a:pt x="459" y="675"/>
                  </a:lnTo>
                  <a:lnTo>
                    <a:pt x="468" y="684"/>
                  </a:lnTo>
                  <a:lnTo>
                    <a:pt x="475" y="698"/>
                  </a:lnTo>
                  <a:lnTo>
                    <a:pt x="477" y="701"/>
                  </a:lnTo>
                  <a:lnTo>
                    <a:pt x="477" y="704"/>
                  </a:lnTo>
                  <a:lnTo>
                    <a:pt x="480" y="704"/>
                  </a:lnTo>
                  <a:lnTo>
                    <a:pt x="481" y="705"/>
                  </a:lnTo>
                  <a:lnTo>
                    <a:pt x="486" y="707"/>
                  </a:lnTo>
                  <a:lnTo>
                    <a:pt x="487" y="708"/>
                  </a:lnTo>
                  <a:lnTo>
                    <a:pt x="492" y="711"/>
                  </a:lnTo>
                  <a:lnTo>
                    <a:pt x="492" y="713"/>
                  </a:lnTo>
                  <a:lnTo>
                    <a:pt x="493" y="714"/>
                  </a:lnTo>
                  <a:lnTo>
                    <a:pt x="495" y="714"/>
                  </a:lnTo>
                  <a:lnTo>
                    <a:pt x="507" y="714"/>
                  </a:lnTo>
                  <a:lnTo>
                    <a:pt x="508" y="713"/>
                  </a:lnTo>
                  <a:lnTo>
                    <a:pt x="507" y="707"/>
                  </a:lnTo>
                  <a:lnTo>
                    <a:pt x="504" y="699"/>
                  </a:lnTo>
                  <a:lnTo>
                    <a:pt x="504" y="698"/>
                  </a:lnTo>
                  <a:lnTo>
                    <a:pt x="502" y="693"/>
                  </a:lnTo>
                  <a:lnTo>
                    <a:pt x="505" y="662"/>
                  </a:lnTo>
                  <a:lnTo>
                    <a:pt x="504" y="660"/>
                  </a:lnTo>
                  <a:lnTo>
                    <a:pt x="502" y="656"/>
                  </a:lnTo>
                  <a:lnTo>
                    <a:pt x="502" y="651"/>
                  </a:lnTo>
                  <a:lnTo>
                    <a:pt x="507" y="648"/>
                  </a:lnTo>
                  <a:lnTo>
                    <a:pt x="514" y="645"/>
                  </a:lnTo>
                  <a:lnTo>
                    <a:pt x="522" y="647"/>
                  </a:lnTo>
                  <a:lnTo>
                    <a:pt x="523" y="632"/>
                  </a:lnTo>
                  <a:lnTo>
                    <a:pt x="523" y="623"/>
                  </a:lnTo>
                  <a:lnTo>
                    <a:pt x="519" y="614"/>
                  </a:lnTo>
                  <a:lnTo>
                    <a:pt x="507" y="612"/>
                  </a:lnTo>
                  <a:lnTo>
                    <a:pt x="499" y="612"/>
                  </a:lnTo>
                  <a:lnTo>
                    <a:pt x="496" y="611"/>
                  </a:lnTo>
                  <a:lnTo>
                    <a:pt x="498" y="608"/>
                  </a:lnTo>
                  <a:lnTo>
                    <a:pt x="493" y="602"/>
                  </a:lnTo>
                  <a:lnTo>
                    <a:pt x="490" y="594"/>
                  </a:lnTo>
                  <a:lnTo>
                    <a:pt x="484" y="582"/>
                  </a:lnTo>
                  <a:lnTo>
                    <a:pt x="483" y="579"/>
                  </a:lnTo>
                  <a:lnTo>
                    <a:pt x="480" y="573"/>
                  </a:lnTo>
                  <a:lnTo>
                    <a:pt x="475" y="569"/>
                  </a:lnTo>
                  <a:lnTo>
                    <a:pt x="474" y="564"/>
                  </a:lnTo>
                  <a:lnTo>
                    <a:pt x="471" y="546"/>
                  </a:lnTo>
                  <a:lnTo>
                    <a:pt x="463" y="533"/>
                  </a:lnTo>
                  <a:lnTo>
                    <a:pt x="459" y="524"/>
                  </a:lnTo>
                  <a:lnTo>
                    <a:pt x="454" y="506"/>
                  </a:lnTo>
                  <a:lnTo>
                    <a:pt x="456" y="495"/>
                  </a:lnTo>
                  <a:lnTo>
                    <a:pt x="453" y="486"/>
                  </a:lnTo>
                  <a:lnTo>
                    <a:pt x="454" y="477"/>
                  </a:lnTo>
                  <a:lnTo>
                    <a:pt x="441" y="450"/>
                  </a:lnTo>
                  <a:lnTo>
                    <a:pt x="438" y="449"/>
                  </a:lnTo>
                  <a:lnTo>
                    <a:pt x="430" y="435"/>
                  </a:lnTo>
                  <a:lnTo>
                    <a:pt x="427" y="434"/>
                  </a:lnTo>
                  <a:lnTo>
                    <a:pt x="420" y="428"/>
                  </a:lnTo>
                  <a:lnTo>
                    <a:pt x="412" y="429"/>
                  </a:lnTo>
                  <a:lnTo>
                    <a:pt x="406" y="431"/>
                  </a:lnTo>
                  <a:lnTo>
                    <a:pt x="403" y="432"/>
                  </a:lnTo>
                  <a:lnTo>
                    <a:pt x="396" y="434"/>
                  </a:lnTo>
                  <a:lnTo>
                    <a:pt x="391" y="437"/>
                  </a:lnTo>
                  <a:lnTo>
                    <a:pt x="382" y="438"/>
                  </a:lnTo>
                  <a:lnTo>
                    <a:pt x="375" y="434"/>
                  </a:lnTo>
                  <a:lnTo>
                    <a:pt x="369" y="419"/>
                  </a:lnTo>
                  <a:lnTo>
                    <a:pt x="366" y="410"/>
                  </a:lnTo>
                  <a:lnTo>
                    <a:pt x="364" y="404"/>
                  </a:lnTo>
                  <a:lnTo>
                    <a:pt x="358" y="393"/>
                  </a:lnTo>
                  <a:lnTo>
                    <a:pt x="352" y="383"/>
                  </a:lnTo>
                  <a:lnTo>
                    <a:pt x="348" y="372"/>
                  </a:lnTo>
                  <a:lnTo>
                    <a:pt x="343" y="366"/>
                  </a:lnTo>
                  <a:lnTo>
                    <a:pt x="336" y="357"/>
                  </a:lnTo>
                  <a:lnTo>
                    <a:pt x="331" y="356"/>
                  </a:lnTo>
                  <a:lnTo>
                    <a:pt x="328" y="356"/>
                  </a:lnTo>
                  <a:lnTo>
                    <a:pt x="325" y="353"/>
                  </a:lnTo>
                  <a:lnTo>
                    <a:pt x="318" y="345"/>
                  </a:lnTo>
                  <a:lnTo>
                    <a:pt x="313" y="332"/>
                  </a:lnTo>
                  <a:lnTo>
                    <a:pt x="309" y="317"/>
                  </a:lnTo>
                  <a:lnTo>
                    <a:pt x="307" y="302"/>
                  </a:lnTo>
                  <a:lnTo>
                    <a:pt x="306" y="290"/>
                  </a:lnTo>
                  <a:lnTo>
                    <a:pt x="306" y="276"/>
                  </a:lnTo>
                  <a:lnTo>
                    <a:pt x="309" y="267"/>
                  </a:lnTo>
                  <a:lnTo>
                    <a:pt x="312" y="261"/>
                  </a:lnTo>
                  <a:lnTo>
                    <a:pt x="313" y="248"/>
                  </a:lnTo>
                  <a:lnTo>
                    <a:pt x="312" y="237"/>
                  </a:lnTo>
                  <a:lnTo>
                    <a:pt x="313" y="231"/>
                  </a:lnTo>
                  <a:lnTo>
                    <a:pt x="310" y="216"/>
                  </a:lnTo>
                  <a:lnTo>
                    <a:pt x="304" y="207"/>
                  </a:lnTo>
                  <a:lnTo>
                    <a:pt x="292" y="192"/>
                  </a:lnTo>
                  <a:lnTo>
                    <a:pt x="283" y="188"/>
                  </a:lnTo>
                  <a:lnTo>
                    <a:pt x="280" y="182"/>
                  </a:lnTo>
                  <a:lnTo>
                    <a:pt x="279" y="165"/>
                  </a:lnTo>
                  <a:lnTo>
                    <a:pt x="277" y="158"/>
                  </a:lnTo>
                  <a:lnTo>
                    <a:pt x="270" y="153"/>
                  </a:lnTo>
                  <a:lnTo>
                    <a:pt x="264" y="155"/>
                  </a:lnTo>
                  <a:lnTo>
                    <a:pt x="252" y="153"/>
                  </a:lnTo>
                  <a:lnTo>
                    <a:pt x="235" y="149"/>
                  </a:lnTo>
                  <a:lnTo>
                    <a:pt x="231" y="149"/>
                  </a:lnTo>
                  <a:lnTo>
                    <a:pt x="225" y="144"/>
                  </a:lnTo>
                  <a:lnTo>
                    <a:pt x="223" y="141"/>
                  </a:lnTo>
                  <a:lnTo>
                    <a:pt x="219" y="137"/>
                  </a:lnTo>
                  <a:lnTo>
                    <a:pt x="216" y="117"/>
                  </a:lnTo>
                  <a:lnTo>
                    <a:pt x="216" y="105"/>
                  </a:lnTo>
                  <a:lnTo>
                    <a:pt x="210" y="78"/>
                  </a:lnTo>
                  <a:lnTo>
                    <a:pt x="204" y="65"/>
                  </a:lnTo>
                  <a:lnTo>
                    <a:pt x="199" y="47"/>
                  </a:lnTo>
                  <a:lnTo>
                    <a:pt x="195" y="36"/>
                  </a:lnTo>
                  <a:lnTo>
                    <a:pt x="195" y="27"/>
                  </a:lnTo>
                  <a:lnTo>
                    <a:pt x="187" y="17"/>
                  </a:lnTo>
                  <a:lnTo>
                    <a:pt x="177" y="11"/>
                  </a:lnTo>
                  <a:lnTo>
                    <a:pt x="168" y="3"/>
                  </a:lnTo>
                  <a:lnTo>
                    <a:pt x="162" y="2"/>
                  </a:lnTo>
                  <a:lnTo>
                    <a:pt x="157" y="2"/>
                  </a:lnTo>
                  <a:lnTo>
                    <a:pt x="154" y="2"/>
                  </a:lnTo>
                  <a:lnTo>
                    <a:pt x="150" y="0"/>
                  </a:lnTo>
                  <a:lnTo>
                    <a:pt x="136" y="9"/>
                  </a:lnTo>
                  <a:lnTo>
                    <a:pt x="136" y="26"/>
                  </a:lnTo>
                  <a:lnTo>
                    <a:pt x="138" y="33"/>
                  </a:lnTo>
                  <a:lnTo>
                    <a:pt x="136" y="38"/>
                  </a:lnTo>
                  <a:lnTo>
                    <a:pt x="121" y="57"/>
                  </a:lnTo>
                  <a:lnTo>
                    <a:pt x="102" y="72"/>
                  </a:lnTo>
                  <a:lnTo>
                    <a:pt x="58" y="101"/>
                  </a:lnTo>
                  <a:lnTo>
                    <a:pt x="39" y="116"/>
                  </a:lnTo>
                  <a:lnTo>
                    <a:pt x="33" y="102"/>
                  </a:lnTo>
                  <a:lnTo>
                    <a:pt x="30" y="102"/>
                  </a:lnTo>
                  <a:lnTo>
                    <a:pt x="28" y="107"/>
                  </a:lnTo>
                  <a:lnTo>
                    <a:pt x="30" y="111"/>
                  </a:lnTo>
                  <a:lnTo>
                    <a:pt x="25" y="114"/>
                  </a:lnTo>
                  <a:lnTo>
                    <a:pt x="19" y="129"/>
                  </a:lnTo>
                  <a:lnTo>
                    <a:pt x="10" y="141"/>
                  </a:lnTo>
                  <a:lnTo>
                    <a:pt x="10" y="143"/>
                  </a:lnTo>
                  <a:lnTo>
                    <a:pt x="3" y="155"/>
                  </a:lnTo>
                  <a:lnTo>
                    <a:pt x="1" y="158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18" name="Freeform 55" descr="Papel seda azul"/>
            <p:cNvSpPr>
              <a:spLocks noChangeAspect="1"/>
            </p:cNvSpPr>
            <p:nvPr/>
          </p:nvSpPr>
          <p:spPr bwMode="auto">
            <a:xfrm>
              <a:off x="4566081" y="4464872"/>
              <a:ext cx="1096716" cy="1340060"/>
            </a:xfrm>
            <a:custGeom>
              <a:avLst/>
              <a:gdLst>
                <a:gd name="T0" fmla="*/ 576 w 703"/>
                <a:gd name="T1" fmla="*/ 775 h 789"/>
                <a:gd name="T2" fmla="*/ 311 w 703"/>
                <a:gd name="T3" fmla="*/ 1138 h 789"/>
                <a:gd name="T4" fmla="*/ 449 w 703"/>
                <a:gd name="T5" fmla="*/ 1392 h 789"/>
                <a:gd name="T6" fmla="*/ 1053 w 703"/>
                <a:gd name="T7" fmla="*/ 1598 h 789"/>
                <a:gd name="T8" fmla="*/ 1283 w 703"/>
                <a:gd name="T9" fmla="*/ 1805 h 789"/>
                <a:gd name="T10" fmla="*/ 851 w 703"/>
                <a:gd name="T11" fmla="*/ 1990 h 789"/>
                <a:gd name="T12" fmla="*/ 253 w 703"/>
                <a:gd name="T13" fmla="*/ 2135 h 789"/>
                <a:gd name="T14" fmla="*/ 492 w 703"/>
                <a:gd name="T15" fmla="*/ 2231 h 789"/>
                <a:gd name="T16" fmla="*/ 758 w 703"/>
                <a:gd name="T17" fmla="*/ 2575 h 789"/>
                <a:gd name="T18" fmla="*/ 1803 w 703"/>
                <a:gd name="T19" fmla="*/ 2283 h 789"/>
                <a:gd name="T20" fmla="*/ 2271 w 703"/>
                <a:gd name="T21" fmla="*/ 2135 h 789"/>
                <a:gd name="T22" fmla="*/ 2649 w 703"/>
                <a:gd name="T23" fmla="*/ 2233 h 789"/>
                <a:gd name="T24" fmla="*/ 3187 w 703"/>
                <a:gd name="T25" fmla="*/ 2478 h 789"/>
                <a:gd name="T26" fmla="*/ 2582 w 703"/>
                <a:gd name="T27" fmla="*/ 2575 h 789"/>
                <a:gd name="T28" fmla="*/ 2962 w 703"/>
                <a:gd name="T29" fmla="*/ 3033 h 789"/>
                <a:gd name="T30" fmla="*/ 3447 w 703"/>
                <a:gd name="T31" fmla="*/ 2874 h 789"/>
                <a:gd name="T32" fmla="*/ 4234 w 703"/>
                <a:gd name="T33" fmla="*/ 3006 h 789"/>
                <a:gd name="T34" fmla="*/ 3932 w 703"/>
                <a:gd name="T35" fmla="*/ 3199 h 789"/>
                <a:gd name="T36" fmla="*/ 3499 w 703"/>
                <a:gd name="T37" fmla="*/ 3602 h 789"/>
                <a:gd name="T38" fmla="*/ 3447 w 703"/>
                <a:gd name="T39" fmla="*/ 3799 h 789"/>
                <a:gd name="T40" fmla="*/ 3746 w 703"/>
                <a:gd name="T41" fmla="*/ 3934 h 789"/>
                <a:gd name="T42" fmla="*/ 4450 w 703"/>
                <a:gd name="T43" fmla="*/ 4023 h 789"/>
                <a:gd name="T44" fmla="*/ 3695 w 703"/>
                <a:gd name="T45" fmla="*/ 4174 h 789"/>
                <a:gd name="T46" fmla="*/ 3305 w 703"/>
                <a:gd name="T47" fmla="*/ 4570 h 789"/>
                <a:gd name="T48" fmla="*/ 3695 w 703"/>
                <a:gd name="T49" fmla="*/ 4764 h 789"/>
                <a:gd name="T50" fmla="*/ 4146 w 703"/>
                <a:gd name="T51" fmla="*/ 5020 h 789"/>
                <a:gd name="T52" fmla="*/ 4687 w 703"/>
                <a:gd name="T53" fmla="*/ 4945 h 789"/>
                <a:gd name="T54" fmla="*/ 5122 w 703"/>
                <a:gd name="T55" fmla="*/ 4997 h 789"/>
                <a:gd name="T56" fmla="*/ 5467 w 703"/>
                <a:gd name="T57" fmla="*/ 4675 h 789"/>
                <a:gd name="T58" fmla="*/ 6354 w 703"/>
                <a:gd name="T59" fmla="*/ 4841 h 789"/>
                <a:gd name="T60" fmla="*/ 6634 w 703"/>
                <a:gd name="T61" fmla="*/ 5112 h 789"/>
                <a:gd name="T62" fmla="*/ 7003 w 703"/>
                <a:gd name="T63" fmla="*/ 5288 h 789"/>
                <a:gd name="T64" fmla="*/ 7942 w 703"/>
                <a:gd name="T65" fmla="*/ 5612 h 789"/>
                <a:gd name="T66" fmla="*/ 8370 w 703"/>
                <a:gd name="T67" fmla="*/ 6098 h 789"/>
                <a:gd name="T68" fmla="*/ 9708 w 703"/>
                <a:gd name="T69" fmla="*/ 5833 h 789"/>
                <a:gd name="T70" fmla="*/ 9708 w 703"/>
                <a:gd name="T71" fmla="*/ 5999 h 789"/>
                <a:gd name="T72" fmla="*/ 10554 w 703"/>
                <a:gd name="T73" fmla="*/ 6355 h 789"/>
                <a:gd name="T74" fmla="*/ 11787 w 703"/>
                <a:gd name="T75" fmla="*/ 6479 h 789"/>
                <a:gd name="T76" fmla="*/ 14188 w 703"/>
                <a:gd name="T77" fmla="*/ 6381 h 789"/>
                <a:gd name="T78" fmla="*/ 14051 w 703"/>
                <a:gd name="T79" fmla="*/ 5975 h 789"/>
                <a:gd name="T80" fmla="*/ 13466 w 703"/>
                <a:gd name="T81" fmla="*/ 5725 h 789"/>
                <a:gd name="T82" fmla="*/ 12966 w 703"/>
                <a:gd name="T83" fmla="*/ 5468 h 789"/>
                <a:gd name="T84" fmla="*/ 12850 w 703"/>
                <a:gd name="T85" fmla="*/ 5159 h 789"/>
                <a:gd name="T86" fmla="*/ 11980 w 703"/>
                <a:gd name="T87" fmla="*/ 5217 h 789"/>
                <a:gd name="T88" fmla="*/ 11174 w 703"/>
                <a:gd name="T89" fmla="*/ 5033 h 789"/>
                <a:gd name="T90" fmla="*/ 10380 w 703"/>
                <a:gd name="T91" fmla="*/ 4765 h 789"/>
                <a:gd name="T92" fmla="*/ 9963 w 703"/>
                <a:gd name="T93" fmla="*/ 4606 h 789"/>
                <a:gd name="T94" fmla="*/ 9293 w 703"/>
                <a:gd name="T95" fmla="*/ 4564 h 789"/>
                <a:gd name="T96" fmla="*/ 7976 w 703"/>
                <a:gd name="T97" fmla="*/ 4418 h 789"/>
                <a:gd name="T98" fmla="*/ 7259 w 703"/>
                <a:gd name="T99" fmla="*/ 4168 h 789"/>
                <a:gd name="T100" fmla="*/ 6634 w 703"/>
                <a:gd name="T101" fmla="*/ 3858 h 789"/>
                <a:gd name="T102" fmla="*/ 6096 w 703"/>
                <a:gd name="T103" fmla="*/ 3279 h 789"/>
                <a:gd name="T104" fmla="*/ 4913 w 703"/>
                <a:gd name="T105" fmla="*/ 2503 h 789"/>
                <a:gd name="T106" fmla="*/ 4080 w 703"/>
                <a:gd name="T107" fmla="*/ 2082 h 789"/>
                <a:gd name="T108" fmla="*/ 3809 w 703"/>
                <a:gd name="T109" fmla="*/ 1036 h 789"/>
                <a:gd name="T110" fmla="*/ 1772 w 703"/>
                <a:gd name="T111" fmla="*/ 160 h 789"/>
                <a:gd name="T112" fmla="*/ 1167 w 703"/>
                <a:gd name="T113" fmla="*/ 33 h 789"/>
                <a:gd name="T114" fmla="*/ 601 w 703"/>
                <a:gd name="T115" fmla="*/ 48 h 789"/>
                <a:gd name="T116" fmla="*/ 259 w 703"/>
                <a:gd name="T117" fmla="*/ 446 h 7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03"/>
                <a:gd name="T178" fmla="*/ 0 h 789"/>
                <a:gd name="T179" fmla="*/ 703 w 703"/>
                <a:gd name="T180" fmla="*/ 789 h 7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03" h="789">
                  <a:moveTo>
                    <a:pt x="0" y="69"/>
                  </a:moveTo>
                  <a:lnTo>
                    <a:pt x="19" y="73"/>
                  </a:lnTo>
                  <a:lnTo>
                    <a:pt x="25" y="75"/>
                  </a:lnTo>
                  <a:lnTo>
                    <a:pt x="25" y="78"/>
                  </a:lnTo>
                  <a:lnTo>
                    <a:pt x="24" y="81"/>
                  </a:lnTo>
                  <a:lnTo>
                    <a:pt x="24" y="88"/>
                  </a:lnTo>
                  <a:lnTo>
                    <a:pt x="25" y="91"/>
                  </a:lnTo>
                  <a:lnTo>
                    <a:pt x="28" y="94"/>
                  </a:lnTo>
                  <a:lnTo>
                    <a:pt x="28" y="100"/>
                  </a:lnTo>
                  <a:lnTo>
                    <a:pt x="27" y="105"/>
                  </a:lnTo>
                  <a:lnTo>
                    <a:pt x="21" y="109"/>
                  </a:lnTo>
                  <a:lnTo>
                    <a:pt x="13" y="117"/>
                  </a:lnTo>
                  <a:lnTo>
                    <a:pt x="10" y="127"/>
                  </a:lnTo>
                  <a:lnTo>
                    <a:pt x="12" y="129"/>
                  </a:lnTo>
                  <a:lnTo>
                    <a:pt x="13" y="133"/>
                  </a:lnTo>
                  <a:lnTo>
                    <a:pt x="15" y="138"/>
                  </a:lnTo>
                  <a:lnTo>
                    <a:pt x="21" y="142"/>
                  </a:lnTo>
                  <a:lnTo>
                    <a:pt x="21" y="145"/>
                  </a:lnTo>
                  <a:lnTo>
                    <a:pt x="19" y="150"/>
                  </a:lnTo>
                  <a:lnTo>
                    <a:pt x="18" y="151"/>
                  </a:lnTo>
                  <a:lnTo>
                    <a:pt x="21" y="153"/>
                  </a:lnTo>
                  <a:lnTo>
                    <a:pt x="24" y="156"/>
                  </a:lnTo>
                  <a:lnTo>
                    <a:pt x="25" y="159"/>
                  </a:lnTo>
                  <a:lnTo>
                    <a:pt x="22" y="168"/>
                  </a:lnTo>
                  <a:lnTo>
                    <a:pt x="21" y="172"/>
                  </a:lnTo>
                  <a:lnTo>
                    <a:pt x="22" y="175"/>
                  </a:lnTo>
                  <a:lnTo>
                    <a:pt x="36" y="192"/>
                  </a:lnTo>
                  <a:lnTo>
                    <a:pt x="45" y="187"/>
                  </a:lnTo>
                  <a:lnTo>
                    <a:pt x="48" y="186"/>
                  </a:lnTo>
                  <a:lnTo>
                    <a:pt x="51" y="186"/>
                  </a:lnTo>
                  <a:lnTo>
                    <a:pt x="54" y="186"/>
                  </a:lnTo>
                  <a:lnTo>
                    <a:pt x="52" y="193"/>
                  </a:lnTo>
                  <a:lnTo>
                    <a:pt x="52" y="196"/>
                  </a:lnTo>
                  <a:lnTo>
                    <a:pt x="57" y="196"/>
                  </a:lnTo>
                  <a:lnTo>
                    <a:pt x="61" y="196"/>
                  </a:lnTo>
                  <a:lnTo>
                    <a:pt x="63" y="198"/>
                  </a:lnTo>
                  <a:lnTo>
                    <a:pt x="63" y="199"/>
                  </a:lnTo>
                  <a:lnTo>
                    <a:pt x="69" y="202"/>
                  </a:lnTo>
                  <a:lnTo>
                    <a:pt x="67" y="208"/>
                  </a:lnTo>
                  <a:lnTo>
                    <a:pt x="63" y="219"/>
                  </a:lnTo>
                  <a:lnTo>
                    <a:pt x="58" y="225"/>
                  </a:lnTo>
                  <a:lnTo>
                    <a:pt x="57" y="232"/>
                  </a:lnTo>
                  <a:lnTo>
                    <a:pt x="58" y="244"/>
                  </a:lnTo>
                  <a:lnTo>
                    <a:pt x="57" y="246"/>
                  </a:lnTo>
                  <a:lnTo>
                    <a:pt x="52" y="246"/>
                  </a:lnTo>
                  <a:lnTo>
                    <a:pt x="49" y="244"/>
                  </a:lnTo>
                  <a:lnTo>
                    <a:pt x="45" y="241"/>
                  </a:lnTo>
                  <a:lnTo>
                    <a:pt x="42" y="240"/>
                  </a:lnTo>
                  <a:lnTo>
                    <a:pt x="40" y="238"/>
                  </a:lnTo>
                  <a:lnTo>
                    <a:pt x="37" y="237"/>
                  </a:lnTo>
                  <a:lnTo>
                    <a:pt x="33" y="238"/>
                  </a:lnTo>
                  <a:lnTo>
                    <a:pt x="31" y="240"/>
                  </a:lnTo>
                  <a:lnTo>
                    <a:pt x="27" y="253"/>
                  </a:lnTo>
                  <a:lnTo>
                    <a:pt x="24" y="255"/>
                  </a:lnTo>
                  <a:lnTo>
                    <a:pt x="16" y="255"/>
                  </a:lnTo>
                  <a:lnTo>
                    <a:pt x="12" y="258"/>
                  </a:lnTo>
                  <a:lnTo>
                    <a:pt x="9" y="261"/>
                  </a:lnTo>
                  <a:lnTo>
                    <a:pt x="9" y="262"/>
                  </a:lnTo>
                  <a:lnTo>
                    <a:pt x="12" y="264"/>
                  </a:lnTo>
                  <a:lnTo>
                    <a:pt x="16" y="264"/>
                  </a:lnTo>
                  <a:lnTo>
                    <a:pt x="19" y="264"/>
                  </a:lnTo>
                  <a:lnTo>
                    <a:pt x="27" y="259"/>
                  </a:lnTo>
                  <a:lnTo>
                    <a:pt x="27" y="264"/>
                  </a:lnTo>
                  <a:lnTo>
                    <a:pt x="24" y="270"/>
                  </a:lnTo>
                  <a:lnTo>
                    <a:pt x="16" y="276"/>
                  </a:lnTo>
                  <a:lnTo>
                    <a:pt x="16" y="279"/>
                  </a:lnTo>
                  <a:lnTo>
                    <a:pt x="13" y="285"/>
                  </a:lnTo>
                  <a:lnTo>
                    <a:pt x="16" y="318"/>
                  </a:lnTo>
                  <a:lnTo>
                    <a:pt x="19" y="318"/>
                  </a:lnTo>
                  <a:lnTo>
                    <a:pt x="22" y="316"/>
                  </a:lnTo>
                  <a:lnTo>
                    <a:pt x="27" y="316"/>
                  </a:lnTo>
                  <a:lnTo>
                    <a:pt x="37" y="312"/>
                  </a:lnTo>
                  <a:lnTo>
                    <a:pt x="43" y="306"/>
                  </a:lnTo>
                  <a:lnTo>
                    <a:pt x="55" y="294"/>
                  </a:lnTo>
                  <a:lnTo>
                    <a:pt x="72" y="279"/>
                  </a:lnTo>
                  <a:lnTo>
                    <a:pt x="75" y="274"/>
                  </a:lnTo>
                  <a:lnTo>
                    <a:pt x="79" y="271"/>
                  </a:lnTo>
                  <a:lnTo>
                    <a:pt x="81" y="271"/>
                  </a:lnTo>
                  <a:lnTo>
                    <a:pt x="84" y="270"/>
                  </a:lnTo>
                  <a:lnTo>
                    <a:pt x="88" y="276"/>
                  </a:lnTo>
                  <a:lnTo>
                    <a:pt x="94" y="286"/>
                  </a:lnTo>
                  <a:lnTo>
                    <a:pt x="97" y="282"/>
                  </a:lnTo>
                  <a:lnTo>
                    <a:pt x="102" y="271"/>
                  </a:lnTo>
                  <a:lnTo>
                    <a:pt x="97" y="267"/>
                  </a:lnTo>
                  <a:lnTo>
                    <a:pt x="97" y="262"/>
                  </a:lnTo>
                  <a:lnTo>
                    <a:pt x="99" y="262"/>
                  </a:lnTo>
                  <a:lnTo>
                    <a:pt x="109" y="261"/>
                  </a:lnTo>
                  <a:lnTo>
                    <a:pt x="111" y="258"/>
                  </a:lnTo>
                  <a:lnTo>
                    <a:pt x="111" y="250"/>
                  </a:lnTo>
                  <a:lnTo>
                    <a:pt x="112" y="252"/>
                  </a:lnTo>
                  <a:lnTo>
                    <a:pt x="115" y="250"/>
                  </a:lnTo>
                  <a:lnTo>
                    <a:pt x="123" y="250"/>
                  </a:lnTo>
                  <a:lnTo>
                    <a:pt x="126" y="249"/>
                  </a:lnTo>
                  <a:lnTo>
                    <a:pt x="129" y="249"/>
                  </a:lnTo>
                  <a:lnTo>
                    <a:pt x="132" y="258"/>
                  </a:lnTo>
                  <a:lnTo>
                    <a:pt x="129" y="271"/>
                  </a:lnTo>
                  <a:lnTo>
                    <a:pt x="132" y="276"/>
                  </a:lnTo>
                  <a:lnTo>
                    <a:pt x="135" y="277"/>
                  </a:lnTo>
                  <a:lnTo>
                    <a:pt x="138" y="283"/>
                  </a:lnTo>
                  <a:lnTo>
                    <a:pt x="141" y="285"/>
                  </a:lnTo>
                  <a:lnTo>
                    <a:pt x="144" y="283"/>
                  </a:lnTo>
                  <a:lnTo>
                    <a:pt x="148" y="286"/>
                  </a:lnTo>
                  <a:lnTo>
                    <a:pt x="154" y="292"/>
                  </a:lnTo>
                  <a:lnTo>
                    <a:pt x="156" y="300"/>
                  </a:lnTo>
                  <a:lnTo>
                    <a:pt x="151" y="303"/>
                  </a:lnTo>
                  <a:lnTo>
                    <a:pt x="145" y="306"/>
                  </a:lnTo>
                  <a:lnTo>
                    <a:pt x="139" y="310"/>
                  </a:lnTo>
                  <a:lnTo>
                    <a:pt x="138" y="309"/>
                  </a:lnTo>
                  <a:lnTo>
                    <a:pt x="136" y="306"/>
                  </a:lnTo>
                  <a:lnTo>
                    <a:pt x="135" y="306"/>
                  </a:lnTo>
                  <a:lnTo>
                    <a:pt x="132" y="307"/>
                  </a:lnTo>
                  <a:lnTo>
                    <a:pt x="126" y="312"/>
                  </a:lnTo>
                  <a:lnTo>
                    <a:pt x="123" y="349"/>
                  </a:lnTo>
                  <a:lnTo>
                    <a:pt x="129" y="354"/>
                  </a:lnTo>
                  <a:lnTo>
                    <a:pt x="132" y="355"/>
                  </a:lnTo>
                  <a:lnTo>
                    <a:pt x="135" y="357"/>
                  </a:lnTo>
                  <a:lnTo>
                    <a:pt x="141" y="357"/>
                  </a:lnTo>
                  <a:lnTo>
                    <a:pt x="141" y="361"/>
                  </a:lnTo>
                  <a:lnTo>
                    <a:pt x="144" y="367"/>
                  </a:lnTo>
                  <a:lnTo>
                    <a:pt x="145" y="367"/>
                  </a:lnTo>
                  <a:lnTo>
                    <a:pt x="150" y="367"/>
                  </a:lnTo>
                  <a:lnTo>
                    <a:pt x="151" y="364"/>
                  </a:lnTo>
                  <a:lnTo>
                    <a:pt x="156" y="360"/>
                  </a:lnTo>
                  <a:lnTo>
                    <a:pt x="160" y="357"/>
                  </a:lnTo>
                  <a:lnTo>
                    <a:pt x="162" y="354"/>
                  </a:lnTo>
                  <a:lnTo>
                    <a:pt x="163" y="348"/>
                  </a:lnTo>
                  <a:lnTo>
                    <a:pt x="168" y="346"/>
                  </a:lnTo>
                  <a:lnTo>
                    <a:pt x="169" y="348"/>
                  </a:lnTo>
                  <a:lnTo>
                    <a:pt x="171" y="348"/>
                  </a:lnTo>
                  <a:lnTo>
                    <a:pt x="172" y="346"/>
                  </a:lnTo>
                  <a:lnTo>
                    <a:pt x="175" y="346"/>
                  </a:lnTo>
                  <a:lnTo>
                    <a:pt x="178" y="348"/>
                  </a:lnTo>
                  <a:lnTo>
                    <a:pt x="180" y="352"/>
                  </a:lnTo>
                  <a:lnTo>
                    <a:pt x="183" y="354"/>
                  </a:lnTo>
                  <a:lnTo>
                    <a:pt x="202" y="364"/>
                  </a:lnTo>
                  <a:lnTo>
                    <a:pt x="207" y="364"/>
                  </a:lnTo>
                  <a:lnTo>
                    <a:pt x="208" y="364"/>
                  </a:lnTo>
                  <a:lnTo>
                    <a:pt x="207" y="370"/>
                  </a:lnTo>
                  <a:lnTo>
                    <a:pt x="205" y="370"/>
                  </a:lnTo>
                  <a:lnTo>
                    <a:pt x="204" y="372"/>
                  </a:lnTo>
                  <a:lnTo>
                    <a:pt x="201" y="376"/>
                  </a:lnTo>
                  <a:lnTo>
                    <a:pt x="198" y="378"/>
                  </a:lnTo>
                  <a:lnTo>
                    <a:pt x="193" y="382"/>
                  </a:lnTo>
                  <a:lnTo>
                    <a:pt x="192" y="387"/>
                  </a:lnTo>
                  <a:lnTo>
                    <a:pt x="190" y="387"/>
                  </a:lnTo>
                  <a:lnTo>
                    <a:pt x="186" y="390"/>
                  </a:lnTo>
                  <a:lnTo>
                    <a:pt x="186" y="393"/>
                  </a:lnTo>
                  <a:lnTo>
                    <a:pt x="181" y="403"/>
                  </a:lnTo>
                  <a:lnTo>
                    <a:pt x="178" y="415"/>
                  </a:lnTo>
                  <a:lnTo>
                    <a:pt x="177" y="421"/>
                  </a:lnTo>
                  <a:lnTo>
                    <a:pt x="171" y="432"/>
                  </a:lnTo>
                  <a:lnTo>
                    <a:pt x="171" y="436"/>
                  </a:lnTo>
                  <a:lnTo>
                    <a:pt x="169" y="438"/>
                  </a:lnTo>
                  <a:lnTo>
                    <a:pt x="166" y="439"/>
                  </a:lnTo>
                  <a:lnTo>
                    <a:pt x="163" y="445"/>
                  </a:lnTo>
                  <a:lnTo>
                    <a:pt x="162" y="448"/>
                  </a:lnTo>
                  <a:lnTo>
                    <a:pt x="163" y="450"/>
                  </a:lnTo>
                  <a:lnTo>
                    <a:pt x="165" y="451"/>
                  </a:lnTo>
                  <a:lnTo>
                    <a:pt x="169" y="456"/>
                  </a:lnTo>
                  <a:lnTo>
                    <a:pt x="169" y="459"/>
                  </a:lnTo>
                  <a:lnTo>
                    <a:pt x="166" y="463"/>
                  </a:lnTo>
                  <a:lnTo>
                    <a:pt x="165" y="466"/>
                  </a:lnTo>
                  <a:lnTo>
                    <a:pt x="166" y="468"/>
                  </a:lnTo>
                  <a:lnTo>
                    <a:pt x="168" y="469"/>
                  </a:lnTo>
                  <a:lnTo>
                    <a:pt x="175" y="474"/>
                  </a:lnTo>
                  <a:lnTo>
                    <a:pt x="177" y="474"/>
                  </a:lnTo>
                  <a:lnTo>
                    <a:pt x="178" y="475"/>
                  </a:lnTo>
                  <a:lnTo>
                    <a:pt x="183" y="477"/>
                  </a:lnTo>
                  <a:lnTo>
                    <a:pt x="189" y="478"/>
                  </a:lnTo>
                  <a:lnTo>
                    <a:pt x="190" y="478"/>
                  </a:lnTo>
                  <a:lnTo>
                    <a:pt x="196" y="483"/>
                  </a:lnTo>
                  <a:lnTo>
                    <a:pt x="204" y="483"/>
                  </a:lnTo>
                  <a:lnTo>
                    <a:pt x="210" y="484"/>
                  </a:lnTo>
                  <a:lnTo>
                    <a:pt x="214" y="486"/>
                  </a:lnTo>
                  <a:lnTo>
                    <a:pt x="216" y="487"/>
                  </a:lnTo>
                  <a:lnTo>
                    <a:pt x="217" y="487"/>
                  </a:lnTo>
                  <a:lnTo>
                    <a:pt x="216" y="493"/>
                  </a:lnTo>
                  <a:lnTo>
                    <a:pt x="213" y="498"/>
                  </a:lnTo>
                  <a:lnTo>
                    <a:pt x="207" y="501"/>
                  </a:lnTo>
                  <a:lnTo>
                    <a:pt x="195" y="504"/>
                  </a:lnTo>
                  <a:lnTo>
                    <a:pt x="190" y="502"/>
                  </a:lnTo>
                  <a:lnTo>
                    <a:pt x="187" y="505"/>
                  </a:lnTo>
                  <a:lnTo>
                    <a:pt x="181" y="507"/>
                  </a:lnTo>
                  <a:lnTo>
                    <a:pt x="180" y="505"/>
                  </a:lnTo>
                  <a:lnTo>
                    <a:pt x="178" y="507"/>
                  </a:lnTo>
                  <a:lnTo>
                    <a:pt x="177" y="510"/>
                  </a:lnTo>
                  <a:lnTo>
                    <a:pt x="175" y="537"/>
                  </a:lnTo>
                  <a:lnTo>
                    <a:pt x="172" y="541"/>
                  </a:lnTo>
                  <a:lnTo>
                    <a:pt x="171" y="543"/>
                  </a:lnTo>
                  <a:lnTo>
                    <a:pt x="166" y="546"/>
                  </a:lnTo>
                  <a:lnTo>
                    <a:pt x="163" y="552"/>
                  </a:lnTo>
                  <a:lnTo>
                    <a:pt x="162" y="553"/>
                  </a:lnTo>
                  <a:lnTo>
                    <a:pt x="160" y="555"/>
                  </a:lnTo>
                  <a:lnTo>
                    <a:pt x="159" y="558"/>
                  </a:lnTo>
                  <a:lnTo>
                    <a:pt x="159" y="570"/>
                  </a:lnTo>
                  <a:lnTo>
                    <a:pt x="163" y="573"/>
                  </a:lnTo>
                  <a:lnTo>
                    <a:pt x="166" y="574"/>
                  </a:lnTo>
                  <a:lnTo>
                    <a:pt x="174" y="574"/>
                  </a:lnTo>
                  <a:lnTo>
                    <a:pt x="175" y="576"/>
                  </a:lnTo>
                  <a:lnTo>
                    <a:pt x="180" y="576"/>
                  </a:lnTo>
                  <a:lnTo>
                    <a:pt x="186" y="579"/>
                  </a:lnTo>
                  <a:lnTo>
                    <a:pt x="189" y="582"/>
                  </a:lnTo>
                  <a:lnTo>
                    <a:pt x="189" y="583"/>
                  </a:lnTo>
                  <a:lnTo>
                    <a:pt x="187" y="589"/>
                  </a:lnTo>
                  <a:lnTo>
                    <a:pt x="189" y="594"/>
                  </a:lnTo>
                  <a:lnTo>
                    <a:pt x="190" y="597"/>
                  </a:lnTo>
                  <a:lnTo>
                    <a:pt x="193" y="607"/>
                  </a:lnTo>
                  <a:lnTo>
                    <a:pt x="202" y="607"/>
                  </a:lnTo>
                  <a:lnTo>
                    <a:pt x="204" y="606"/>
                  </a:lnTo>
                  <a:lnTo>
                    <a:pt x="205" y="606"/>
                  </a:lnTo>
                  <a:lnTo>
                    <a:pt x="207" y="604"/>
                  </a:lnTo>
                  <a:lnTo>
                    <a:pt x="208" y="604"/>
                  </a:lnTo>
                  <a:lnTo>
                    <a:pt x="213" y="604"/>
                  </a:lnTo>
                  <a:lnTo>
                    <a:pt x="217" y="603"/>
                  </a:lnTo>
                  <a:lnTo>
                    <a:pt x="223" y="600"/>
                  </a:lnTo>
                  <a:lnTo>
                    <a:pt x="229" y="598"/>
                  </a:lnTo>
                  <a:lnTo>
                    <a:pt x="231" y="601"/>
                  </a:lnTo>
                  <a:lnTo>
                    <a:pt x="234" y="610"/>
                  </a:lnTo>
                  <a:lnTo>
                    <a:pt x="235" y="612"/>
                  </a:lnTo>
                  <a:lnTo>
                    <a:pt x="240" y="615"/>
                  </a:lnTo>
                  <a:lnTo>
                    <a:pt x="241" y="613"/>
                  </a:lnTo>
                  <a:lnTo>
                    <a:pt x="243" y="610"/>
                  </a:lnTo>
                  <a:lnTo>
                    <a:pt x="246" y="606"/>
                  </a:lnTo>
                  <a:lnTo>
                    <a:pt x="250" y="604"/>
                  </a:lnTo>
                  <a:lnTo>
                    <a:pt x="253" y="604"/>
                  </a:lnTo>
                  <a:lnTo>
                    <a:pt x="255" y="601"/>
                  </a:lnTo>
                  <a:lnTo>
                    <a:pt x="256" y="597"/>
                  </a:lnTo>
                  <a:lnTo>
                    <a:pt x="264" y="585"/>
                  </a:lnTo>
                  <a:lnTo>
                    <a:pt x="264" y="580"/>
                  </a:lnTo>
                  <a:lnTo>
                    <a:pt x="262" y="574"/>
                  </a:lnTo>
                  <a:lnTo>
                    <a:pt x="261" y="565"/>
                  </a:lnTo>
                  <a:lnTo>
                    <a:pt x="267" y="565"/>
                  </a:lnTo>
                  <a:lnTo>
                    <a:pt x="270" y="567"/>
                  </a:lnTo>
                  <a:lnTo>
                    <a:pt x="276" y="571"/>
                  </a:lnTo>
                  <a:lnTo>
                    <a:pt x="279" y="573"/>
                  </a:lnTo>
                  <a:lnTo>
                    <a:pt x="288" y="576"/>
                  </a:lnTo>
                  <a:lnTo>
                    <a:pt x="292" y="579"/>
                  </a:lnTo>
                  <a:lnTo>
                    <a:pt x="298" y="582"/>
                  </a:lnTo>
                  <a:lnTo>
                    <a:pt x="301" y="583"/>
                  </a:lnTo>
                  <a:lnTo>
                    <a:pt x="310" y="586"/>
                  </a:lnTo>
                  <a:lnTo>
                    <a:pt x="312" y="589"/>
                  </a:lnTo>
                  <a:lnTo>
                    <a:pt x="316" y="598"/>
                  </a:lnTo>
                  <a:lnTo>
                    <a:pt x="316" y="600"/>
                  </a:lnTo>
                  <a:lnTo>
                    <a:pt x="318" y="601"/>
                  </a:lnTo>
                  <a:lnTo>
                    <a:pt x="319" y="606"/>
                  </a:lnTo>
                  <a:lnTo>
                    <a:pt x="319" y="615"/>
                  </a:lnTo>
                  <a:lnTo>
                    <a:pt x="319" y="616"/>
                  </a:lnTo>
                  <a:lnTo>
                    <a:pt x="324" y="619"/>
                  </a:lnTo>
                  <a:lnTo>
                    <a:pt x="331" y="622"/>
                  </a:lnTo>
                  <a:lnTo>
                    <a:pt x="333" y="625"/>
                  </a:lnTo>
                  <a:lnTo>
                    <a:pt x="333" y="630"/>
                  </a:lnTo>
                  <a:lnTo>
                    <a:pt x="331" y="631"/>
                  </a:lnTo>
                  <a:lnTo>
                    <a:pt x="333" y="633"/>
                  </a:lnTo>
                  <a:lnTo>
                    <a:pt x="334" y="634"/>
                  </a:lnTo>
                  <a:lnTo>
                    <a:pt x="337" y="640"/>
                  </a:lnTo>
                  <a:lnTo>
                    <a:pt x="342" y="640"/>
                  </a:lnTo>
                  <a:lnTo>
                    <a:pt x="349" y="639"/>
                  </a:lnTo>
                  <a:lnTo>
                    <a:pt x="357" y="640"/>
                  </a:lnTo>
                  <a:lnTo>
                    <a:pt x="369" y="639"/>
                  </a:lnTo>
                  <a:lnTo>
                    <a:pt x="373" y="639"/>
                  </a:lnTo>
                  <a:lnTo>
                    <a:pt x="381" y="648"/>
                  </a:lnTo>
                  <a:lnTo>
                    <a:pt x="387" y="658"/>
                  </a:lnTo>
                  <a:lnTo>
                    <a:pt x="388" y="667"/>
                  </a:lnTo>
                  <a:lnTo>
                    <a:pt x="388" y="679"/>
                  </a:lnTo>
                  <a:lnTo>
                    <a:pt x="384" y="687"/>
                  </a:lnTo>
                  <a:lnTo>
                    <a:pt x="375" y="696"/>
                  </a:lnTo>
                  <a:lnTo>
                    <a:pt x="375" y="699"/>
                  </a:lnTo>
                  <a:lnTo>
                    <a:pt x="381" y="723"/>
                  </a:lnTo>
                  <a:lnTo>
                    <a:pt x="387" y="733"/>
                  </a:lnTo>
                  <a:lnTo>
                    <a:pt x="393" y="735"/>
                  </a:lnTo>
                  <a:lnTo>
                    <a:pt x="402" y="736"/>
                  </a:lnTo>
                  <a:lnTo>
                    <a:pt x="409" y="738"/>
                  </a:lnTo>
                  <a:lnTo>
                    <a:pt x="420" y="736"/>
                  </a:lnTo>
                  <a:lnTo>
                    <a:pt x="432" y="727"/>
                  </a:lnTo>
                  <a:lnTo>
                    <a:pt x="436" y="720"/>
                  </a:lnTo>
                  <a:lnTo>
                    <a:pt x="448" y="718"/>
                  </a:lnTo>
                  <a:lnTo>
                    <a:pt x="466" y="708"/>
                  </a:lnTo>
                  <a:lnTo>
                    <a:pt x="468" y="703"/>
                  </a:lnTo>
                  <a:lnTo>
                    <a:pt x="469" y="706"/>
                  </a:lnTo>
                  <a:lnTo>
                    <a:pt x="474" y="706"/>
                  </a:lnTo>
                  <a:lnTo>
                    <a:pt x="480" y="711"/>
                  </a:lnTo>
                  <a:lnTo>
                    <a:pt x="487" y="714"/>
                  </a:lnTo>
                  <a:lnTo>
                    <a:pt x="486" y="720"/>
                  </a:lnTo>
                  <a:lnTo>
                    <a:pt x="483" y="721"/>
                  </a:lnTo>
                  <a:lnTo>
                    <a:pt x="478" y="723"/>
                  </a:lnTo>
                  <a:lnTo>
                    <a:pt x="477" y="723"/>
                  </a:lnTo>
                  <a:lnTo>
                    <a:pt x="475" y="724"/>
                  </a:lnTo>
                  <a:lnTo>
                    <a:pt x="474" y="726"/>
                  </a:lnTo>
                  <a:lnTo>
                    <a:pt x="472" y="726"/>
                  </a:lnTo>
                  <a:lnTo>
                    <a:pt x="475" y="729"/>
                  </a:lnTo>
                  <a:lnTo>
                    <a:pt x="475" y="732"/>
                  </a:lnTo>
                  <a:lnTo>
                    <a:pt x="480" y="736"/>
                  </a:lnTo>
                  <a:lnTo>
                    <a:pt x="486" y="747"/>
                  </a:lnTo>
                  <a:lnTo>
                    <a:pt x="495" y="759"/>
                  </a:lnTo>
                  <a:lnTo>
                    <a:pt x="514" y="768"/>
                  </a:lnTo>
                  <a:lnTo>
                    <a:pt x="516" y="769"/>
                  </a:lnTo>
                  <a:lnTo>
                    <a:pt x="519" y="769"/>
                  </a:lnTo>
                  <a:lnTo>
                    <a:pt x="522" y="769"/>
                  </a:lnTo>
                  <a:lnTo>
                    <a:pt x="523" y="784"/>
                  </a:lnTo>
                  <a:lnTo>
                    <a:pt x="535" y="787"/>
                  </a:lnTo>
                  <a:lnTo>
                    <a:pt x="546" y="786"/>
                  </a:lnTo>
                  <a:lnTo>
                    <a:pt x="555" y="784"/>
                  </a:lnTo>
                  <a:lnTo>
                    <a:pt x="568" y="786"/>
                  </a:lnTo>
                  <a:lnTo>
                    <a:pt x="576" y="784"/>
                  </a:lnTo>
                  <a:lnTo>
                    <a:pt x="600" y="786"/>
                  </a:lnTo>
                  <a:lnTo>
                    <a:pt x="640" y="789"/>
                  </a:lnTo>
                  <a:lnTo>
                    <a:pt x="663" y="787"/>
                  </a:lnTo>
                  <a:lnTo>
                    <a:pt x="672" y="789"/>
                  </a:lnTo>
                  <a:lnTo>
                    <a:pt x="678" y="783"/>
                  </a:lnTo>
                  <a:lnTo>
                    <a:pt x="690" y="775"/>
                  </a:lnTo>
                  <a:lnTo>
                    <a:pt x="694" y="774"/>
                  </a:lnTo>
                  <a:lnTo>
                    <a:pt x="693" y="772"/>
                  </a:lnTo>
                  <a:lnTo>
                    <a:pt x="699" y="768"/>
                  </a:lnTo>
                  <a:lnTo>
                    <a:pt x="703" y="766"/>
                  </a:lnTo>
                  <a:lnTo>
                    <a:pt x="703" y="760"/>
                  </a:lnTo>
                  <a:lnTo>
                    <a:pt x="700" y="760"/>
                  </a:lnTo>
                  <a:lnTo>
                    <a:pt x="696" y="754"/>
                  </a:lnTo>
                  <a:lnTo>
                    <a:pt x="694" y="729"/>
                  </a:lnTo>
                  <a:lnTo>
                    <a:pt x="690" y="726"/>
                  </a:lnTo>
                  <a:lnTo>
                    <a:pt x="687" y="723"/>
                  </a:lnTo>
                  <a:lnTo>
                    <a:pt x="684" y="715"/>
                  </a:lnTo>
                  <a:lnTo>
                    <a:pt x="682" y="714"/>
                  </a:lnTo>
                  <a:lnTo>
                    <a:pt x="679" y="708"/>
                  </a:lnTo>
                  <a:lnTo>
                    <a:pt x="675" y="705"/>
                  </a:lnTo>
                  <a:lnTo>
                    <a:pt x="672" y="703"/>
                  </a:lnTo>
                  <a:lnTo>
                    <a:pt x="669" y="705"/>
                  </a:lnTo>
                  <a:lnTo>
                    <a:pt x="663" y="700"/>
                  </a:lnTo>
                  <a:lnTo>
                    <a:pt x="658" y="693"/>
                  </a:lnTo>
                  <a:lnTo>
                    <a:pt x="652" y="691"/>
                  </a:lnTo>
                  <a:lnTo>
                    <a:pt x="648" y="679"/>
                  </a:lnTo>
                  <a:lnTo>
                    <a:pt x="645" y="678"/>
                  </a:lnTo>
                  <a:lnTo>
                    <a:pt x="642" y="681"/>
                  </a:lnTo>
                  <a:lnTo>
                    <a:pt x="640" y="679"/>
                  </a:lnTo>
                  <a:lnTo>
                    <a:pt x="639" y="679"/>
                  </a:lnTo>
                  <a:lnTo>
                    <a:pt x="636" y="678"/>
                  </a:lnTo>
                  <a:lnTo>
                    <a:pt x="634" y="661"/>
                  </a:lnTo>
                  <a:lnTo>
                    <a:pt x="639" y="655"/>
                  </a:lnTo>
                  <a:lnTo>
                    <a:pt x="636" y="654"/>
                  </a:lnTo>
                  <a:lnTo>
                    <a:pt x="634" y="651"/>
                  </a:lnTo>
                  <a:lnTo>
                    <a:pt x="634" y="645"/>
                  </a:lnTo>
                  <a:lnTo>
                    <a:pt x="631" y="640"/>
                  </a:lnTo>
                  <a:lnTo>
                    <a:pt x="631" y="636"/>
                  </a:lnTo>
                  <a:lnTo>
                    <a:pt x="633" y="619"/>
                  </a:lnTo>
                  <a:lnTo>
                    <a:pt x="628" y="624"/>
                  </a:lnTo>
                  <a:lnTo>
                    <a:pt x="627" y="624"/>
                  </a:lnTo>
                  <a:lnTo>
                    <a:pt x="621" y="625"/>
                  </a:lnTo>
                  <a:lnTo>
                    <a:pt x="609" y="628"/>
                  </a:lnTo>
                  <a:lnTo>
                    <a:pt x="600" y="628"/>
                  </a:lnTo>
                  <a:lnTo>
                    <a:pt x="597" y="630"/>
                  </a:lnTo>
                  <a:lnTo>
                    <a:pt x="586" y="630"/>
                  </a:lnTo>
                  <a:lnTo>
                    <a:pt x="585" y="630"/>
                  </a:lnTo>
                  <a:lnTo>
                    <a:pt x="586" y="631"/>
                  </a:lnTo>
                  <a:lnTo>
                    <a:pt x="583" y="634"/>
                  </a:lnTo>
                  <a:lnTo>
                    <a:pt x="582" y="634"/>
                  </a:lnTo>
                  <a:lnTo>
                    <a:pt x="582" y="631"/>
                  </a:lnTo>
                  <a:lnTo>
                    <a:pt x="582" y="630"/>
                  </a:lnTo>
                  <a:lnTo>
                    <a:pt x="571" y="630"/>
                  </a:lnTo>
                  <a:lnTo>
                    <a:pt x="565" y="627"/>
                  </a:lnTo>
                  <a:lnTo>
                    <a:pt x="559" y="621"/>
                  </a:lnTo>
                  <a:lnTo>
                    <a:pt x="546" y="609"/>
                  </a:lnTo>
                  <a:lnTo>
                    <a:pt x="544" y="607"/>
                  </a:lnTo>
                  <a:lnTo>
                    <a:pt x="541" y="601"/>
                  </a:lnTo>
                  <a:lnTo>
                    <a:pt x="535" y="597"/>
                  </a:lnTo>
                  <a:lnTo>
                    <a:pt x="526" y="583"/>
                  </a:lnTo>
                  <a:lnTo>
                    <a:pt x="522" y="580"/>
                  </a:lnTo>
                  <a:lnTo>
                    <a:pt x="516" y="577"/>
                  </a:lnTo>
                  <a:lnTo>
                    <a:pt x="508" y="576"/>
                  </a:lnTo>
                  <a:lnTo>
                    <a:pt x="507" y="577"/>
                  </a:lnTo>
                  <a:lnTo>
                    <a:pt x="507" y="576"/>
                  </a:lnTo>
                  <a:lnTo>
                    <a:pt x="499" y="573"/>
                  </a:lnTo>
                  <a:lnTo>
                    <a:pt x="493" y="567"/>
                  </a:lnTo>
                  <a:lnTo>
                    <a:pt x="492" y="562"/>
                  </a:lnTo>
                  <a:lnTo>
                    <a:pt x="490" y="561"/>
                  </a:lnTo>
                  <a:lnTo>
                    <a:pt x="490" y="559"/>
                  </a:lnTo>
                  <a:lnTo>
                    <a:pt x="490" y="558"/>
                  </a:lnTo>
                  <a:lnTo>
                    <a:pt x="487" y="558"/>
                  </a:lnTo>
                  <a:lnTo>
                    <a:pt x="486" y="558"/>
                  </a:lnTo>
                  <a:lnTo>
                    <a:pt x="478" y="550"/>
                  </a:lnTo>
                  <a:lnTo>
                    <a:pt x="474" y="550"/>
                  </a:lnTo>
                  <a:lnTo>
                    <a:pt x="469" y="552"/>
                  </a:lnTo>
                  <a:lnTo>
                    <a:pt x="465" y="552"/>
                  </a:lnTo>
                  <a:lnTo>
                    <a:pt x="460" y="550"/>
                  </a:lnTo>
                  <a:lnTo>
                    <a:pt x="459" y="550"/>
                  </a:lnTo>
                  <a:lnTo>
                    <a:pt x="454" y="552"/>
                  </a:lnTo>
                  <a:lnTo>
                    <a:pt x="454" y="549"/>
                  </a:lnTo>
                  <a:lnTo>
                    <a:pt x="450" y="550"/>
                  </a:lnTo>
                  <a:lnTo>
                    <a:pt x="445" y="550"/>
                  </a:lnTo>
                  <a:lnTo>
                    <a:pt x="441" y="550"/>
                  </a:lnTo>
                  <a:lnTo>
                    <a:pt x="427" y="549"/>
                  </a:lnTo>
                  <a:lnTo>
                    <a:pt x="409" y="546"/>
                  </a:lnTo>
                  <a:lnTo>
                    <a:pt x="391" y="537"/>
                  </a:lnTo>
                  <a:lnTo>
                    <a:pt x="390" y="535"/>
                  </a:lnTo>
                  <a:lnTo>
                    <a:pt x="378" y="534"/>
                  </a:lnTo>
                  <a:lnTo>
                    <a:pt x="375" y="531"/>
                  </a:lnTo>
                  <a:lnTo>
                    <a:pt x="372" y="522"/>
                  </a:lnTo>
                  <a:lnTo>
                    <a:pt x="363" y="519"/>
                  </a:lnTo>
                  <a:lnTo>
                    <a:pt x="360" y="516"/>
                  </a:lnTo>
                  <a:lnTo>
                    <a:pt x="355" y="511"/>
                  </a:lnTo>
                  <a:lnTo>
                    <a:pt x="354" y="508"/>
                  </a:lnTo>
                  <a:lnTo>
                    <a:pt x="355" y="504"/>
                  </a:lnTo>
                  <a:lnTo>
                    <a:pt x="355" y="499"/>
                  </a:lnTo>
                  <a:lnTo>
                    <a:pt x="351" y="493"/>
                  </a:lnTo>
                  <a:lnTo>
                    <a:pt x="349" y="490"/>
                  </a:lnTo>
                  <a:lnTo>
                    <a:pt x="346" y="487"/>
                  </a:lnTo>
                  <a:lnTo>
                    <a:pt x="343" y="484"/>
                  </a:lnTo>
                  <a:lnTo>
                    <a:pt x="340" y="480"/>
                  </a:lnTo>
                  <a:lnTo>
                    <a:pt x="334" y="475"/>
                  </a:lnTo>
                  <a:lnTo>
                    <a:pt x="324" y="466"/>
                  </a:lnTo>
                  <a:lnTo>
                    <a:pt x="310" y="456"/>
                  </a:lnTo>
                  <a:lnTo>
                    <a:pt x="307" y="444"/>
                  </a:lnTo>
                  <a:lnTo>
                    <a:pt x="309" y="438"/>
                  </a:lnTo>
                  <a:lnTo>
                    <a:pt x="310" y="423"/>
                  </a:lnTo>
                  <a:lnTo>
                    <a:pt x="307" y="414"/>
                  </a:lnTo>
                  <a:lnTo>
                    <a:pt x="304" y="406"/>
                  </a:lnTo>
                  <a:lnTo>
                    <a:pt x="301" y="400"/>
                  </a:lnTo>
                  <a:lnTo>
                    <a:pt x="298" y="397"/>
                  </a:lnTo>
                  <a:lnTo>
                    <a:pt x="300" y="396"/>
                  </a:lnTo>
                  <a:lnTo>
                    <a:pt x="295" y="391"/>
                  </a:lnTo>
                  <a:lnTo>
                    <a:pt x="288" y="378"/>
                  </a:lnTo>
                  <a:lnTo>
                    <a:pt x="288" y="375"/>
                  </a:lnTo>
                  <a:lnTo>
                    <a:pt x="283" y="372"/>
                  </a:lnTo>
                  <a:lnTo>
                    <a:pt x="280" y="361"/>
                  </a:lnTo>
                  <a:lnTo>
                    <a:pt x="243" y="304"/>
                  </a:lnTo>
                  <a:lnTo>
                    <a:pt x="240" y="303"/>
                  </a:lnTo>
                  <a:lnTo>
                    <a:pt x="234" y="300"/>
                  </a:lnTo>
                  <a:lnTo>
                    <a:pt x="210" y="273"/>
                  </a:lnTo>
                  <a:lnTo>
                    <a:pt x="208" y="274"/>
                  </a:lnTo>
                  <a:lnTo>
                    <a:pt x="207" y="265"/>
                  </a:lnTo>
                  <a:lnTo>
                    <a:pt x="205" y="264"/>
                  </a:lnTo>
                  <a:lnTo>
                    <a:pt x="201" y="261"/>
                  </a:lnTo>
                  <a:lnTo>
                    <a:pt x="204" y="259"/>
                  </a:lnTo>
                  <a:lnTo>
                    <a:pt x="199" y="252"/>
                  </a:lnTo>
                  <a:lnTo>
                    <a:pt x="181" y="201"/>
                  </a:lnTo>
                  <a:lnTo>
                    <a:pt x="178" y="174"/>
                  </a:lnTo>
                  <a:lnTo>
                    <a:pt x="181" y="163"/>
                  </a:lnTo>
                  <a:lnTo>
                    <a:pt x="181" y="160"/>
                  </a:lnTo>
                  <a:lnTo>
                    <a:pt x="187" y="141"/>
                  </a:lnTo>
                  <a:lnTo>
                    <a:pt x="189" y="130"/>
                  </a:lnTo>
                  <a:lnTo>
                    <a:pt x="187" y="127"/>
                  </a:lnTo>
                  <a:lnTo>
                    <a:pt x="186" y="126"/>
                  </a:lnTo>
                  <a:lnTo>
                    <a:pt x="174" y="117"/>
                  </a:lnTo>
                  <a:lnTo>
                    <a:pt x="163" y="109"/>
                  </a:lnTo>
                  <a:lnTo>
                    <a:pt x="157" y="103"/>
                  </a:lnTo>
                  <a:lnTo>
                    <a:pt x="145" y="87"/>
                  </a:lnTo>
                  <a:lnTo>
                    <a:pt x="114" y="33"/>
                  </a:lnTo>
                  <a:lnTo>
                    <a:pt x="106" y="34"/>
                  </a:lnTo>
                  <a:lnTo>
                    <a:pt x="99" y="30"/>
                  </a:lnTo>
                  <a:lnTo>
                    <a:pt x="87" y="19"/>
                  </a:lnTo>
                  <a:lnTo>
                    <a:pt x="82" y="13"/>
                  </a:lnTo>
                  <a:lnTo>
                    <a:pt x="78" y="12"/>
                  </a:lnTo>
                  <a:lnTo>
                    <a:pt x="73" y="4"/>
                  </a:lnTo>
                  <a:lnTo>
                    <a:pt x="72" y="3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57" y="4"/>
                  </a:lnTo>
                  <a:lnTo>
                    <a:pt x="55" y="9"/>
                  </a:lnTo>
                  <a:lnTo>
                    <a:pt x="48" y="7"/>
                  </a:lnTo>
                  <a:lnTo>
                    <a:pt x="45" y="6"/>
                  </a:lnTo>
                  <a:lnTo>
                    <a:pt x="37" y="7"/>
                  </a:lnTo>
                  <a:lnTo>
                    <a:pt x="33" y="9"/>
                  </a:lnTo>
                  <a:lnTo>
                    <a:pt x="34" y="6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9" y="22"/>
                  </a:lnTo>
                  <a:lnTo>
                    <a:pt x="22" y="30"/>
                  </a:lnTo>
                  <a:lnTo>
                    <a:pt x="22" y="36"/>
                  </a:lnTo>
                  <a:lnTo>
                    <a:pt x="12" y="45"/>
                  </a:lnTo>
                  <a:lnTo>
                    <a:pt x="13" y="54"/>
                  </a:lnTo>
                  <a:lnTo>
                    <a:pt x="9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19" name="Freeform 58" descr="Papel seda azul"/>
            <p:cNvSpPr>
              <a:spLocks noChangeAspect="1"/>
            </p:cNvSpPr>
            <p:nvPr/>
          </p:nvSpPr>
          <p:spPr bwMode="auto">
            <a:xfrm>
              <a:off x="5553718" y="5577850"/>
              <a:ext cx="865516" cy="867675"/>
            </a:xfrm>
            <a:custGeom>
              <a:avLst/>
              <a:gdLst>
                <a:gd name="T0" fmla="*/ 789 w 555"/>
                <a:gd name="T1" fmla="*/ 1128 h 510"/>
                <a:gd name="T2" fmla="*/ 1235 w 555"/>
                <a:gd name="T3" fmla="*/ 998 h 510"/>
                <a:gd name="T4" fmla="*/ 1424 w 555"/>
                <a:gd name="T5" fmla="*/ 939 h 510"/>
                <a:gd name="T6" fmla="*/ 1768 w 555"/>
                <a:gd name="T7" fmla="*/ 584 h 510"/>
                <a:gd name="T8" fmla="*/ 1877 w 555"/>
                <a:gd name="T9" fmla="*/ 519 h 510"/>
                <a:gd name="T10" fmla="*/ 2070 w 555"/>
                <a:gd name="T11" fmla="*/ 157 h 510"/>
                <a:gd name="T12" fmla="*/ 2352 w 555"/>
                <a:gd name="T13" fmla="*/ 40 h 510"/>
                <a:gd name="T14" fmla="*/ 2902 w 555"/>
                <a:gd name="T15" fmla="*/ 157 h 510"/>
                <a:gd name="T16" fmla="*/ 3019 w 555"/>
                <a:gd name="T17" fmla="*/ 326 h 510"/>
                <a:gd name="T18" fmla="*/ 3182 w 555"/>
                <a:gd name="T19" fmla="*/ 612 h 510"/>
                <a:gd name="T20" fmla="*/ 3672 w 555"/>
                <a:gd name="T21" fmla="*/ 659 h 510"/>
                <a:gd name="T22" fmla="*/ 4084 w 555"/>
                <a:gd name="T23" fmla="*/ 778 h 510"/>
                <a:gd name="T24" fmla="*/ 4972 w 555"/>
                <a:gd name="T25" fmla="*/ 324 h 510"/>
                <a:gd name="T26" fmla="*/ 5107 w 555"/>
                <a:gd name="T27" fmla="*/ 250 h 510"/>
                <a:gd name="T28" fmla="*/ 5448 w 555"/>
                <a:gd name="T29" fmla="*/ 163 h 510"/>
                <a:gd name="T30" fmla="*/ 5685 w 555"/>
                <a:gd name="T31" fmla="*/ 157 h 510"/>
                <a:gd name="T32" fmla="*/ 5877 w 555"/>
                <a:gd name="T33" fmla="*/ 40 h 510"/>
                <a:gd name="T34" fmla="*/ 6129 w 555"/>
                <a:gd name="T35" fmla="*/ 72 h 510"/>
                <a:gd name="T36" fmla="*/ 6235 w 555"/>
                <a:gd name="T37" fmla="*/ 49 h 510"/>
                <a:gd name="T38" fmla="*/ 6475 w 555"/>
                <a:gd name="T39" fmla="*/ 115 h 510"/>
                <a:gd name="T40" fmla="*/ 6670 w 555"/>
                <a:gd name="T41" fmla="*/ 115 h 510"/>
                <a:gd name="T42" fmla="*/ 6799 w 555"/>
                <a:gd name="T43" fmla="*/ 282 h 510"/>
                <a:gd name="T44" fmla="*/ 7178 w 555"/>
                <a:gd name="T45" fmla="*/ 396 h 510"/>
                <a:gd name="T46" fmla="*/ 7100 w 555"/>
                <a:gd name="T47" fmla="*/ 556 h 510"/>
                <a:gd name="T48" fmla="*/ 7633 w 555"/>
                <a:gd name="T49" fmla="*/ 612 h 510"/>
                <a:gd name="T50" fmla="*/ 7880 w 555"/>
                <a:gd name="T51" fmla="*/ 642 h 510"/>
                <a:gd name="T52" fmla="*/ 7966 w 555"/>
                <a:gd name="T53" fmla="*/ 722 h 510"/>
                <a:gd name="T54" fmla="*/ 7880 w 555"/>
                <a:gd name="T55" fmla="*/ 779 h 510"/>
                <a:gd name="T56" fmla="*/ 8323 w 555"/>
                <a:gd name="T57" fmla="*/ 876 h 510"/>
                <a:gd name="T58" fmla="*/ 10024 w 555"/>
                <a:gd name="T59" fmla="*/ 1384 h 510"/>
                <a:gd name="T60" fmla="*/ 11062 w 555"/>
                <a:gd name="T61" fmla="*/ 1721 h 510"/>
                <a:gd name="T62" fmla="*/ 10909 w 555"/>
                <a:gd name="T63" fmla="*/ 2217 h 510"/>
                <a:gd name="T64" fmla="*/ 6929 w 555"/>
                <a:gd name="T65" fmla="*/ 2669 h 510"/>
                <a:gd name="T66" fmla="*/ 6083 w 555"/>
                <a:gd name="T67" fmla="*/ 3201 h 510"/>
                <a:gd name="T68" fmla="*/ 6193 w 555"/>
                <a:gd name="T69" fmla="*/ 3261 h 510"/>
                <a:gd name="T70" fmla="*/ 6193 w 555"/>
                <a:gd name="T71" fmla="*/ 3504 h 510"/>
                <a:gd name="T72" fmla="*/ 6353 w 555"/>
                <a:gd name="T73" fmla="*/ 3770 h 510"/>
                <a:gd name="T74" fmla="*/ 6235 w 555"/>
                <a:gd name="T75" fmla="*/ 4032 h 510"/>
                <a:gd name="T76" fmla="*/ 5991 w 555"/>
                <a:gd name="T77" fmla="*/ 4264 h 510"/>
                <a:gd name="T78" fmla="*/ 5941 w 555"/>
                <a:gd name="T79" fmla="*/ 4247 h 510"/>
                <a:gd name="T80" fmla="*/ 4775 w 555"/>
                <a:gd name="T81" fmla="*/ 3807 h 510"/>
                <a:gd name="T82" fmla="*/ 4660 w 555"/>
                <a:gd name="T83" fmla="*/ 3770 h 510"/>
                <a:gd name="T84" fmla="*/ 4367 w 555"/>
                <a:gd name="T85" fmla="*/ 3613 h 510"/>
                <a:gd name="T86" fmla="*/ 3996 w 555"/>
                <a:gd name="T87" fmla="*/ 3482 h 510"/>
                <a:gd name="T88" fmla="*/ 3883 w 555"/>
                <a:gd name="T89" fmla="*/ 3430 h 510"/>
                <a:gd name="T90" fmla="*/ 3732 w 555"/>
                <a:gd name="T91" fmla="*/ 3398 h 510"/>
                <a:gd name="T92" fmla="*/ 3693 w 555"/>
                <a:gd name="T93" fmla="*/ 3398 h 510"/>
                <a:gd name="T94" fmla="*/ 3484 w 555"/>
                <a:gd name="T95" fmla="*/ 3340 h 510"/>
                <a:gd name="T96" fmla="*/ 2958 w 555"/>
                <a:gd name="T97" fmla="*/ 3154 h 510"/>
                <a:gd name="T98" fmla="*/ 2524 w 555"/>
                <a:gd name="T99" fmla="*/ 2995 h 510"/>
                <a:gd name="T100" fmla="*/ 1826 w 555"/>
                <a:gd name="T101" fmla="*/ 2783 h 510"/>
                <a:gd name="T102" fmla="*/ 1531 w 555"/>
                <a:gd name="T103" fmla="*/ 2691 h 510"/>
                <a:gd name="T104" fmla="*/ 1164 w 555"/>
                <a:gd name="T105" fmla="*/ 2600 h 510"/>
                <a:gd name="T106" fmla="*/ 751 w 555"/>
                <a:gd name="T107" fmla="*/ 2527 h 510"/>
                <a:gd name="T108" fmla="*/ 673 w 555"/>
                <a:gd name="T109" fmla="*/ 2489 h 510"/>
                <a:gd name="T110" fmla="*/ 374 w 555"/>
                <a:gd name="T111" fmla="*/ 2475 h 510"/>
                <a:gd name="T112" fmla="*/ 191 w 555"/>
                <a:gd name="T113" fmla="*/ 2217 h 5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55"/>
                <a:gd name="T172" fmla="*/ 0 h 510"/>
                <a:gd name="T173" fmla="*/ 555 w 555"/>
                <a:gd name="T174" fmla="*/ 510 h 5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55" h="510">
                  <a:moveTo>
                    <a:pt x="0" y="242"/>
                  </a:moveTo>
                  <a:lnTo>
                    <a:pt x="13" y="203"/>
                  </a:lnTo>
                  <a:lnTo>
                    <a:pt x="39" y="134"/>
                  </a:lnTo>
                  <a:lnTo>
                    <a:pt x="45" y="128"/>
                  </a:lnTo>
                  <a:lnTo>
                    <a:pt x="57" y="120"/>
                  </a:lnTo>
                  <a:lnTo>
                    <a:pt x="61" y="119"/>
                  </a:lnTo>
                  <a:lnTo>
                    <a:pt x="60" y="117"/>
                  </a:lnTo>
                  <a:lnTo>
                    <a:pt x="66" y="113"/>
                  </a:lnTo>
                  <a:lnTo>
                    <a:pt x="70" y="111"/>
                  </a:lnTo>
                  <a:lnTo>
                    <a:pt x="70" y="105"/>
                  </a:lnTo>
                  <a:lnTo>
                    <a:pt x="84" y="69"/>
                  </a:lnTo>
                  <a:lnTo>
                    <a:pt x="87" y="69"/>
                  </a:lnTo>
                  <a:lnTo>
                    <a:pt x="90" y="66"/>
                  </a:lnTo>
                  <a:lnTo>
                    <a:pt x="90" y="65"/>
                  </a:lnTo>
                  <a:lnTo>
                    <a:pt x="93" y="62"/>
                  </a:lnTo>
                  <a:lnTo>
                    <a:pt x="93" y="60"/>
                  </a:lnTo>
                  <a:lnTo>
                    <a:pt x="99" y="53"/>
                  </a:lnTo>
                  <a:lnTo>
                    <a:pt x="102" y="18"/>
                  </a:lnTo>
                  <a:lnTo>
                    <a:pt x="109" y="5"/>
                  </a:lnTo>
                  <a:lnTo>
                    <a:pt x="114" y="5"/>
                  </a:lnTo>
                  <a:lnTo>
                    <a:pt x="115" y="5"/>
                  </a:lnTo>
                  <a:lnTo>
                    <a:pt x="129" y="5"/>
                  </a:lnTo>
                  <a:lnTo>
                    <a:pt x="135" y="8"/>
                  </a:lnTo>
                  <a:lnTo>
                    <a:pt x="142" y="18"/>
                  </a:lnTo>
                  <a:lnTo>
                    <a:pt x="150" y="23"/>
                  </a:lnTo>
                  <a:lnTo>
                    <a:pt x="150" y="29"/>
                  </a:lnTo>
                  <a:lnTo>
                    <a:pt x="148" y="39"/>
                  </a:lnTo>
                  <a:lnTo>
                    <a:pt x="150" y="51"/>
                  </a:lnTo>
                  <a:lnTo>
                    <a:pt x="151" y="54"/>
                  </a:lnTo>
                  <a:lnTo>
                    <a:pt x="156" y="72"/>
                  </a:lnTo>
                  <a:lnTo>
                    <a:pt x="160" y="74"/>
                  </a:lnTo>
                  <a:lnTo>
                    <a:pt x="174" y="74"/>
                  </a:lnTo>
                  <a:lnTo>
                    <a:pt x="180" y="78"/>
                  </a:lnTo>
                  <a:lnTo>
                    <a:pt x="189" y="90"/>
                  </a:lnTo>
                  <a:lnTo>
                    <a:pt x="193" y="90"/>
                  </a:lnTo>
                  <a:lnTo>
                    <a:pt x="201" y="92"/>
                  </a:lnTo>
                  <a:lnTo>
                    <a:pt x="202" y="90"/>
                  </a:lnTo>
                  <a:lnTo>
                    <a:pt x="222" y="65"/>
                  </a:lnTo>
                  <a:lnTo>
                    <a:pt x="244" y="38"/>
                  </a:lnTo>
                  <a:lnTo>
                    <a:pt x="246" y="33"/>
                  </a:lnTo>
                  <a:lnTo>
                    <a:pt x="247" y="32"/>
                  </a:lnTo>
                  <a:lnTo>
                    <a:pt x="250" y="30"/>
                  </a:lnTo>
                  <a:lnTo>
                    <a:pt x="255" y="27"/>
                  </a:lnTo>
                  <a:lnTo>
                    <a:pt x="262" y="21"/>
                  </a:lnTo>
                  <a:lnTo>
                    <a:pt x="267" y="20"/>
                  </a:lnTo>
                  <a:lnTo>
                    <a:pt x="270" y="17"/>
                  </a:lnTo>
                  <a:lnTo>
                    <a:pt x="277" y="17"/>
                  </a:lnTo>
                  <a:lnTo>
                    <a:pt x="279" y="18"/>
                  </a:lnTo>
                  <a:lnTo>
                    <a:pt x="282" y="17"/>
                  </a:lnTo>
                  <a:lnTo>
                    <a:pt x="285" y="5"/>
                  </a:lnTo>
                  <a:lnTo>
                    <a:pt x="288" y="5"/>
                  </a:lnTo>
                  <a:lnTo>
                    <a:pt x="297" y="0"/>
                  </a:lnTo>
                  <a:lnTo>
                    <a:pt x="298" y="3"/>
                  </a:lnTo>
                  <a:lnTo>
                    <a:pt x="300" y="8"/>
                  </a:lnTo>
                  <a:lnTo>
                    <a:pt x="301" y="8"/>
                  </a:lnTo>
                  <a:lnTo>
                    <a:pt x="303" y="8"/>
                  </a:lnTo>
                  <a:lnTo>
                    <a:pt x="306" y="6"/>
                  </a:lnTo>
                  <a:lnTo>
                    <a:pt x="312" y="11"/>
                  </a:lnTo>
                  <a:lnTo>
                    <a:pt x="313" y="12"/>
                  </a:lnTo>
                  <a:lnTo>
                    <a:pt x="318" y="14"/>
                  </a:lnTo>
                  <a:lnTo>
                    <a:pt x="322" y="11"/>
                  </a:lnTo>
                  <a:lnTo>
                    <a:pt x="325" y="11"/>
                  </a:lnTo>
                  <a:lnTo>
                    <a:pt x="327" y="14"/>
                  </a:lnTo>
                  <a:lnTo>
                    <a:pt x="328" y="21"/>
                  </a:lnTo>
                  <a:lnTo>
                    <a:pt x="331" y="33"/>
                  </a:lnTo>
                  <a:lnTo>
                    <a:pt x="334" y="33"/>
                  </a:lnTo>
                  <a:lnTo>
                    <a:pt x="343" y="35"/>
                  </a:lnTo>
                  <a:lnTo>
                    <a:pt x="348" y="38"/>
                  </a:lnTo>
                  <a:lnTo>
                    <a:pt x="352" y="47"/>
                  </a:lnTo>
                  <a:lnTo>
                    <a:pt x="352" y="51"/>
                  </a:lnTo>
                  <a:lnTo>
                    <a:pt x="348" y="59"/>
                  </a:lnTo>
                  <a:lnTo>
                    <a:pt x="348" y="66"/>
                  </a:lnTo>
                  <a:lnTo>
                    <a:pt x="351" y="68"/>
                  </a:lnTo>
                  <a:lnTo>
                    <a:pt x="367" y="69"/>
                  </a:lnTo>
                  <a:lnTo>
                    <a:pt x="375" y="72"/>
                  </a:lnTo>
                  <a:lnTo>
                    <a:pt x="373" y="75"/>
                  </a:lnTo>
                  <a:lnTo>
                    <a:pt x="376" y="77"/>
                  </a:lnTo>
                  <a:lnTo>
                    <a:pt x="387" y="77"/>
                  </a:lnTo>
                  <a:lnTo>
                    <a:pt x="388" y="81"/>
                  </a:lnTo>
                  <a:lnTo>
                    <a:pt x="393" y="83"/>
                  </a:lnTo>
                  <a:lnTo>
                    <a:pt x="391" y="86"/>
                  </a:lnTo>
                  <a:lnTo>
                    <a:pt x="390" y="87"/>
                  </a:lnTo>
                  <a:lnTo>
                    <a:pt x="388" y="93"/>
                  </a:lnTo>
                  <a:lnTo>
                    <a:pt x="387" y="93"/>
                  </a:lnTo>
                  <a:lnTo>
                    <a:pt x="385" y="96"/>
                  </a:lnTo>
                  <a:lnTo>
                    <a:pt x="388" y="96"/>
                  </a:lnTo>
                  <a:lnTo>
                    <a:pt x="408" y="104"/>
                  </a:lnTo>
                  <a:lnTo>
                    <a:pt x="444" y="135"/>
                  </a:lnTo>
                  <a:lnTo>
                    <a:pt x="466" y="150"/>
                  </a:lnTo>
                  <a:lnTo>
                    <a:pt x="492" y="164"/>
                  </a:lnTo>
                  <a:lnTo>
                    <a:pt x="511" y="180"/>
                  </a:lnTo>
                  <a:lnTo>
                    <a:pt x="528" y="201"/>
                  </a:lnTo>
                  <a:lnTo>
                    <a:pt x="543" y="204"/>
                  </a:lnTo>
                  <a:lnTo>
                    <a:pt x="555" y="210"/>
                  </a:lnTo>
                  <a:lnTo>
                    <a:pt x="549" y="237"/>
                  </a:lnTo>
                  <a:lnTo>
                    <a:pt x="535" y="264"/>
                  </a:lnTo>
                  <a:lnTo>
                    <a:pt x="366" y="279"/>
                  </a:lnTo>
                  <a:lnTo>
                    <a:pt x="349" y="300"/>
                  </a:lnTo>
                  <a:lnTo>
                    <a:pt x="340" y="317"/>
                  </a:lnTo>
                  <a:lnTo>
                    <a:pt x="309" y="374"/>
                  </a:lnTo>
                  <a:lnTo>
                    <a:pt x="300" y="378"/>
                  </a:lnTo>
                  <a:lnTo>
                    <a:pt x="298" y="380"/>
                  </a:lnTo>
                  <a:lnTo>
                    <a:pt x="297" y="383"/>
                  </a:lnTo>
                  <a:lnTo>
                    <a:pt x="298" y="386"/>
                  </a:lnTo>
                  <a:lnTo>
                    <a:pt x="303" y="387"/>
                  </a:lnTo>
                  <a:lnTo>
                    <a:pt x="303" y="402"/>
                  </a:lnTo>
                  <a:lnTo>
                    <a:pt x="300" y="413"/>
                  </a:lnTo>
                  <a:lnTo>
                    <a:pt x="303" y="417"/>
                  </a:lnTo>
                  <a:lnTo>
                    <a:pt x="316" y="420"/>
                  </a:lnTo>
                  <a:lnTo>
                    <a:pt x="316" y="441"/>
                  </a:lnTo>
                  <a:lnTo>
                    <a:pt x="312" y="447"/>
                  </a:lnTo>
                  <a:lnTo>
                    <a:pt x="304" y="453"/>
                  </a:lnTo>
                  <a:lnTo>
                    <a:pt x="307" y="473"/>
                  </a:lnTo>
                  <a:lnTo>
                    <a:pt x="306" y="479"/>
                  </a:lnTo>
                  <a:lnTo>
                    <a:pt x="309" y="494"/>
                  </a:lnTo>
                  <a:lnTo>
                    <a:pt x="298" y="510"/>
                  </a:lnTo>
                  <a:lnTo>
                    <a:pt x="294" y="507"/>
                  </a:lnTo>
                  <a:lnTo>
                    <a:pt x="292" y="506"/>
                  </a:lnTo>
                  <a:lnTo>
                    <a:pt x="294" y="506"/>
                  </a:lnTo>
                  <a:lnTo>
                    <a:pt x="291" y="503"/>
                  </a:lnTo>
                  <a:lnTo>
                    <a:pt x="250" y="468"/>
                  </a:lnTo>
                  <a:lnTo>
                    <a:pt x="232" y="452"/>
                  </a:lnTo>
                  <a:lnTo>
                    <a:pt x="234" y="452"/>
                  </a:lnTo>
                  <a:lnTo>
                    <a:pt x="231" y="449"/>
                  </a:lnTo>
                  <a:lnTo>
                    <a:pt x="231" y="450"/>
                  </a:lnTo>
                  <a:lnTo>
                    <a:pt x="228" y="447"/>
                  </a:lnTo>
                  <a:lnTo>
                    <a:pt x="217" y="435"/>
                  </a:lnTo>
                  <a:lnTo>
                    <a:pt x="216" y="432"/>
                  </a:lnTo>
                  <a:lnTo>
                    <a:pt x="214" y="429"/>
                  </a:lnTo>
                  <a:lnTo>
                    <a:pt x="210" y="431"/>
                  </a:lnTo>
                  <a:lnTo>
                    <a:pt x="195" y="414"/>
                  </a:lnTo>
                  <a:lnTo>
                    <a:pt x="196" y="414"/>
                  </a:lnTo>
                  <a:lnTo>
                    <a:pt x="196" y="413"/>
                  </a:lnTo>
                  <a:lnTo>
                    <a:pt x="192" y="410"/>
                  </a:lnTo>
                  <a:lnTo>
                    <a:pt x="190" y="407"/>
                  </a:lnTo>
                  <a:lnTo>
                    <a:pt x="187" y="407"/>
                  </a:lnTo>
                  <a:lnTo>
                    <a:pt x="187" y="405"/>
                  </a:lnTo>
                  <a:lnTo>
                    <a:pt x="183" y="404"/>
                  </a:lnTo>
                  <a:lnTo>
                    <a:pt x="180" y="401"/>
                  </a:lnTo>
                  <a:lnTo>
                    <a:pt x="178" y="401"/>
                  </a:lnTo>
                  <a:lnTo>
                    <a:pt x="181" y="404"/>
                  </a:lnTo>
                  <a:lnTo>
                    <a:pt x="177" y="401"/>
                  </a:lnTo>
                  <a:lnTo>
                    <a:pt x="174" y="399"/>
                  </a:lnTo>
                  <a:lnTo>
                    <a:pt x="171" y="396"/>
                  </a:lnTo>
                  <a:lnTo>
                    <a:pt x="168" y="393"/>
                  </a:lnTo>
                  <a:lnTo>
                    <a:pt x="150" y="377"/>
                  </a:lnTo>
                  <a:lnTo>
                    <a:pt x="145" y="374"/>
                  </a:lnTo>
                  <a:lnTo>
                    <a:pt x="145" y="372"/>
                  </a:lnTo>
                  <a:lnTo>
                    <a:pt x="126" y="359"/>
                  </a:lnTo>
                  <a:lnTo>
                    <a:pt x="124" y="356"/>
                  </a:lnTo>
                  <a:lnTo>
                    <a:pt x="115" y="350"/>
                  </a:lnTo>
                  <a:lnTo>
                    <a:pt x="102" y="339"/>
                  </a:lnTo>
                  <a:lnTo>
                    <a:pt x="90" y="330"/>
                  </a:lnTo>
                  <a:lnTo>
                    <a:pt x="87" y="329"/>
                  </a:lnTo>
                  <a:lnTo>
                    <a:pt x="84" y="327"/>
                  </a:lnTo>
                  <a:lnTo>
                    <a:pt x="75" y="320"/>
                  </a:lnTo>
                  <a:lnTo>
                    <a:pt x="69" y="317"/>
                  </a:lnTo>
                  <a:lnTo>
                    <a:pt x="60" y="311"/>
                  </a:lnTo>
                  <a:lnTo>
                    <a:pt x="57" y="309"/>
                  </a:lnTo>
                  <a:lnTo>
                    <a:pt x="54" y="306"/>
                  </a:lnTo>
                  <a:lnTo>
                    <a:pt x="45" y="302"/>
                  </a:lnTo>
                  <a:lnTo>
                    <a:pt x="37" y="300"/>
                  </a:lnTo>
                  <a:lnTo>
                    <a:pt x="36" y="300"/>
                  </a:lnTo>
                  <a:lnTo>
                    <a:pt x="33" y="297"/>
                  </a:lnTo>
                  <a:lnTo>
                    <a:pt x="33" y="296"/>
                  </a:lnTo>
                  <a:lnTo>
                    <a:pt x="30" y="294"/>
                  </a:lnTo>
                  <a:lnTo>
                    <a:pt x="22" y="294"/>
                  </a:lnTo>
                  <a:lnTo>
                    <a:pt x="18" y="294"/>
                  </a:lnTo>
                  <a:lnTo>
                    <a:pt x="10" y="291"/>
                  </a:lnTo>
                  <a:lnTo>
                    <a:pt x="9" y="290"/>
                  </a:lnTo>
                  <a:lnTo>
                    <a:pt x="9" y="264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20" name="Freeform 62" descr="Papel seda azul"/>
            <p:cNvSpPr>
              <a:spLocks noChangeAspect="1"/>
            </p:cNvSpPr>
            <p:nvPr/>
          </p:nvSpPr>
          <p:spPr bwMode="auto">
            <a:xfrm>
              <a:off x="4210389" y="3093974"/>
              <a:ext cx="627203" cy="1428369"/>
            </a:xfrm>
            <a:custGeom>
              <a:avLst/>
              <a:gdLst>
                <a:gd name="T0" fmla="*/ 8134 w 402"/>
                <a:gd name="T1" fmla="*/ 2539 h 840"/>
                <a:gd name="T2" fmla="*/ 7335 w 402"/>
                <a:gd name="T3" fmla="*/ 3336 h 840"/>
                <a:gd name="T4" fmla="*/ 6940 w 402"/>
                <a:gd name="T5" fmla="*/ 3609 h 840"/>
                <a:gd name="T6" fmla="*/ 6752 w 402"/>
                <a:gd name="T7" fmla="*/ 3996 h 840"/>
                <a:gd name="T8" fmla="*/ 6752 w 402"/>
                <a:gd name="T9" fmla="*/ 4217 h 840"/>
                <a:gd name="T10" fmla="*/ 6699 w 402"/>
                <a:gd name="T11" fmla="*/ 4818 h 840"/>
                <a:gd name="T12" fmla="*/ 6897 w 402"/>
                <a:gd name="T13" fmla="*/ 5772 h 840"/>
                <a:gd name="T14" fmla="*/ 6966 w 402"/>
                <a:gd name="T15" fmla="*/ 5921 h 840"/>
                <a:gd name="T16" fmla="*/ 7006 w 402"/>
                <a:gd name="T17" fmla="*/ 6027 h 840"/>
                <a:gd name="T18" fmla="*/ 6940 w 402"/>
                <a:gd name="T19" fmla="*/ 6222 h 840"/>
                <a:gd name="T20" fmla="*/ 6884 w 402"/>
                <a:gd name="T21" fmla="*/ 6382 h 840"/>
                <a:gd name="T22" fmla="*/ 6699 w 402"/>
                <a:gd name="T23" fmla="*/ 6434 h 840"/>
                <a:gd name="T24" fmla="*/ 6547 w 402"/>
                <a:gd name="T25" fmla="*/ 6628 h 840"/>
                <a:gd name="T26" fmla="*/ 6809 w 402"/>
                <a:gd name="T27" fmla="*/ 6676 h 840"/>
                <a:gd name="T28" fmla="*/ 6897 w 402"/>
                <a:gd name="T29" fmla="*/ 6952 h 840"/>
                <a:gd name="T30" fmla="*/ 6699 w 402"/>
                <a:gd name="T31" fmla="*/ 7001 h 840"/>
                <a:gd name="T32" fmla="*/ 6168 w 402"/>
                <a:gd name="T33" fmla="*/ 6780 h 840"/>
                <a:gd name="T34" fmla="*/ 5955 w 402"/>
                <a:gd name="T35" fmla="*/ 6747 h 840"/>
                <a:gd name="T36" fmla="*/ 5583 w 402"/>
                <a:gd name="T37" fmla="*/ 6802 h 840"/>
                <a:gd name="T38" fmla="*/ 5294 w 402"/>
                <a:gd name="T39" fmla="*/ 6804 h 840"/>
                <a:gd name="T40" fmla="*/ 5043 w 402"/>
                <a:gd name="T41" fmla="*/ 6804 h 840"/>
                <a:gd name="T42" fmla="*/ 3194 w 402"/>
                <a:gd name="T43" fmla="*/ 6804 h 840"/>
                <a:gd name="T44" fmla="*/ 2470 w 402"/>
                <a:gd name="T45" fmla="*/ 6770 h 840"/>
                <a:gd name="T46" fmla="*/ 1907 w 402"/>
                <a:gd name="T47" fmla="*/ 6420 h 840"/>
                <a:gd name="T48" fmla="*/ 1737 w 402"/>
                <a:gd name="T49" fmla="*/ 6534 h 840"/>
                <a:gd name="T50" fmla="*/ 259 w 402"/>
                <a:gd name="T51" fmla="*/ 6251 h 840"/>
                <a:gd name="T52" fmla="*/ 576 w 402"/>
                <a:gd name="T53" fmla="*/ 5967 h 840"/>
                <a:gd name="T54" fmla="*/ 111 w 402"/>
                <a:gd name="T55" fmla="*/ 5828 h 840"/>
                <a:gd name="T56" fmla="*/ 125 w 402"/>
                <a:gd name="T57" fmla="*/ 5671 h 840"/>
                <a:gd name="T58" fmla="*/ 192 w 402"/>
                <a:gd name="T59" fmla="*/ 5510 h 840"/>
                <a:gd name="T60" fmla="*/ 561 w 402"/>
                <a:gd name="T61" fmla="*/ 5224 h 840"/>
                <a:gd name="T62" fmla="*/ 824 w 402"/>
                <a:gd name="T63" fmla="*/ 5043 h 840"/>
                <a:gd name="T64" fmla="*/ 1283 w 402"/>
                <a:gd name="T65" fmla="*/ 5076 h 840"/>
                <a:gd name="T66" fmla="*/ 1834 w 402"/>
                <a:gd name="T67" fmla="*/ 4848 h 840"/>
                <a:gd name="T68" fmla="*/ 1737 w 402"/>
                <a:gd name="T69" fmla="*/ 4758 h 840"/>
                <a:gd name="T70" fmla="*/ 1376 w 402"/>
                <a:gd name="T71" fmla="*/ 4560 h 840"/>
                <a:gd name="T72" fmla="*/ 1474 w 402"/>
                <a:gd name="T73" fmla="*/ 4199 h 840"/>
                <a:gd name="T74" fmla="*/ 1188 w 402"/>
                <a:gd name="T75" fmla="*/ 3996 h 840"/>
                <a:gd name="T76" fmla="*/ 1623 w 402"/>
                <a:gd name="T77" fmla="*/ 3944 h 840"/>
                <a:gd name="T78" fmla="*/ 1962 w 402"/>
                <a:gd name="T79" fmla="*/ 3833 h 840"/>
                <a:gd name="T80" fmla="*/ 2611 w 402"/>
                <a:gd name="T81" fmla="*/ 3721 h 840"/>
                <a:gd name="T82" fmla="*/ 2649 w 402"/>
                <a:gd name="T83" fmla="*/ 3586 h 840"/>
                <a:gd name="T84" fmla="*/ 2763 w 402"/>
                <a:gd name="T85" fmla="*/ 3382 h 840"/>
                <a:gd name="T86" fmla="*/ 3250 w 402"/>
                <a:gd name="T87" fmla="*/ 3361 h 840"/>
                <a:gd name="T88" fmla="*/ 4672 w 402"/>
                <a:gd name="T89" fmla="*/ 2825 h 840"/>
                <a:gd name="T90" fmla="*/ 4203 w 402"/>
                <a:gd name="T91" fmla="*/ 2238 h 840"/>
                <a:gd name="T92" fmla="*/ 3636 w 402"/>
                <a:gd name="T93" fmla="*/ 2128 h 840"/>
                <a:gd name="T94" fmla="*/ 3306 w 402"/>
                <a:gd name="T95" fmla="*/ 2194 h 840"/>
                <a:gd name="T96" fmla="*/ 2582 w 402"/>
                <a:gd name="T97" fmla="*/ 1920 h 840"/>
                <a:gd name="T98" fmla="*/ 2154 w 402"/>
                <a:gd name="T99" fmla="*/ 1760 h 840"/>
                <a:gd name="T100" fmla="*/ 1874 w 402"/>
                <a:gd name="T101" fmla="*/ 1491 h 840"/>
                <a:gd name="T102" fmla="*/ 1244 w 402"/>
                <a:gd name="T103" fmla="*/ 1304 h 840"/>
                <a:gd name="T104" fmla="*/ 1348 w 402"/>
                <a:gd name="T105" fmla="*/ 1058 h 840"/>
                <a:gd name="T106" fmla="*/ 1188 w 402"/>
                <a:gd name="T107" fmla="*/ 872 h 840"/>
                <a:gd name="T108" fmla="*/ 1169 w 402"/>
                <a:gd name="T109" fmla="*/ 719 h 840"/>
                <a:gd name="T110" fmla="*/ 576 w 402"/>
                <a:gd name="T111" fmla="*/ 194 h 840"/>
                <a:gd name="T112" fmla="*/ 1726 w 402"/>
                <a:gd name="T113" fmla="*/ 288 h 840"/>
                <a:gd name="T114" fmla="*/ 2649 w 402"/>
                <a:gd name="T115" fmla="*/ 1476 h 840"/>
                <a:gd name="T116" fmla="*/ 4006 w 402"/>
                <a:gd name="T117" fmla="*/ 1873 h 840"/>
                <a:gd name="T118" fmla="*/ 5174 w 402"/>
                <a:gd name="T119" fmla="*/ 2084 h 840"/>
                <a:gd name="T120" fmla="*/ 7680 w 402"/>
                <a:gd name="T121" fmla="*/ 2328 h 8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2"/>
                <a:gd name="T184" fmla="*/ 0 h 840"/>
                <a:gd name="T185" fmla="*/ 402 w 402"/>
                <a:gd name="T186" fmla="*/ 840 h 8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2" h="840">
                  <a:moveTo>
                    <a:pt x="402" y="258"/>
                  </a:moveTo>
                  <a:lnTo>
                    <a:pt x="399" y="288"/>
                  </a:lnTo>
                  <a:lnTo>
                    <a:pt x="397" y="296"/>
                  </a:lnTo>
                  <a:lnTo>
                    <a:pt x="397" y="303"/>
                  </a:lnTo>
                  <a:lnTo>
                    <a:pt x="391" y="335"/>
                  </a:lnTo>
                  <a:lnTo>
                    <a:pt x="385" y="344"/>
                  </a:lnTo>
                  <a:lnTo>
                    <a:pt x="373" y="366"/>
                  </a:lnTo>
                  <a:lnTo>
                    <a:pt x="358" y="398"/>
                  </a:lnTo>
                  <a:lnTo>
                    <a:pt x="349" y="423"/>
                  </a:lnTo>
                  <a:lnTo>
                    <a:pt x="348" y="423"/>
                  </a:lnTo>
                  <a:lnTo>
                    <a:pt x="340" y="429"/>
                  </a:lnTo>
                  <a:lnTo>
                    <a:pt x="339" y="431"/>
                  </a:lnTo>
                  <a:lnTo>
                    <a:pt x="331" y="447"/>
                  </a:lnTo>
                  <a:lnTo>
                    <a:pt x="331" y="450"/>
                  </a:lnTo>
                  <a:lnTo>
                    <a:pt x="333" y="462"/>
                  </a:lnTo>
                  <a:lnTo>
                    <a:pt x="330" y="477"/>
                  </a:lnTo>
                  <a:lnTo>
                    <a:pt x="327" y="477"/>
                  </a:lnTo>
                  <a:lnTo>
                    <a:pt x="316" y="488"/>
                  </a:lnTo>
                  <a:lnTo>
                    <a:pt x="322" y="501"/>
                  </a:lnTo>
                  <a:lnTo>
                    <a:pt x="330" y="504"/>
                  </a:lnTo>
                  <a:lnTo>
                    <a:pt x="331" y="518"/>
                  </a:lnTo>
                  <a:lnTo>
                    <a:pt x="322" y="564"/>
                  </a:lnTo>
                  <a:lnTo>
                    <a:pt x="322" y="569"/>
                  </a:lnTo>
                  <a:lnTo>
                    <a:pt x="327" y="575"/>
                  </a:lnTo>
                  <a:lnTo>
                    <a:pt x="325" y="581"/>
                  </a:lnTo>
                  <a:lnTo>
                    <a:pt x="328" y="623"/>
                  </a:lnTo>
                  <a:lnTo>
                    <a:pt x="327" y="627"/>
                  </a:lnTo>
                  <a:lnTo>
                    <a:pt x="337" y="690"/>
                  </a:lnTo>
                  <a:lnTo>
                    <a:pt x="339" y="695"/>
                  </a:lnTo>
                  <a:lnTo>
                    <a:pt x="339" y="699"/>
                  </a:lnTo>
                  <a:lnTo>
                    <a:pt x="339" y="702"/>
                  </a:lnTo>
                  <a:lnTo>
                    <a:pt x="340" y="707"/>
                  </a:lnTo>
                  <a:lnTo>
                    <a:pt x="342" y="710"/>
                  </a:lnTo>
                  <a:lnTo>
                    <a:pt x="342" y="714"/>
                  </a:lnTo>
                  <a:lnTo>
                    <a:pt x="342" y="717"/>
                  </a:lnTo>
                  <a:lnTo>
                    <a:pt x="343" y="720"/>
                  </a:lnTo>
                  <a:lnTo>
                    <a:pt x="345" y="737"/>
                  </a:lnTo>
                  <a:lnTo>
                    <a:pt x="343" y="737"/>
                  </a:lnTo>
                  <a:lnTo>
                    <a:pt x="340" y="738"/>
                  </a:lnTo>
                  <a:lnTo>
                    <a:pt x="339" y="743"/>
                  </a:lnTo>
                  <a:lnTo>
                    <a:pt x="337" y="752"/>
                  </a:lnTo>
                  <a:lnTo>
                    <a:pt x="339" y="755"/>
                  </a:lnTo>
                  <a:lnTo>
                    <a:pt x="339" y="759"/>
                  </a:lnTo>
                  <a:lnTo>
                    <a:pt x="336" y="762"/>
                  </a:lnTo>
                  <a:lnTo>
                    <a:pt x="333" y="762"/>
                  </a:lnTo>
                  <a:lnTo>
                    <a:pt x="331" y="764"/>
                  </a:lnTo>
                  <a:lnTo>
                    <a:pt x="330" y="764"/>
                  </a:lnTo>
                  <a:lnTo>
                    <a:pt x="327" y="768"/>
                  </a:lnTo>
                  <a:lnTo>
                    <a:pt x="324" y="776"/>
                  </a:lnTo>
                  <a:lnTo>
                    <a:pt x="327" y="777"/>
                  </a:lnTo>
                  <a:lnTo>
                    <a:pt x="324" y="780"/>
                  </a:lnTo>
                  <a:lnTo>
                    <a:pt x="319" y="792"/>
                  </a:lnTo>
                  <a:lnTo>
                    <a:pt x="325" y="801"/>
                  </a:lnTo>
                  <a:lnTo>
                    <a:pt x="328" y="801"/>
                  </a:lnTo>
                  <a:lnTo>
                    <a:pt x="330" y="798"/>
                  </a:lnTo>
                  <a:lnTo>
                    <a:pt x="333" y="798"/>
                  </a:lnTo>
                  <a:lnTo>
                    <a:pt x="333" y="809"/>
                  </a:lnTo>
                  <a:lnTo>
                    <a:pt x="334" y="815"/>
                  </a:lnTo>
                  <a:lnTo>
                    <a:pt x="336" y="824"/>
                  </a:lnTo>
                  <a:lnTo>
                    <a:pt x="337" y="830"/>
                  </a:lnTo>
                  <a:lnTo>
                    <a:pt x="340" y="834"/>
                  </a:lnTo>
                  <a:lnTo>
                    <a:pt x="342" y="839"/>
                  </a:lnTo>
                  <a:lnTo>
                    <a:pt x="334" y="840"/>
                  </a:lnTo>
                  <a:lnTo>
                    <a:pt x="327" y="836"/>
                  </a:lnTo>
                  <a:lnTo>
                    <a:pt x="315" y="825"/>
                  </a:lnTo>
                  <a:lnTo>
                    <a:pt x="310" y="819"/>
                  </a:lnTo>
                  <a:lnTo>
                    <a:pt x="306" y="818"/>
                  </a:lnTo>
                  <a:lnTo>
                    <a:pt x="301" y="810"/>
                  </a:lnTo>
                  <a:lnTo>
                    <a:pt x="300" y="809"/>
                  </a:lnTo>
                  <a:lnTo>
                    <a:pt x="294" y="807"/>
                  </a:lnTo>
                  <a:lnTo>
                    <a:pt x="292" y="806"/>
                  </a:lnTo>
                  <a:lnTo>
                    <a:pt x="291" y="806"/>
                  </a:lnTo>
                  <a:lnTo>
                    <a:pt x="285" y="810"/>
                  </a:lnTo>
                  <a:lnTo>
                    <a:pt x="283" y="815"/>
                  </a:lnTo>
                  <a:lnTo>
                    <a:pt x="276" y="813"/>
                  </a:lnTo>
                  <a:lnTo>
                    <a:pt x="273" y="812"/>
                  </a:lnTo>
                  <a:lnTo>
                    <a:pt x="265" y="813"/>
                  </a:lnTo>
                  <a:lnTo>
                    <a:pt x="261" y="815"/>
                  </a:lnTo>
                  <a:lnTo>
                    <a:pt x="262" y="812"/>
                  </a:lnTo>
                  <a:lnTo>
                    <a:pt x="258" y="813"/>
                  </a:lnTo>
                  <a:lnTo>
                    <a:pt x="258" y="812"/>
                  </a:lnTo>
                  <a:lnTo>
                    <a:pt x="250" y="812"/>
                  </a:lnTo>
                  <a:lnTo>
                    <a:pt x="247" y="813"/>
                  </a:lnTo>
                  <a:lnTo>
                    <a:pt x="246" y="813"/>
                  </a:lnTo>
                  <a:lnTo>
                    <a:pt x="195" y="818"/>
                  </a:lnTo>
                  <a:lnTo>
                    <a:pt x="196" y="815"/>
                  </a:lnTo>
                  <a:lnTo>
                    <a:pt x="175" y="818"/>
                  </a:lnTo>
                  <a:lnTo>
                    <a:pt x="156" y="813"/>
                  </a:lnTo>
                  <a:lnTo>
                    <a:pt x="148" y="815"/>
                  </a:lnTo>
                  <a:lnTo>
                    <a:pt x="138" y="813"/>
                  </a:lnTo>
                  <a:lnTo>
                    <a:pt x="130" y="812"/>
                  </a:lnTo>
                  <a:lnTo>
                    <a:pt x="121" y="809"/>
                  </a:lnTo>
                  <a:lnTo>
                    <a:pt x="117" y="803"/>
                  </a:lnTo>
                  <a:lnTo>
                    <a:pt x="115" y="791"/>
                  </a:lnTo>
                  <a:lnTo>
                    <a:pt x="109" y="777"/>
                  </a:lnTo>
                  <a:lnTo>
                    <a:pt x="93" y="767"/>
                  </a:lnTo>
                  <a:lnTo>
                    <a:pt x="84" y="765"/>
                  </a:lnTo>
                  <a:lnTo>
                    <a:pt x="84" y="768"/>
                  </a:lnTo>
                  <a:lnTo>
                    <a:pt x="87" y="776"/>
                  </a:lnTo>
                  <a:lnTo>
                    <a:pt x="85" y="780"/>
                  </a:lnTo>
                  <a:lnTo>
                    <a:pt x="37" y="761"/>
                  </a:lnTo>
                  <a:lnTo>
                    <a:pt x="18" y="756"/>
                  </a:lnTo>
                  <a:lnTo>
                    <a:pt x="16" y="753"/>
                  </a:lnTo>
                  <a:lnTo>
                    <a:pt x="13" y="747"/>
                  </a:lnTo>
                  <a:lnTo>
                    <a:pt x="16" y="731"/>
                  </a:lnTo>
                  <a:lnTo>
                    <a:pt x="25" y="729"/>
                  </a:lnTo>
                  <a:lnTo>
                    <a:pt x="27" y="728"/>
                  </a:lnTo>
                  <a:lnTo>
                    <a:pt x="28" y="713"/>
                  </a:lnTo>
                  <a:lnTo>
                    <a:pt x="18" y="702"/>
                  </a:lnTo>
                  <a:lnTo>
                    <a:pt x="16" y="698"/>
                  </a:lnTo>
                  <a:lnTo>
                    <a:pt x="15" y="693"/>
                  </a:lnTo>
                  <a:lnTo>
                    <a:pt x="5" y="696"/>
                  </a:lnTo>
                  <a:lnTo>
                    <a:pt x="3" y="695"/>
                  </a:lnTo>
                  <a:lnTo>
                    <a:pt x="0" y="690"/>
                  </a:lnTo>
                  <a:lnTo>
                    <a:pt x="0" y="686"/>
                  </a:lnTo>
                  <a:lnTo>
                    <a:pt x="6" y="678"/>
                  </a:lnTo>
                  <a:lnTo>
                    <a:pt x="5" y="669"/>
                  </a:lnTo>
                  <a:lnTo>
                    <a:pt x="0" y="666"/>
                  </a:lnTo>
                  <a:lnTo>
                    <a:pt x="3" y="662"/>
                  </a:lnTo>
                  <a:lnTo>
                    <a:pt x="9" y="659"/>
                  </a:lnTo>
                  <a:lnTo>
                    <a:pt x="19" y="663"/>
                  </a:lnTo>
                  <a:lnTo>
                    <a:pt x="22" y="663"/>
                  </a:lnTo>
                  <a:lnTo>
                    <a:pt x="27" y="660"/>
                  </a:lnTo>
                  <a:lnTo>
                    <a:pt x="27" y="624"/>
                  </a:lnTo>
                  <a:lnTo>
                    <a:pt x="33" y="608"/>
                  </a:lnTo>
                  <a:lnTo>
                    <a:pt x="34" y="605"/>
                  </a:lnTo>
                  <a:lnTo>
                    <a:pt x="39" y="603"/>
                  </a:lnTo>
                  <a:lnTo>
                    <a:pt x="40" y="603"/>
                  </a:lnTo>
                  <a:lnTo>
                    <a:pt x="46" y="603"/>
                  </a:lnTo>
                  <a:lnTo>
                    <a:pt x="49" y="602"/>
                  </a:lnTo>
                  <a:lnTo>
                    <a:pt x="52" y="602"/>
                  </a:lnTo>
                  <a:lnTo>
                    <a:pt x="63" y="606"/>
                  </a:lnTo>
                  <a:lnTo>
                    <a:pt x="67" y="605"/>
                  </a:lnTo>
                  <a:lnTo>
                    <a:pt x="73" y="597"/>
                  </a:lnTo>
                  <a:lnTo>
                    <a:pt x="88" y="596"/>
                  </a:lnTo>
                  <a:lnTo>
                    <a:pt x="90" y="579"/>
                  </a:lnTo>
                  <a:lnTo>
                    <a:pt x="93" y="576"/>
                  </a:lnTo>
                  <a:lnTo>
                    <a:pt x="91" y="573"/>
                  </a:lnTo>
                  <a:lnTo>
                    <a:pt x="88" y="573"/>
                  </a:lnTo>
                  <a:lnTo>
                    <a:pt x="85" y="569"/>
                  </a:lnTo>
                  <a:lnTo>
                    <a:pt x="75" y="561"/>
                  </a:lnTo>
                  <a:lnTo>
                    <a:pt x="73" y="558"/>
                  </a:lnTo>
                  <a:lnTo>
                    <a:pt x="70" y="558"/>
                  </a:lnTo>
                  <a:lnTo>
                    <a:pt x="67" y="545"/>
                  </a:lnTo>
                  <a:lnTo>
                    <a:pt x="67" y="530"/>
                  </a:lnTo>
                  <a:lnTo>
                    <a:pt x="73" y="516"/>
                  </a:lnTo>
                  <a:lnTo>
                    <a:pt x="76" y="510"/>
                  </a:lnTo>
                  <a:lnTo>
                    <a:pt x="72" y="501"/>
                  </a:lnTo>
                  <a:lnTo>
                    <a:pt x="69" y="488"/>
                  </a:lnTo>
                  <a:lnTo>
                    <a:pt x="57" y="486"/>
                  </a:lnTo>
                  <a:lnTo>
                    <a:pt x="55" y="485"/>
                  </a:lnTo>
                  <a:lnTo>
                    <a:pt x="58" y="477"/>
                  </a:lnTo>
                  <a:lnTo>
                    <a:pt x="69" y="471"/>
                  </a:lnTo>
                  <a:lnTo>
                    <a:pt x="75" y="471"/>
                  </a:lnTo>
                  <a:lnTo>
                    <a:pt x="75" y="473"/>
                  </a:lnTo>
                  <a:lnTo>
                    <a:pt x="79" y="471"/>
                  </a:lnTo>
                  <a:lnTo>
                    <a:pt x="84" y="468"/>
                  </a:lnTo>
                  <a:lnTo>
                    <a:pt x="85" y="462"/>
                  </a:lnTo>
                  <a:lnTo>
                    <a:pt x="88" y="459"/>
                  </a:lnTo>
                  <a:lnTo>
                    <a:pt x="96" y="458"/>
                  </a:lnTo>
                  <a:lnTo>
                    <a:pt x="103" y="450"/>
                  </a:lnTo>
                  <a:lnTo>
                    <a:pt x="108" y="446"/>
                  </a:lnTo>
                  <a:lnTo>
                    <a:pt x="117" y="444"/>
                  </a:lnTo>
                  <a:lnTo>
                    <a:pt x="127" y="444"/>
                  </a:lnTo>
                  <a:lnTo>
                    <a:pt x="129" y="441"/>
                  </a:lnTo>
                  <a:lnTo>
                    <a:pt x="127" y="440"/>
                  </a:lnTo>
                  <a:lnTo>
                    <a:pt x="127" y="431"/>
                  </a:lnTo>
                  <a:lnTo>
                    <a:pt x="129" y="428"/>
                  </a:lnTo>
                  <a:lnTo>
                    <a:pt x="127" y="422"/>
                  </a:lnTo>
                  <a:lnTo>
                    <a:pt x="127" y="414"/>
                  </a:lnTo>
                  <a:lnTo>
                    <a:pt x="135" y="410"/>
                  </a:lnTo>
                  <a:lnTo>
                    <a:pt x="135" y="404"/>
                  </a:lnTo>
                  <a:lnTo>
                    <a:pt x="138" y="404"/>
                  </a:lnTo>
                  <a:lnTo>
                    <a:pt x="145" y="404"/>
                  </a:lnTo>
                  <a:lnTo>
                    <a:pt x="151" y="407"/>
                  </a:lnTo>
                  <a:lnTo>
                    <a:pt x="159" y="401"/>
                  </a:lnTo>
                  <a:lnTo>
                    <a:pt x="162" y="401"/>
                  </a:lnTo>
                  <a:lnTo>
                    <a:pt x="198" y="371"/>
                  </a:lnTo>
                  <a:lnTo>
                    <a:pt x="228" y="347"/>
                  </a:lnTo>
                  <a:lnTo>
                    <a:pt x="228" y="338"/>
                  </a:lnTo>
                  <a:lnTo>
                    <a:pt x="208" y="336"/>
                  </a:lnTo>
                  <a:lnTo>
                    <a:pt x="207" y="323"/>
                  </a:lnTo>
                  <a:lnTo>
                    <a:pt x="205" y="314"/>
                  </a:lnTo>
                  <a:lnTo>
                    <a:pt x="205" y="267"/>
                  </a:lnTo>
                  <a:lnTo>
                    <a:pt x="204" y="257"/>
                  </a:lnTo>
                  <a:lnTo>
                    <a:pt x="195" y="254"/>
                  </a:lnTo>
                  <a:lnTo>
                    <a:pt x="181" y="252"/>
                  </a:lnTo>
                  <a:lnTo>
                    <a:pt x="178" y="254"/>
                  </a:lnTo>
                  <a:lnTo>
                    <a:pt x="171" y="255"/>
                  </a:lnTo>
                  <a:lnTo>
                    <a:pt x="169" y="258"/>
                  </a:lnTo>
                  <a:lnTo>
                    <a:pt x="165" y="263"/>
                  </a:lnTo>
                  <a:lnTo>
                    <a:pt x="162" y="261"/>
                  </a:lnTo>
                  <a:lnTo>
                    <a:pt x="153" y="248"/>
                  </a:lnTo>
                  <a:lnTo>
                    <a:pt x="142" y="248"/>
                  </a:lnTo>
                  <a:lnTo>
                    <a:pt x="130" y="249"/>
                  </a:lnTo>
                  <a:lnTo>
                    <a:pt x="126" y="230"/>
                  </a:lnTo>
                  <a:lnTo>
                    <a:pt x="121" y="227"/>
                  </a:lnTo>
                  <a:lnTo>
                    <a:pt x="112" y="216"/>
                  </a:lnTo>
                  <a:lnTo>
                    <a:pt x="109" y="215"/>
                  </a:lnTo>
                  <a:lnTo>
                    <a:pt x="105" y="210"/>
                  </a:lnTo>
                  <a:lnTo>
                    <a:pt x="99" y="210"/>
                  </a:lnTo>
                  <a:lnTo>
                    <a:pt x="96" y="197"/>
                  </a:lnTo>
                  <a:lnTo>
                    <a:pt x="97" y="182"/>
                  </a:lnTo>
                  <a:lnTo>
                    <a:pt x="91" y="177"/>
                  </a:lnTo>
                  <a:lnTo>
                    <a:pt x="94" y="165"/>
                  </a:lnTo>
                  <a:lnTo>
                    <a:pt x="73" y="158"/>
                  </a:lnTo>
                  <a:lnTo>
                    <a:pt x="64" y="158"/>
                  </a:lnTo>
                  <a:lnTo>
                    <a:pt x="61" y="156"/>
                  </a:lnTo>
                  <a:lnTo>
                    <a:pt x="63" y="138"/>
                  </a:lnTo>
                  <a:lnTo>
                    <a:pt x="69" y="132"/>
                  </a:lnTo>
                  <a:lnTo>
                    <a:pt x="69" y="129"/>
                  </a:lnTo>
                  <a:lnTo>
                    <a:pt x="66" y="126"/>
                  </a:lnTo>
                  <a:lnTo>
                    <a:pt x="64" y="123"/>
                  </a:lnTo>
                  <a:lnTo>
                    <a:pt x="51" y="117"/>
                  </a:lnTo>
                  <a:lnTo>
                    <a:pt x="52" y="110"/>
                  </a:lnTo>
                  <a:lnTo>
                    <a:pt x="58" y="104"/>
                  </a:lnTo>
                  <a:lnTo>
                    <a:pt x="60" y="93"/>
                  </a:lnTo>
                  <a:lnTo>
                    <a:pt x="58" y="92"/>
                  </a:lnTo>
                  <a:lnTo>
                    <a:pt x="60" y="89"/>
                  </a:lnTo>
                  <a:lnTo>
                    <a:pt x="57" y="86"/>
                  </a:lnTo>
                  <a:lnTo>
                    <a:pt x="49" y="68"/>
                  </a:lnTo>
                  <a:lnTo>
                    <a:pt x="46" y="42"/>
                  </a:lnTo>
                  <a:lnTo>
                    <a:pt x="34" y="36"/>
                  </a:lnTo>
                  <a:lnTo>
                    <a:pt x="28" y="23"/>
                  </a:lnTo>
                  <a:lnTo>
                    <a:pt x="48" y="0"/>
                  </a:lnTo>
                  <a:lnTo>
                    <a:pt x="51" y="3"/>
                  </a:lnTo>
                  <a:lnTo>
                    <a:pt x="67" y="14"/>
                  </a:lnTo>
                  <a:lnTo>
                    <a:pt x="84" y="35"/>
                  </a:lnTo>
                  <a:lnTo>
                    <a:pt x="90" y="71"/>
                  </a:lnTo>
                  <a:lnTo>
                    <a:pt x="97" y="110"/>
                  </a:lnTo>
                  <a:lnTo>
                    <a:pt x="115" y="135"/>
                  </a:lnTo>
                  <a:lnTo>
                    <a:pt x="129" y="176"/>
                  </a:lnTo>
                  <a:lnTo>
                    <a:pt x="151" y="201"/>
                  </a:lnTo>
                  <a:lnTo>
                    <a:pt x="186" y="212"/>
                  </a:lnTo>
                  <a:lnTo>
                    <a:pt x="186" y="216"/>
                  </a:lnTo>
                  <a:lnTo>
                    <a:pt x="195" y="224"/>
                  </a:lnTo>
                  <a:lnTo>
                    <a:pt x="208" y="222"/>
                  </a:lnTo>
                  <a:lnTo>
                    <a:pt x="243" y="242"/>
                  </a:lnTo>
                  <a:lnTo>
                    <a:pt x="249" y="242"/>
                  </a:lnTo>
                  <a:lnTo>
                    <a:pt x="253" y="249"/>
                  </a:lnTo>
                  <a:lnTo>
                    <a:pt x="306" y="249"/>
                  </a:lnTo>
                  <a:lnTo>
                    <a:pt x="339" y="260"/>
                  </a:lnTo>
                  <a:lnTo>
                    <a:pt x="355" y="275"/>
                  </a:lnTo>
                  <a:lnTo>
                    <a:pt x="375" y="278"/>
                  </a:lnTo>
                  <a:lnTo>
                    <a:pt x="402" y="25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21" name="Freeform 64" descr="Papel seda azul"/>
            <p:cNvSpPr>
              <a:spLocks noChangeAspect="1"/>
            </p:cNvSpPr>
            <p:nvPr/>
          </p:nvSpPr>
          <p:spPr bwMode="auto">
            <a:xfrm>
              <a:off x="3323531" y="3761201"/>
              <a:ext cx="739839" cy="1049900"/>
            </a:xfrm>
            <a:custGeom>
              <a:avLst/>
              <a:gdLst>
                <a:gd name="T0" fmla="*/ 949 w 474"/>
                <a:gd name="T1" fmla="*/ 3427 h 618"/>
                <a:gd name="T2" fmla="*/ 1426 w 474"/>
                <a:gd name="T3" fmla="*/ 3076 h 618"/>
                <a:gd name="T4" fmla="*/ 1102 w 474"/>
                <a:gd name="T5" fmla="*/ 3401 h 618"/>
                <a:gd name="T6" fmla="*/ 1318 w 474"/>
                <a:gd name="T7" fmla="*/ 3518 h 618"/>
                <a:gd name="T8" fmla="*/ 1814 w 474"/>
                <a:gd name="T9" fmla="*/ 3278 h 618"/>
                <a:gd name="T10" fmla="*/ 1688 w 474"/>
                <a:gd name="T11" fmla="*/ 3824 h 618"/>
                <a:gd name="T12" fmla="*/ 2284 w 474"/>
                <a:gd name="T13" fmla="*/ 3709 h 618"/>
                <a:gd name="T14" fmla="*/ 2553 w 474"/>
                <a:gd name="T15" fmla="*/ 3450 h 618"/>
                <a:gd name="T16" fmla="*/ 3271 w 474"/>
                <a:gd name="T17" fmla="*/ 3585 h 618"/>
                <a:gd name="T18" fmla="*/ 2963 w 474"/>
                <a:gd name="T19" fmla="*/ 3973 h 618"/>
                <a:gd name="T20" fmla="*/ 2471 w 474"/>
                <a:gd name="T21" fmla="*/ 4098 h 618"/>
                <a:gd name="T22" fmla="*/ 1814 w 474"/>
                <a:gd name="T23" fmla="*/ 4226 h 618"/>
                <a:gd name="T24" fmla="*/ 1735 w 474"/>
                <a:gd name="T25" fmla="*/ 4345 h 618"/>
                <a:gd name="T26" fmla="*/ 1814 w 474"/>
                <a:gd name="T27" fmla="*/ 4518 h 618"/>
                <a:gd name="T28" fmla="*/ 1378 w 474"/>
                <a:gd name="T29" fmla="*/ 4621 h 618"/>
                <a:gd name="T30" fmla="*/ 1378 w 474"/>
                <a:gd name="T31" fmla="*/ 4935 h 618"/>
                <a:gd name="T32" fmla="*/ 2617 w 474"/>
                <a:gd name="T33" fmla="*/ 5116 h 618"/>
                <a:gd name="T34" fmla="*/ 3533 w 474"/>
                <a:gd name="T35" fmla="*/ 5067 h 618"/>
                <a:gd name="T36" fmla="*/ 4159 w 474"/>
                <a:gd name="T37" fmla="*/ 4894 h 618"/>
                <a:gd name="T38" fmla="*/ 4694 w 474"/>
                <a:gd name="T39" fmla="*/ 4745 h 618"/>
                <a:gd name="T40" fmla="*/ 4700 w 474"/>
                <a:gd name="T41" fmla="*/ 4587 h 618"/>
                <a:gd name="T42" fmla="*/ 3965 w 474"/>
                <a:gd name="T43" fmla="*/ 4345 h 618"/>
                <a:gd name="T44" fmla="*/ 4263 w 474"/>
                <a:gd name="T45" fmla="*/ 3869 h 618"/>
                <a:gd name="T46" fmla="*/ 5022 w 474"/>
                <a:gd name="T47" fmla="*/ 3647 h 618"/>
                <a:gd name="T48" fmla="*/ 5612 w 474"/>
                <a:gd name="T49" fmla="*/ 3555 h 618"/>
                <a:gd name="T50" fmla="*/ 5935 w 474"/>
                <a:gd name="T51" fmla="*/ 3427 h 618"/>
                <a:gd name="T52" fmla="*/ 6560 w 474"/>
                <a:gd name="T53" fmla="*/ 3677 h 618"/>
                <a:gd name="T54" fmla="*/ 6907 w 474"/>
                <a:gd name="T55" fmla="*/ 3915 h 618"/>
                <a:gd name="T56" fmla="*/ 7421 w 474"/>
                <a:gd name="T57" fmla="*/ 3957 h 618"/>
                <a:gd name="T58" fmla="*/ 8145 w 474"/>
                <a:gd name="T59" fmla="*/ 4144 h 618"/>
                <a:gd name="T60" fmla="*/ 8703 w 474"/>
                <a:gd name="T61" fmla="*/ 3753 h 618"/>
                <a:gd name="T62" fmla="*/ 8599 w 474"/>
                <a:gd name="T63" fmla="*/ 3512 h 618"/>
                <a:gd name="T64" fmla="*/ 8731 w 474"/>
                <a:gd name="T65" fmla="*/ 3206 h 618"/>
                <a:gd name="T66" fmla="*/ 8457 w 474"/>
                <a:gd name="T67" fmla="*/ 3055 h 618"/>
                <a:gd name="T68" fmla="*/ 7800 w 474"/>
                <a:gd name="T69" fmla="*/ 3230 h 618"/>
                <a:gd name="T70" fmla="*/ 7359 w 474"/>
                <a:gd name="T71" fmla="*/ 3315 h 618"/>
                <a:gd name="T72" fmla="*/ 6632 w 474"/>
                <a:gd name="T73" fmla="*/ 3060 h 618"/>
                <a:gd name="T74" fmla="*/ 6187 w 474"/>
                <a:gd name="T75" fmla="*/ 2979 h 618"/>
                <a:gd name="T76" fmla="*/ 5825 w 474"/>
                <a:gd name="T77" fmla="*/ 2483 h 618"/>
                <a:gd name="T78" fmla="*/ 5711 w 474"/>
                <a:gd name="T79" fmla="*/ 2333 h 618"/>
                <a:gd name="T80" fmla="*/ 6561 w 474"/>
                <a:gd name="T81" fmla="*/ 2189 h 618"/>
                <a:gd name="T82" fmla="*/ 8182 w 474"/>
                <a:gd name="T83" fmla="*/ 1686 h 618"/>
                <a:gd name="T84" fmla="*/ 8637 w 474"/>
                <a:gd name="T85" fmla="*/ 1168 h 618"/>
                <a:gd name="T86" fmla="*/ 9228 w 474"/>
                <a:gd name="T87" fmla="*/ 926 h 618"/>
                <a:gd name="T88" fmla="*/ 9688 w 474"/>
                <a:gd name="T89" fmla="*/ 744 h 618"/>
                <a:gd name="T90" fmla="*/ 9485 w 474"/>
                <a:gd name="T91" fmla="*/ 671 h 618"/>
                <a:gd name="T92" fmla="*/ 8516 w 474"/>
                <a:gd name="T93" fmla="*/ 362 h 618"/>
                <a:gd name="T94" fmla="*/ 7917 w 474"/>
                <a:gd name="T95" fmla="*/ 439 h 618"/>
                <a:gd name="T96" fmla="*/ 7613 w 474"/>
                <a:gd name="T97" fmla="*/ 313 h 618"/>
                <a:gd name="T98" fmla="*/ 7359 w 474"/>
                <a:gd name="T99" fmla="*/ 269 h 618"/>
                <a:gd name="T100" fmla="*/ 7060 w 474"/>
                <a:gd name="T101" fmla="*/ 151 h 618"/>
                <a:gd name="T102" fmla="*/ 6179 w 474"/>
                <a:gd name="T103" fmla="*/ 70 h 618"/>
                <a:gd name="T104" fmla="*/ 4535 w 474"/>
                <a:gd name="T105" fmla="*/ 90 h 618"/>
                <a:gd name="T106" fmla="*/ 5212 w 474"/>
                <a:gd name="T107" fmla="*/ 774 h 618"/>
                <a:gd name="T108" fmla="*/ 4535 w 474"/>
                <a:gd name="T109" fmla="*/ 985 h 618"/>
                <a:gd name="T110" fmla="*/ 3238 w 474"/>
                <a:gd name="T111" fmla="*/ 940 h 618"/>
                <a:gd name="T112" fmla="*/ 2284 w 474"/>
                <a:gd name="T113" fmla="*/ 1060 h 618"/>
                <a:gd name="T114" fmla="*/ 1565 w 474"/>
                <a:gd name="T115" fmla="*/ 1333 h 618"/>
                <a:gd name="T116" fmla="*/ 1023 w 474"/>
                <a:gd name="T117" fmla="*/ 1811 h 618"/>
                <a:gd name="T118" fmla="*/ 675 w 474"/>
                <a:gd name="T119" fmla="*/ 1999 h 618"/>
                <a:gd name="T120" fmla="*/ 199 w 474"/>
                <a:gd name="T121" fmla="*/ 2432 h 6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4"/>
                <a:gd name="T184" fmla="*/ 0 h 618"/>
                <a:gd name="T185" fmla="*/ 474 w 474"/>
                <a:gd name="T186" fmla="*/ 618 h 6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4" h="618">
                  <a:moveTo>
                    <a:pt x="0" y="380"/>
                  </a:moveTo>
                  <a:lnTo>
                    <a:pt x="0" y="393"/>
                  </a:lnTo>
                  <a:lnTo>
                    <a:pt x="3" y="411"/>
                  </a:lnTo>
                  <a:lnTo>
                    <a:pt x="39" y="413"/>
                  </a:lnTo>
                  <a:lnTo>
                    <a:pt x="46" y="413"/>
                  </a:lnTo>
                  <a:lnTo>
                    <a:pt x="46" y="404"/>
                  </a:lnTo>
                  <a:lnTo>
                    <a:pt x="33" y="396"/>
                  </a:lnTo>
                  <a:lnTo>
                    <a:pt x="33" y="365"/>
                  </a:lnTo>
                  <a:lnTo>
                    <a:pt x="34" y="363"/>
                  </a:lnTo>
                  <a:lnTo>
                    <a:pt x="69" y="371"/>
                  </a:lnTo>
                  <a:lnTo>
                    <a:pt x="67" y="389"/>
                  </a:lnTo>
                  <a:lnTo>
                    <a:pt x="55" y="395"/>
                  </a:lnTo>
                  <a:lnTo>
                    <a:pt x="57" y="407"/>
                  </a:lnTo>
                  <a:lnTo>
                    <a:pt x="54" y="408"/>
                  </a:lnTo>
                  <a:lnTo>
                    <a:pt x="54" y="410"/>
                  </a:lnTo>
                  <a:lnTo>
                    <a:pt x="55" y="416"/>
                  </a:lnTo>
                  <a:lnTo>
                    <a:pt x="54" y="447"/>
                  </a:lnTo>
                  <a:lnTo>
                    <a:pt x="60" y="443"/>
                  </a:lnTo>
                  <a:lnTo>
                    <a:pt x="64" y="428"/>
                  </a:lnTo>
                  <a:lnTo>
                    <a:pt x="64" y="425"/>
                  </a:lnTo>
                  <a:lnTo>
                    <a:pt x="67" y="413"/>
                  </a:lnTo>
                  <a:lnTo>
                    <a:pt x="70" y="393"/>
                  </a:lnTo>
                  <a:lnTo>
                    <a:pt x="72" y="392"/>
                  </a:lnTo>
                  <a:lnTo>
                    <a:pt x="76" y="395"/>
                  </a:lnTo>
                  <a:lnTo>
                    <a:pt x="88" y="396"/>
                  </a:lnTo>
                  <a:lnTo>
                    <a:pt x="88" y="398"/>
                  </a:lnTo>
                  <a:lnTo>
                    <a:pt x="93" y="401"/>
                  </a:lnTo>
                  <a:lnTo>
                    <a:pt x="88" y="417"/>
                  </a:lnTo>
                  <a:lnTo>
                    <a:pt x="81" y="441"/>
                  </a:lnTo>
                  <a:lnTo>
                    <a:pt x="82" y="461"/>
                  </a:lnTo>
                  <a:lnTo>
                    <a:pt x="97" y="464"/>
                  </a:lnTo>
                  <a:lnTo>
                    <a:pt x="102" y="462"/>
                  </a:lnTo>
                  <a:lnTo>
                    <a:pt x="103" y="459"/>
                  </a:lnTo>
                  <a:lnTo>
                    <a:pt x="106" y="456"/>
                  </a:lnTo>
                  <a:lnTo>
                    <a:pt x="111" y="447"/>
                  </a:lnTo>
                  <a:lnTo>
                    <a:pt x="111" y="443"/>
                  </a:lnTo>
                  <a:lnTo>
                    <a:pt x="109" y="437"/>
                  </a:lnTo>
                  <a:lnTo>
                    <a:pt x="109" y="428"/>
                  </a:lnTo>
                  <a:lnTo>
                    <a:pt x="120" y="417"/>
                  </a:lnTo>
                  <a:lnTo>
                    <a:pt x="124" y="416"/>
                  </a:lnTo>
                  <a:lnTo>
                    <a:pt x="139" y="416"/>
                  </a:lnTo>
                  <a:lnTo>
                    <a:pt x="147" y="419"/>
                  </a:lnTo>
                  <a:lnTo>
                    <a:pt x="151" y="419"/>
                  </a:lnTo>
                  <a:lnTo>
                    <a:pt x="157" y="425"/>
                  </a:lnTo>
                  <a:lnTo>
                    <a:pt x="159" y="432"/>
                  </a:lnTo>
                  <a:lnTo>
                    <a:pt x="157" y="440"/>
                  </a:lnTo>
                  <a:lnTo>
                    <a:pt x="148" y="455"/>
                  </a:lnTo>
                  <a:lnTo>
                    <a:pt x="144" y="470"/>
                  </a:lnTo>
                  <a:lnTo>
                    <a:pt x="142" y="474"/>
                  </a:lnTo>
                  <a:lnTo>
                    <a:pt x="144" y="480"/>
                  </a:lnTo>
                  <a:lnTo>
                    <a:pt x="139" y="488"/>
                  </a:lnTo>
                  <a:lnTo>
                    <a:pt x="136" y="489"/>
                  </a:lnTo>
                  <a:lnTo>
                    <a:pt x="133" y="489"/>
                  </a:lnTo>
                  <a:lnTo>
                    <a:pt x="132" y="489"/>
                  </a:lnTo>
                  <a:lnTo>
                    <a:pt x="120" y="494"/>
                  </a:lnTo>
                  <a:lnTo>
                    <a:pt x="108" y="510"/>
                  </a:lnTo>
                  <a:lnTo>
                    <a:pt x="100" y="509"/>
                  </a:lnTo>
                  <a:lnTo>
                    <a:pt x="96" y="510"/>
                  </a:lnTo>
                  <a:lnTo>
                    <a:pt x="91" y="506"/>
                  </a:lnTo>
                  <a:lnTo>
                    <a:pt x="88" y="510"/>
                  </a:lnTo>
                  <a:lnTo>
                    <a:pt x="91" y="521"/>
                  </a:lnTo>
                  <a:lnTo>
                    <a:pt x="90" y="527"/>
                  </a:lnTo>
                  <a:lnTo>
                    <a:pt x="87" y="525"/>
                  </a:lnTo>
                  <a:lnTo>
                    <a:pt x="84" y="522"/>
                  </a:lnTo>
                  <a:lnTo>
                    <a:pt x="84" y="524"/>
                  </a:lnTo>
                  <a:lnTo>
                    <a:pt x="85" y="531"/>
                  </a:lnTo>
                  <a:lnTo>
                    <a:pt x="85" y="539"/>
                  </a:lnTo>
                  <a:lnTo>
                    <a:pt x="84" y="540"/>
                  </a:lnTo>
                  <a:lnTo>
                    <a:pt x="85" y="542"/>
                  </a:lnTo>
                  <a:lnTo>
                    <a:pt x="88" y="545"/>
                  </a:lnTo>
                  <a:lnTo>
                    <a:pt x="81" y="552"/>
                  </a:lnTo>
                  <a:lnTo>
                    <a:pt x="78" y="548"/>
                  </a:lnTo>
                  <a:lnTo>
                    <a:pt x="76" y="555"/>
                  </a:lnTo>
                  <a:lnTo>
                    <a:pt x="72" y="554"/>
                  </a:lnTo>
                  <a:lnTo>
                    <a:pt x="67" y="558"/>
                  </a:lnTo>
                  <a:lnTo>
                    <a:pt x="67" y="564"/>
                  </a:lnTo>
                  <a:lnTo>
                    <a:pt x="63" y="573"/>
                  </a:lnTo>
                  <a:lnTo>
                    <a:pt x="58" y="588"/>
                  </a:lnTo>
                  <a:lnTo>
                    <a:pt x="55" y="593"/>
                  </a:lnTo>
                  <a:lnTo>
                    <a:pt x="67" y="596"/>
                  </a:lnTo>
                  <a:lnTo>
                    <a:pt x="87" y="594"/>
                  </a:lnTo>
                  <a:lnTo>
                    <a:pt x="87" y="602"/>
                  </a:lnTo>
                  <a:lnTo>
                    <a:pt x="88" y="603"/>
                  </a:lnTo>
                  <a:lnTo>
                    <a:pt x="121" y="608"/>
                  </a:lnTo>
                  <a:lnTo>
                    <a:pt x="127" y="617"/>
                  </a:lnTo>
                  <a:lnTo>
                    <a:pt x="142" y="615"/>
                  </a:lnTo>
                  <a:lnTo>
                    <a:pt x="150" y="614"/>
                  </a:lnTo>
                  <a:lnTo>
                    <a:pt x="163" y="618"/>
                  </a:lnTo>
                  <a:lnTo>
                    <a:pt x="172" y="618"/>
                  </a:lnTo>
                  <a:lnTo>
                    <a:pt x="172" y="611"/>
                  </a:lnTo>
                  <a:lnTo>
                    <a:pt x="169" y="594"/>
                  </a:lnTo>
                  <a:lnTo>
                    <a:pt x="174" y="588"/>
                  </a:lnTo>
                  <a:lnTo>
                    <a:pt x="183" y="591"/>
                  </a:lnTo>
                  <a:lnTo>
                    <a:pt x="195" y="593"/>
                  </a:lnTo>
                  <a:lnTo>
                    <a:pt x="202" y="590"/>
                  </a:lnTo>
                  <a:lnTo>
                    <a:pt x="205" y="584"/>
                  </a:lnTo>
                  <a:lnTo>
                    <a:pt x="219" y="581"/>
                  </a:lnTo>
                  <a:lnTo>
                    <a:pt x="220" y="573"/>
                  </a:lnTo>
                  <a:lnTo>
                    <a:pt x="225" y="572"/>
                  </a:lnTo>
                  <a:lnTo>
                    <a:pt x="228" y="573"/>
                  </a:lnTo>
                  <a:lnTo>
                    <a:pt x="228" y="582"/>
                  </a:lnTo>
                  <a:lnTo>
                    <a:pt x="229" y="581"/>
                  </a:lnTo>
                  <a:lnTo>
                    <a:pt x="232" y="570"/>
                  </a:lnTo>
                  <a:lnTo>
                    <a:pt x="232" y="558"/>
                  </a:lnTo>
                  <a:lnTo>
                    <a:pt x="229" y="554"/>
                  </a:lnTo>
                  <a:lnTo>
                    <a:pt x="225" y="552"/>
                  </a:lnTo>
                  <a:lnTo>
                    <a:pt x="217" y="545"/>
                  </a:lnTo>
                  <a:lnTo>
                    <a:pt x="214" y="540"/>
                  </a:lnTo>
                  <a:lnTo>
                    <a:pt x="207" y="536"/>
                  </a:lnTo>
                  <a:lnTo>
                    <a:pt x="193" y="524"/>
                  </a:lnTo>
                  <a:lnTo>
                    <a:pt x="189" y="516"/>
                  </a:lnTo>
                  <a:lnTo>
                    <a:pt x="189" y="495"/>
                  </a:lnTo>
                  <a:lnTo>
                    <a:pt x="190" y="485"/>
                  </a:lnTo>
                  <a:lnTo>
                    <a:pt x="196" y="474"/>
                  </a:lnTo>
                  <a:lnTo>
                    <a:pt x="207" y="467"/>
                  </a:lnTo>
                  <a:lnTo>
                    <a:pt x="222" y="459"/>
                  </a:lnTo>
                  <a:lnTo>
                    <a:pt x="229" y="453"/>
                  </a:lnTo>
                  <a:lnTo>
                    <a:pt x="232" y="450"/>
                  </a:lnTo>
                  <a:lnTo>
                    <a:pt x="240" y="438"/>
                  </a:lnTo>
                  <a:lnTo>
                    <a:pt x="244" y="441"/>
                  </a:lnTo>
                  <a:lnTo>
                    <a:pt x="247" y="441"/>
                  </a:lnTo>
                  <a:lnTo>
                    <a:pt x="255" y="435"/>
                  </a:lnTo>
                  <a:lnTo>
                    <a:pt x="261" y="431"/>
                  </a:lnTo>
                  <a:lnTo>
                    <a:pt x="265" y="429"/>
                  </a:lnTo>
                  <a:lnTo>
                    <a:pt x="273" y="429"/>
                  </a:lnTo>
                  <a:lnTo>
                    <a:pt x="274" y="426"/>
                  </a:lnTo>
                  <a:lnTo>
                    <a:pt x="277" y="423"/>
                  </a:lnTo>
                  <a:lnTo>
                    <a:pt x="285" y="414"/>
                  </a:lnTo>
                  <a:lnTo>
                    <a:pt x="288" y="411"/>
                  </a:lnTo>
                  <a:lnTo>
                    <a:pt x="289" y="413"/>
                  </a:lnTo>
                  <a:lnTo>
                    <a:pt x="298" y="425"/>
                  </a:lnTo>
                  <a:lnTo>
                    <a:pt x="312" y="429"/>
                  </a:lnTo>
                  <a:lnTo>
                    <a:pt x="310" y="434"/>
                  </a:lnTo>
                  <a:lnTo>
                    <a:pt x="313" y="438"/>
                  </a:lnTo>
                  <a:lnTo>
                    <a:pt x="318" y="444"/>
                  </a:lnTo>
                  <a:lnTo>
                    <a:pt x="325" y="452"/>
                  </a:lnTo>
                  <a:lnTo>
                    <a:pt x="328" y="458"/>
                  </a:lnTo>
                  <a:lnTo>
                    <a:pt x="325" y="465"/>
                  </a:lnTo>
                  <a:lnTo>
                    <a:pt x="328" y="470"/>
                  </a:lnTo>
                  <a:lnTo>
                    <a:pt x="336" y="473"/>
                  </a:lnTo>
                  <a:lnTo>
                    <a:pt x="340" y="479"/>
                  </a:lnTo>
                  <a:lnTo>
                    <a:pt x="346" y="482"/>
                  </a:lnTo>
                  <a:lnTo>
                    <a:pt x="349" y="483"/>
                  </a:lnTo>
                  <a:lnTo>
                    <a:pt x="357" y="479"/>
                  </a:lnTo>
                  <a:lnTo>
                    <a:pt x="361" y="477"/>
                  </a:lnTo>
                  <a:lnTo>
                    <a:pt x="364" y="477"/>
                  </a:lnTo>
                  <a:lnTo>
                    <a:pt x="372" y="483"/>
                  </a:lnTo>
                  <a:lnTo>
                    <a:pt x="382" y="488"/>
                  </a:lnTo>
                  <a:lnTo>
                    <a:pt x="388" y="497"/>
                  </a:lnTo>
                  <a:lnTo>
                    <a:pt x="396" y="500"/>
                  </a:lnTo>
                  <a:lnTo>
                    <a:pt x="405" y="500"/>
                  </a:lnTo>
                  <a:lnTo>
                    <a:pt x="409" y="494"/>
                  </a:lnTo>
                  <a:lnTo>
                    <a:pt x="412" y="488"/>
                  </a:lnTo>
                  <a:lnTo>
                    <a:pt x="423" y="470"/>
                  </a:lnTo>
                  <a:lnTo>
                    <a:pt x="423" y="453"/>
                  </a:lnTo>
                  <a:lnTo>
                    <a:pt x="424" y="446"/>
                  </a:lnTo>
                  <a:lnTo>
                    <a:pt x="424" y="431"/>
                  </a:lnTo>
                  <a:lnTo>
                    <a:pt x="424" y="428"/>
                  </a:lnTo>
                  <a:lnTo>
                    <a:pt x="421" y="426"/>
                  </a:lnTo>
                  <a:lnTo>
                    <a:pt x="418" y="423"/>
                  </a:lnTo>
                  <a:lnTo>
                    <a:pt x="411" y="414"/>
                  </a:lnTo>
                  <a:lnTo>
                    <a:pt x="411" y="408"/>
                  </a:lnTo>
                  <a:lnTo>
                    <a:pt x="415" y="405"/>
                  </a:lnTo>
                  <a:lnTo>
                    <a:pt x="423" y="398"/>
                  </a:lnTo>
                  <a:lnTo>
                    <a:pt x="424" y="387"/>
                  </a:lnTo>
                  <a:lnTo>
                    <a:pt x="421" y="380"/>
                  </a:lnTo>
                  <a:lnTo>
                    <a:pt x="421" y="374"/>
                  </a:lnTo>
                  <a:lnTo>
                    <a:pt x="420" y="369"/>
                  </a:lnTo>
                  <a:lnTo>
                    <a:pt x="415" y="369"/>
                  </a:lnTo>
                  <a:lnTo>
                    <a:pt x="411" y="368"/>
                  </a:lnTo>
                  <a:lnTo>
                    <a:pt x="405" y="360"/>
                  </a:lnTo>
                  <a:lnTo>
                    <a:pt x="399" y="359"/>
                  </a:lnTo>
                  <a:lnTo>
                    <a:pt x="397" y="372"/>
                  </a:lnTo>
                  <a:lnTo>
                    <a:pt x="391" y="380"/>
                  </a:lnTo>
                  <a:lnTo>
                    <a:pt x="379" y="390"/>
                  </a:lnTo>
                  <a:lnTo>
                    <a:pt x="376" y="395"/>
                  </a:lnTo>
                  <a:lnTo>
                    <a:pt x="370" y="396"/>
                  </a:lnTo>
                  <a:lnTo>
                    <a:pt x="360" y="390"/>
                  </a:lnTo>
                  <a:lnTo>
                    <a:pt x="358" y="392"/>
                  </a:lnTo>
                  <a:lnTo>
                    <a:pt x="358" y="399"/>
                  </a:lnTo>
                  <a:lnTo>
                    <a:pt x="354" y="402"/>
                  </a:lnTo>
                  <a:lnTo>
                    <a:pt x="349" y="398"/>
                  </a:lnTo>
                  <a:lnTo>
                    <a:pt x="345" y="387"/>
                  </a:lnTo>
                  <a:lnTo>
                    <a:pt x="330" y="372"/>
                  </a:lnTo>
                  <a:lnTo>
                    <a:pt x="322" y="369"/>
                  </a:lnTo>
                  <a:lnTo>
                    <a:pt x="318" y="365"/>
                  </a:lnTo>
                  <a:lnTo>
                    <a:pt x="312" y="365"/>
                  </a:lnTo>
                  <a:lnTo>
                    <a:pt x="306" y="362"/>
                  </a:lnTo>
                  <a:lnTo>
                    <a:pt x="304" y="360"/>
                  </a:lnTo>
                  <a:lnTo>
                    <a:pt x="301" y="360"/>
                  </a:lnTo>
                  <a:lnTo>
                    <a:pt x="289" y="347"/>
                  </a:lnTo>
                  <a:lnTo>
                    <a:pt x="288" y="341"/>
                  </a:lnTo>
                  <a:lnTo>
                    <a:pt x="285" y="335"/>
                  </a:lnTo>
                  <a:lnTo>
                    <a:pt x="285" y="305"/>
                  </a:lnTo>
                  <a:lnTo>
                    <a:pt x="283" y="300"/>
                  </a:lnTo>
                  <a:lnTo>
                    <a:pt x="277" y="297"/>
                  </a:lnTo>
                  <a:lnTo>
                    <a:pt x="271" y="294"/>
                  </a:lnTo>
                  <a:lnTo>
                    <a:pt x="268" y="290"/>
                  </a:lnTo>
                  <a:lnTo>
                    <a:pt x="270" y="288"/>
                  </a:lnTo>
                  <a:lnTo>
                    <a:pt x="277" y="281"/>
                  </a:lnTo>
                  <a:lnTo>
                    <a:pt x="285" y="278"/>
                  </a:lnTo>
                  <a:lnTo>
                    <a:pt x="286" y="275"/>
                  </a:lnTo>
                  <a:lnTo>
                    <a:pt x="294" y="270"/>
                  </a:lnTo>
                  <a:lnTo>
                    <a:pt x="306" y="266"/>
                  </a:lnTo>
                  <a:lnTo>
                    <a:pt x="319" y="264"/>
                  </a:lnTo>
                  <a:lnTo>
                    <a:pt x="334" y="261"/>
                  </a:lnTo>
                  <a:lnTo>
                    <a:pt x="352" y="255"/>
                  </a:lnTo>
                  <a:lnTo>
                    <a:pt x="357" y="252"/>
                  </a:lnTo>
                  <a:lnTo>
                    <a:pt x="390" y="213"/>
                  </a:lnTo>
                  <a:lnTo>
                    <a:pt x="397" y="203"/>
                  </a:lnTo>
                  <a:lnTo>
                    <a:pt x="424" y="176"/>
                  </a:lnTo>
                  <a:lnTo>
                    <a:pt x="424" y="173"/>
                  </a:lnTo>
                  <a:lnTo>
                    <a:pt x="420" y="153"/>
                  </a:lnTo>
                  <a:lnTo>
                    <a:pt x="418" y="146"/>
                  </a:lnTo>
                  <a:lnTo>
                    <a:pt x="420" y="141"/>
                  </a:lnTo>
                  <a:lnTo>
                    <a:pt x="423" y="138"/>
                  </a:lnTo>
                  <a:lnTo>
                    <a:pt x="439" y="140"/>
                  </a:lnTo>
                  <a:lnTo>
                    <a:pt x="445" y="132"/>
                  </a:lnTo>
                  <a:lnTo>
                    <a:pt x="445" y="125"/>
                  </a:lnTo>
                  <a:lnTo>
                    <a:pt x="448" y="111"/>
                  </a:lnTo>
                  <a:lnTo>
                    <a:pt x="453" y="108"/>
                  </a:lnTo>
                  <a:lnTo>
                    <a:pt x="465" y="101"/>
                  </a:lnTo>
                  <a:lnTo>
                    <a:pt x="469" y="98"/>
                  </a:lnTo>
                  <a:lnTo>
                    <a:pt x="474" y="93"/>
                  </a:lnTo>
                  <a:lnTo>
                    <a:pt x="471" y="90"/>
                  </a:lnTo>
                  <a:lnTo>
                    <a:pt x="468" y="89"/>
                  </a:lnTo>
                  <a:lnTo>
                    <a:pt x="468" y="83"/>
                  </a:lnTo>
                  <a:lnTo>
                    <a:pt x="468" y="81"/>
                  </a:lnTo>
                  <a:lnTo>
                    <a:pt x="465" y="78"/>
                  </a:lnTo>
                  <a:lnTo>
                    <a:pt x="460" y="81"/>
                  </a:lnTo>
                  <a:lnTo>
                    <a:pt x="457" y="86"/>
                  </a:lnTo>
                  <a:lnTo>
                    <a:pt x="448" y="84"/>
                  </a:lnTo>
                  <a:lnTo>
                    <a:pt x="436" y="77"/>
                  </a:lnTo>
                  <a:lnTo>
                    <a:pt x="423" y="57"/>
                  </a:lnTo>
                  <a:lnTo>
                    <a:pt x="414" y="44"/>
                  </a:lnTo>
                  <a:lnTo>
                    <a:pt x="411" y="44"/>
                  </a:lnTo>
                  <a:lnTo>
                    <a:pt x="408" y="45"/>
                  </a:lnTo>
                  <a:lnTo>
                    <a:pt x="393" y="47"/>
                  </a:lnTo>
                  <a:lnTo>
                    <a:pt x="388" y="48"/>
                  </a:lnTo>
                  <a:lnTo>
                    <a:pt x="384" y="53"/>
                  </a:lnTo>
                  <a:lnTo>
                    <a:pt x="378" y="50"/>
                  </a:lnTo>
                  <a:lnTo>
                    <a:pt x="375" y="50"/>
                  </a:lnTo>
                  <a:lnTo>
                    <a:pt x="372" y="47"/>
                  </a:lnTo>
                  <a:lnTo>
                    <a:pt x="370" y="42"/>
                  </a:lnTo>
                  <a:lnTo>
                    <a:pt x="370" y="38"/>
                  </a:lnTo>
                  <a:lnTo>
                    <a:pt x="369" y="35"/>
                  </a:lnTo>
                  <a:lnTo>
                    <a:pt x="369" y="32"/>
                  </a:lnTo>
                  <a:lnTo>
                    <a:pt x="367" y="30"/>
                  </a:lnTo>
                  <a:lnTo>
                    <a:pt x="363" y="32"/>
                  </a:lnTo>
                  <a:lnTo>
                    <a:pt x="358" y="33"/>
                  </a:lnTo>
                  <a:lnTo>
                    <a:pt x="357" y="33"/>
                  </a:lnTo>
                  <a:lnTo>
                    <a:pt x="355" y="32"/>
                  </a:lnTo>
                  <a:lnTo>
                    <a:pt x="352" y="26"/>
                  </a:lnTo>
                  <a:lnTo>
                    <a:pt x="351" y="21"/>
                  </a:lnTo>
                  <a:lnTo>
                    <a:pt x="343" y="18"/>
                  </a:lnTo>
                  <a:lnTo>
                    <a:pt x="334" y="18"/>
                  </a:lnTo>
                  <a:lnTo>
                    <a:pt x="321" y="11"/>
                  </a:lnTo>
                  <a:lnTo>
                    <a:pt x="313" y="12"/>
                  </a:lnTo>
                  <a:lnTo>
                    <a:pt x="309" y="9"/>
                  </a:lnTo>
                  <a:lnTo>
                    <a:pt x="300" y="8"/>
                  </a:lnTo>
                  <a:lnTo>
                    <a:pt x="291" y="5"/>
                  </a:lnTo>
                  <a:lnTo>
                    <a:pt x="270" y="0"/>
                  </a:lnTo>
                  <a:lnTo>
                    <a:pt x="234" y="6"/>
                  </a:lnTo>
                  <a:lnTo>
                    <a:pt x="226" y="8"/>
                  </a:lnTo>
                  <a:lnTo>
                    <a:pt x="220" y="11"/>
                  </a:lnTo>
                  <a:lnTo>
                    <a:pt x="226" y="18"/>
                  </a:lnTo>
                  <a:lnTo>
                    <a:pt x="234" y="38"/>
                  </a:lnTo>
                  <a:lnTo>
                    <a:pt x="241" y="47"/>
                  </a:lnTo>
                  <a:lnTo>
                    <a:pt x="250" y="66"/>
                  </a:lnTo>
                  <a:lnTo>
                    <a:pt x="253" y="93"/>
                  </a:lnTo>
                  <a:lnTo>
                    <a:pt x="252" y="114"/>
                  </a:lnTo>
                  <a:lnTo>
                    <a:pt x="247" y="117"/>
                  </a:lnTo>
                  <a:lnTo>
                    <a:pt x="240" y="116"/>
                  </a:lnTo>
                  <a:lnTo>
                    <a:pt x="229" y="119"/>
                  </a:lnTo>
                  <a:lnTo>
                    <a:pt x="220" y="119"/>
                  </a:lnTo>
                  <a:lnTo>
                    <a:pt x="210" y="120"/>
                  </a:lnTo>
                  <a:lnTo>
                    <a:pt x="204" y="123"/>
                  </a:lnTo>
                  <a:lnTo>
                    <a:pt x="193" y="120"/>
                  </a:lnTo>
                  <a:lnTo>
                    <a:pt x="172" y="119"/>
                  </a:lnTo>
                  <a:lnTo>
                    <a:pt x="157" y="114"/>
                  </a:lnTo>
                  <a:lnTo>
                    <a:pt x="144" y="114"/>
                  </a:lnTo>
                  <a:lnTo>
                    <a:pt x="129" y="111"/>
                  </a:lnTo>
                  <a:lnTo>
                    <a:pt x="115" y="114"/>
                  </a:lnTo>
                  <a:lnTo>
                    <a:pt x="111" y="117"/>
                  </a:lnTo>
                  <a:lnTo>
                    <a:pt x="111" y="128"/>
                  </a:lnTo>
                  <a:lnTo>
                    <a:pt x="108" y="132"/>
                  </a:lnTo>
                  <a:lnTo>
                    <a:pt x="91" y="144"/>
                  </a:lnTo>
                  <a:lnTo>
                    <a:pt x="88" y="149"/>
                  </a:lnTo>
                  <a:lnTo>
                    <a:pt x="81" y="161"/>
                  </a:lnTo>
                  <a:lnTo>
                    <a:pt x="76" y="161"/>
                  </a:lnTo>
                  <a:lnTo>
                    <a:pt x="60" y="168"/>
                  </a:lnTo>
                  <a:lnTo>
                    <a:pt x="57" y="173"/>
                  </a:lnTo>
                  <a:lnTo>
                    <a:pt x="49" y="195"/>
                  </a:lnTo>
                  <a:lnTo>
                    <a:pt x="52" y="207"/>
                  </a:lnTo>
                  <a:lnTo>
                    <a:pt x="49" y="219"/>
                  </a:lnTo>
                  <a:lnTo>
                    <a:pt x="55" y="227"/>
                  </a:lnTo>
                  <a:lnTo>
                    <a:pt x="54" y="228"/>
                  </a:lnTo>
                  <a:lnTo>
                    <a:pt x="37" y="230"/>
                  </a:lnTo>
                  <a:lnTo>
                    <a:pt x="34" y="234"/>
                  </a:lnTo>
                  <a:lnTo>
                    <a:pt x="33" y="242"/>
                  </a:lnTo>
                  <a:lnTo>
                    <a:pt x="21" y="248"/>
                  </a:lnTo>
                  <a:lnTo>
                    <a:pt x="18" y="251"/>
                  </a:lnTo>
                  <a:lnTo>
                    <a:pt x="12" y="270"/>
                  </a:lnTo>
                  <a:lnTo>
                    <a:pt x="12" y="290"/>
                  </a:lnTo>
                  <a:lnTo>
                    <a:pt x="10" y="294"/>
                  </a:lnTo>
                  <a:lnTo>
                    <a:pt x="3" y="303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22" name="Freeform 65" descr="Papel seda azul"/>
            <p:cNvSpPr>
              <a:spLocks noChangeAspect="1"/>
            </p:cNvSpPr>
            <p:nvPr/>
          </p:nvSpPr>
          <p:spPr bwMode="auto">
            <a:xfrm>
              <a:off x="811163" y="1655793"/>
              <a:ext cx="790821" cy="1250349"/>
            </a:xfrm>
            <a:custGeom>
              <a:avLst/>
              <a:gdLst>
                <a:gd name="T0" fmla="*/ 2698 w 507"/>
                <a:gd name="T1" fmla="*/ 1 h 736"/>
                <a:gd name="T2" fmla="*/ 6066 w 507"/>
                <a:gd name="T3" fmla="*/ 195 h 736"/>
                <a:gd name="T4" fmla="*/ 5398 w 507"/>
                <a:gd name="T5" fmla="*/ 645 h 736"/>
                <a:gd name="T6" fmla="*/ 5231 w 507"/>
                <a:gd name="T7" fmla="*/ 873 h 736"/>
                <a:gd name="T8" fmla="*/ 5231 w 507"/>
                <a:gd name="T9" fmla="*/ 1007 h 736"/>
                <a:gd name="T10" fmla="*/ 5648 w 507"/>
                <a:gd name="T11" fmla="*/ 1171 h 736"/>
                <a:gd name="T12" fmla="*/ 5698 w 507"/>
                <a:gd name="T13" fmla="*/ 1378 h 736"/>
                <a:gd name="T14" fmla="*/ 5546 w 507"/>
                <a:gd name="T15" fmla="*/ 1554 h 736"/>
                <a:gd name="T16" fmla="*/ 5420 w 507"/>
                <a:gd name="T17" fmla="*/ 2024 h 736"/>
                <a:gd name="T18" fmla="*/ 5765 w 507"/>
                <a:gd name="T19" fmla="*/ 2260 h 736"/>
                <a:gd name="T20" fmla="*/ 5903 w 507"/>
                <a:gd name="T21" fmla="*/ 3007 h 736"/>
                <a:gd name="T22" fmla="*/ 6142 w 507"/>
                <a:gd name="T23" fmla="*/ 3483 h 736"/>
                <a:gd name="T24" fmla="*/ 6532 w 507"/>
                <a:gd name="T25" fmla="*/ 3802 h 736"/>
                <a:gd name="T26" fmla="*/ 6998 w 507"/>
                <a:gd name="T27" fmla="*/ 3883 h 736"/>
                <a:gd name="T28" fmla="*/ 8154 w 507"/>
                <a:gd name="T29" fmla="*/ 4530 h 736"/>
                <a:gd name="T30" fmla="*/ 8413 w 507"/>
                <a:gd name="T31" fmla="*/ 4808 h 736"/>
                <a:gd name="T32" fmla="*/ 8725 w 507"/>
                <a:gd name="T33" fmla="*/ 4873 h 736"/>
                <a:gd name="T34" fmla="*/ 9206 w 507"/>
                <a:gd name="T35" fmla="*/ 5056 h 736"/>
                <a:gd name="T36" fmla="*/ 9775 w 507"/>
                <a:gd name="T37" fmla="*/ 5543 h 736"/>
                <a:gd name="T38" fmla="*/ 9987 w 507"/>
                <a:gd name="T39" fmla="*/ 5745 h 736"/>
                <a:gd name="T40" fmla="*/ 10175 w 507"/>
                <a:gd name="T41" fmla="*/ 6022 h 736"/>
                <a:gd name="T42" fmla="*/ 9251 w 507"/>
                <a:gd name="T43" fmla="*/ 6066 h 736"/>
                <a:gd name="T44" fmla="*/ 6588 w 507"/>
                <a:gd name="T45" fmla="*/ 5905 h 736"/>
                <a:gd name="T46" fmla="*/ 6854 w 507"/>
                <a:gd name="T47" fmla="*/ 5798 h 736"/>
                <a:gd name="T48" fmla="*/ 6703 w 507"/>
                <a:gd name="T49" fmla="*/ 5600 h 736"/>
                <a:gd name="T50" fmla="*/ 6854 w 507"/>
                <a:gd name="T51" fmla="*/ 5251 h 736"/>
                <a:gd name="T52" fmla="*/ 6457 w 507"/>
                <a:gd name="T53" fmla="*/ 5032 h 736"/>
                <a:gd name="T54" fmla="*/ 6027 w 507"/>
                <a:gd name="T55" fmla="*/ 4770 h 736"/>
                <a:gd name="T56" fmla="*/ 5715 w 507"/>
                <a:gd name="T57" fmla="*/ 4625 h 736"/>
                <a:gd name="T58" fmla="*/ 5319 w 507"/>
                <a:gd name="T59" fmla="*/ 4452 h 736"/>
                <a:gd name="T60" fmla="*/ 4735 w 507"/>
                <a:gd name="T61" fmla="*/ 4152 h 736"/>
                <a:gd name="T62" fmla="*/ 4005 w 507"/>
                <a:gd name="T63" fmla="*/ 3957 h 736"/>
                <a:gd name="T64" fmla="*/ 3494 w 507"/>
                <a:gd name="T65" fmla="*/ 3779 h 736"/>
                <a:gd name="T66" fmla="*/ 3119 w 507"/>
                <a:gd name="T67" fmla="*/ 3408 h 736"/>
                <a:gd name="T68" fmla="*/ 2906 w 507"/>
                <a:gd name="T69" fmla="*/ 2898 h 736"/>
                <a:gd name="T70" fmla="*/ 2459 w 507"/>
                <a:gd name="T71" fmla="*/ 2739 h 736"/>
                <a:gd name="T72" fmla="*/ 2510 w 507"/>
                <a:gd name="T73" fmla="*/ 2391 h 736"/>
                <a:gd name="T74" fmla="*/ 1925 w 507"/>
                <a:gd name="T75" fmla="*/ 2043 h 736"/>
                <a:gd name="T76" fmla="*/ 1869 w 507"/>
                <a:gd name="T77" fmla="*/ 1739 h 736"/>
                <a:gd name="T78" fmla="*/ 851 w 507"/>
                <a:gd name="T79" fmla="*/ 1260 h 736"/>
                <a:gd name="T80" fmla="*/ 1052 w 507"/>
                <a:gd name="T81" fmla="*/ 1058 h 736"/>
                <a:gd name="T82" fmla="*/ 601 w 507"/>
                <a:gd name="T83" fmla="*/ 720 h 736"/>
                <a:gd name="T84" fmla="*/ 674 w 507"/>
                <a:gd name="T85" fmla="*/ 379 h 736"/>
                <a:gd name="T86" fmla="*/ 492 w 507"/>
                <a:gd name="T87" fmla="*/ 325 h 736"/>
                <a:gd name="T88" fmla="*/ 309 w 507"/>
                <a:gd name="T89" fmla="*/ 125 h 7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07"/>
                <a:gd name="T136" fmla="*/ 0 h 736"/>
                <a:gd name="T137" fmla="*/ 507 w 507"/>
                <a:gd name="T138" fmla="*/ 736 h 7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07" h="736">
                  <a:moveTo>
                    <a:pt x="15" y="15"/>
                  </a:moveTo>
                  <a:lnTo>
                    <a:pt x="0" y="0"/>
                  </a:lnTo>
                  <a:lnTo>
                    <a:pt x="132" y="1"/>
                  </a:lnTo>
                  <a:lnTo>
                    <a:pt x="306" y="4"/>
                  </a:lnTo>
                  <a:lnTo>
                    <a:pt x="310" y="4"/>
                  </a:lnTo>
                  <a:lnTo>
                    <a:pt x="297" y="24"/>
                  </a:lnTo>
                  <a:lnTo>
                    <a:pt x="279" y="42"/>
                  </a:lnTo>
                  <a:lnTo>
                    <a:pt x="265" y="61"/>
                  </a:lnTo>
                  <a:lnTo>
                    <a:pt x="264" y="78"/>
                  </a:lnTo>
                  <a:lnTo>
                    <a:pt x="261" y="75"/>
                  </a:lnTo>
                  <a:lnTo>
                    <a:pt x="256" y="79"/>
                  </a:lnTo>
                  <a:lnTo>
                    <a:pt x="256" y="105"/>
                  </a:lnTo>
                  <a:lnTo>
                    <a:pt x="255" y="111"/>
                  </a:lnTo>
                  <a:lnTo>
                    <a:pt x="250" y="111"/>
                  </a:lnTo>
                  <a:lnTo>
                    <a:pt x="256" y="121"/>
                  </a:lnTo>
                  <a:lnTo>
                    <a:pt x="261" y="124"/>
                  </a:lnTo>
                  <a:lnTo>
                    <a:pt x="273" y="138"/>
                  </a:lnTo>
                  <a:lnTo>
                    <a:pt x="276" y="142"/>
                  </a:lnTo>
                  <a:lnTo>
                    <a:pt x="276" y="151"/>
                  </a:lnTo>
                  <a:lnTo>
                    <a:pt x="279" y="159"/>
                  </a:lnTo>
                  <a:lnTo>
                    <a:pt x="279" y="166"/>
                  </a:lnTo>
                  <a:lnTo>
                    <a:pt x="274" y="169"/>
                  </a:lnTo>
                  <a:lnTo>
                    <a:pt x="271" y="177"/>
                  </a:lnTo>
                  <a:lnTo>
                    <a:pt x="271" y="187"/>
                  </a:lnTo>
                  <a:lnTo>
                    <a:pt x="268" y="196"/>
                  </a:lnTo>
                  <a:lnTo>
                    <a:pt x="264" y="231"/>
                  </a:lnTo>
                  <a:lnTo>
                    <a:pt x="265" y="244"/>
                  </a:lnTo>
                  <a:lnTo>
                    <a:pt x="270" y="250"/>
                  </a:lnTo>
                  <a:lnTo>
                    <a:pt x="270" y="262"/>
                  </a:lnTo>
                  <a:lnTo>
                    <a:pt x="282" y="273"/>
                  </a:lnTo>
                  <a:lnTo>
                    <a:pt x="285" y="324"/>
                  </a:lnTo>
                  <a:lnTo>
                    <a:pt x="289" y="343"/>
                  </a:lnTo>
                  <a:lnTo>
                    <a:pt x="289" y="363"/>
                  </a:lnTo>
                  <a:lnTo>
                    <a:pt x="283" y="391"/>
                  </a:lnTo>
                  <a:lnTo>
                    <a:pt x="291" y="408"/>
                  </a:lnTo>
                  <a:lnTo>
                    <a:pt x="301" y="420"/>
                  </a:lnTo>
                  <a:lnTo>
                    <a:pt x="313" y="430"/>
                  </a:lnTo>
                  <a:lnTo>
                    <a:pt x="312" y="450"/>
                  </a:lnTo>
                  <a:lnTo>
                    <a:pt x="319" y="459"/>
                  </a:lnTo>
                  <a:lnTo>
                    <a:pt x="327" y="450"/>
                  </a:lnTo>
                  <a:lnTo>
                    <a:pt x="334" y="456"/>
                  </a:lnTo>
                  <a:lnTo>
                    <a:pt x="343" y="469"/>
                  </a:lnTo>
                  <a:lnTo>
                    <a:pt x="379" y="508"/>
                  </a:lnTo>
                  <a:lnTo>
                    <a:pt x="391" y="522"/>
                  </a:lnTo>
                  <a:lnTo>
                    <a:pt x="399" y="547"/>
                  </a:lnTo>
                  <a:lnTo>
                    <a:pt x="408" y="556"/>
                  </a:lnTo>
                  <a:lnTo>
                    <a:pt x="411" y="570"/>
                  </a:lnTo>
                  <a:lnTo>
                    <a:pt x="412" y="580"/>
                  </a:lnTo>
                  <a:lnTo>
                    <a:pt x="418" y="595"/>
                  </a:lnTo>
                  <a:lnTo>
                    <a:pt x="421" y="586"/>
                  </a:lnTo>
                  <a:lnTo>
                    <a:pt x="427" y="588"/>
                  </a:lnTo>
                  <a:lnTo>
                    <a:pt x="433" y="613"/>
                  </a:lnTo>
                  <a:lnTo>
                    <a:pt x="442" y="606"/>
                  </a:lnTo>
                  <a:lnTo>
                    <a:pt x="451" y="610"/>
                  </a:lnTo>
                  <a:lnTo>
                    <a:pt x="460" y="640"/>
                  </a:lnTo>
                  <a:lnTo>
                    <a:pt x="465" y="661"/>
                  </a:lnTo>
                  <a:lnTo>
                    <a:pt x="478" y="669"/>
                  </a:lnTo>
                  <a:lnTo>
                    <a:pt x="490" y="667"/>
                  </a:lnTo>
                  <a:lnTo>
                    <a:pt x="493" y="673"/>
                  </a:lnTo>
                  <a:lnTo>
                    <a:pt x="489" y="693"/>
                  </a:lnTo>
                  <a:lnTo>
                    <a:pt x="495" y="703"/>
                  </a:lnTo>
                  <a:lnTo>
                    <a:pt x="498" y="711"/>
                  </a:lnTo>
                  <a:lnTo>
                    <a:pt x="498" y="727"/>
                  </a:lnTo>
                  <a:lnTo>
                    <a:pt x="507" y="736"/>
                  </a:lnTo>
                  <a:lnTo>
                    <a:pt x="493" y="735"/>
                  </a:lnTo>
                  <a:lnTo>
                    <a:pt x="453" y="732"/>
                  </a:lnTo>
                  <a:lnTo>
                    <a:pt x="355" y="724"/>
                  </a:lnTo>
                  <a:lnTo>
                    <a:pt x="321" y="717"/>
                  </a:lnTo>
                  <a:lnTo>
                    <a:pt x="322" y="712"/>
                  </a:lnTo>
                  <a:lnTo>
                    <a:pt x="327" y="714"/>
                  </a:lnTo>
                  <a:lnTo>
                    <a:pt x="333" y="705"/>
                  </a:lnTo>
                  <a:lnTo>
                    <a:pt x="336" y="699"/>
                  </a:lnTo>
                  <a:lnTo>
                    <a:pt x="333" y="688"/>
                  </a:lnTo>
                  <a:lnTo>
                    <a:pt x="324" y="682"/>
                  </a:lnTo>
                  <a:lnTo>
                    <a:pt x="328" y="676"/>
                  </a:lnTo>
                  <a:lnTo>
                    <a:pt x="337" y="663"/>
                  </a:lnTo>
                  <a:lnTo>
                    <a:pt x="342" y="652"/>
                  </a:lnTo>
                  <a:lnTo>
                    <a:pt x="336" y="634"/>
                  </a:lnTo>
                  <a:lnTo>
                    <a:pt x="334" y="622"/>
                  </a:lnTo>
                  <a:lnTo>
                    <a:pt x="324" y="621"/>
                  </a:lnTo>
                  <a:lnTo>
                    <a:pt x="316" y="607"/>
                  </a:lnTo>
                  <a:lnTo>
                    <a:pt x="309" y="597"/>
                  </a:lnTo>
                  <a:lnTo>
                    <a:pt x="304" y="585"/>
                  </a:lnTo>
                  <a:lnTo>
                    <a:pt x="295" y="576"/>
                  </a:lnTo>
                  <a:lnTo>
                    <a:pt x="285" y="579"/>
                  </a:lnTo>
                  <a:lnTo>
                    <a:pt x="282" y="570"/>
                  </a:lnTo>
                  <a:lnTo>
                    <a:pt x="280" y="559"/>
                  </a:lnTo>
                  <a:lnTo>
                    <a:pt x="273" y="550"/>
                  </a:lnTo>
                  <a:lnTo>
                    <a:pt x="268" y="541"/>
                  </a:lnTo>
                  <a:lnTo>
                    <a:pt x="261" y="537"/>
                  </a:lnTo>
                  <a:lnTo>
                    <a:pt x="250" y="522"/>
                  </a:lnTo>
                  <a:lnTo>
                    <a:pt x="243" y="511"/>
                  </a:lnTo>
                  <a:lnTo>
                    <a:pt x="232" y="501"/>
                  </a:lnTo>
                  <a:lnTo>
                    <a:pt x="211" y="493"/>
                  </a:lnTo>
                  <a:lnTo>
                    <a:pt x="207" y="483"/>
                  </a:lnTo>
                  <a:lnTo>
                    <a:pt x="196" y="477"/>
                  </a:lnTo>
                  <a:lnTo>
                    <a:pt x="187" y="466"/>
                  </a:lnTo>
                  <a:lnTo>
                    <a:pt x="175" y="462"/>
                  </a:lnTo>
                  <a:lnTo>
                    <a:pt x="171" y="456"/>
                  </a:lnTo>
                  <a:lnTo>
                    <a:pt x="160" y="448"/>
                  </a:lnTo>
                  <a:lnTo>
                    <a:pt x="151" y="438"/>
                  </a:lnTo>
                  <a:lnTo>
                    <a:pt x="153" y="411"/>
                  </a:lnTo>
                  <a:lnTo>
                    <a:pt x="144" y="405"/>
                  </a:lnTo>
                  <a:lnTo>
                    <a:pt x="145" y="373"/>
                  </a:lnTo>
                  <a:lnTo>
                    <a:pt x="142" y="349"/>
                  </a:lnTo>
                  <a:lnTo>
                    <a:pt x="130" y="331"/>
                  </a:lnTo>
                  <a:lnTo>
                    <a:pt x="121" y="334"/>
                  </a:lnTo>
                  <a:lnTo>
                    <a:pt x="120" y="331"/>
                  </a:lnTo>
                  <a:lnTo>
                    <a:pt x="117" y="324"/>
                  </a:lnTo>
                  <a:lnTo>
                    <a:pt x="121" y="303"/>
                  </a:lnTo>
                  <a:lnTo>
                    <a:pt x="123" y="288"/>
                  </a:lnTo>
                  <a:lnTo>
                    <a:pt x="111" y="267"/>
                  </a:lnTo>
                  <a:lnTo>
                    <a:pt x="103" y="256"/>
                  </a:lnTo>
                  <a:lnTo>
                    <a:pt x="94" y="246"/>
                  </a:lnTo>
                  <a:lnTo>
                    <a:pt x="88" y="243"/>
                  </a:lnTo>
                  <a:lnTo>
                    <a:pt x="90" y="225"/>
                  </a:lnTo>
                  <a:lnTo>
                    <a:pt x="91" y="210"/>
                  </a:lnTo>
                  <a:lnTo>
                    <a:pt x="84" y="199"/>
                  </a:lnTo>
                  <a:lnTo>
                    <a:pt x="61" y="169"/>
                  </a:lnTo>
                  <a:lnTo>
                    <a:pt x="42" y="153"/>
                  </a:lnTo>
                  <a:lnTo>
                    <a:pt x="46" y="135"/>
                  </a:lnTo>
                  <a:lnTo>
                    <a:pt x="39" y="121"/>
                  </a:lnTo>
                  <a:lnTo>
                    <a:pt x="52" y="127"/>
                  </a:lnTo>
                  <a:lnTo>
                    <a:pt x="55" y="115"/>
                  </a:lnTo>
                  <a:lnTo>
                    <a:pt x="49" y="106"/>
                  </a:lnTo>
                  <a:lnTo>
                    <a:pt x="30" y="87"/>
                  </a:lnTo>
                  <a:lnTo>
                    <a:pt x="25" y="69"/>
                  </a:lnTo>
                  <a:lnTo>
                    <a:pt x="33" y="55"/>
                  </a:lnTo>
                  <a:lnTo>
                    <a:pt x="33" y="46"/>
                  </a:lnTo>
                  <a:lnTo>
                    <a:pt x="30" y="42"/>
                  </a:lnTo>
                  <a:lnTo>
                    <a:pt x="28" y="40"/>
                  </a:lnTo>
                  <a:lnTo>
                    <a:pt x="24" y="39"/>
                  </a:lnTo>
                  <a:lnTo>
                    <a:pt x="21" y="37"/>
                  </a:lnTo>
                  <a:lnTo>
                    <a:pt x="16" y="22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23" name="Freeform 66" descr="Papel seda azul"/>
            <p:cNvSpPr>
              <a:spLocks noChangeAspect="1"/>
            </p:cNvSpPr>
            <p:nvPr/>
          </p:nvSpPr>
          <p:spPr bwMode="auto">
            <a:xfrm>
              <a:off x="1111130" y="2857081"/>
              <a:ext cx="1087231" cy="1414352"/>
            </a:xfrm>
            <a:custGeom>
              <a:avLst/>
              <a:gdLst>
                <a:gd name="T0" fmla="*/ 348 w 696"/>
                <a:gd name="T1" fmla="*/ 156 h 832"/>
                <a:gd name="T2" fmla="*/ 797 w 696"/>
                <a:gd name="T3" fmla="*/ 109 h 832"/>
                <a:gd name="T4" fmla="*/ 1974 w 696"/>
                <a:gd name="T5" fmla="*/ 109 h 832"/>
                <a:gd name="T6" fmla="*/ 2427 w 696"/>
                <a:gd name="T7" fmla="*/ 0 h 832"/>
                <a:gd name="T8" fmla="*/ 3358 w 696"/>
                <a:gd name="T9" fmla="*/ 132 h 832"/>
                <a:gd name="T10" fmla="*/ 6518 w 696"/>
                <a:gd name="T11" fmla="*/ 235 h 832"/>
                <a:gd name="T12" fmla="*/ 7287 w 696"/>
                <a:gd name="T13" fmla="*/ 903 h 832"/>
                <a:gd name="T14" fmla="*/ 7539 w 696"/>
                <a:gd name="T15" fmla="*/ 1175 h 832"/>
                <a:gd name="T16" fmla="*/ 8091 w 696"/>
                <a:gd name="T17" fmla="*/ 1526 h 832"/>
                <a:gd name="T18" fmla="*/ 8485 w 696"/>
                <a:gd name="T19" fmla="*/ 1654 h 832"/>
                <a:gd name="T20" fmla="*/ 9328 w 696"/>
                <a:gd name="T21" fmla="*/ 2238 h 832"/>
                <a:gd name="T22" fmla="*/ 9415 w 696"/>
                <a:gd name="T23" fmla="*/ 2398 h 832"/>
                <a:gd name="T24" fmla="*/ 9667 w 696"/>
                <a:gd name="T25" fmla="*/ 2677 h 832"/>
                <a:gd name="T26" fmla="*/ 9688 w 696"/>
                <a:gd name="T27" fmla="*/ 3050 h 832"/>
                <a:gd name="T28" fmla="*/ 10391 w 696"/>
                <a:gd name="T29" fmla="*/ 3539 h 832"/>
                <a:gd name="T30" fmla="*/ 10460 w 696"/>
                <a:gd name="T31" fmla="*/ 3922 h 832"/>
                <a:gd name="T32" fmla="*/ 11154 w 696"/>
                <a:gd name="T33" fmla="*/ 4393 h 832"/>
                <a:gd name="T34" fmla="*/ 10933 w 696"/>
                <a:gd name="T35" fmla="*/ 4859 h 832"/>
                <a:gd name="T36" fmla="*/ 11216 w 696"/>
                <a:gd name="T37" fmla="*/ 5183 h 832"/>
                <a:gd name="T38" fmla="*/ 12127 w 696"/>
                <a:gd name="T39" fmla="*/ 5138 h 832"/>
                <a:gd name="T40" fmla="*/ 12502 w 696"/>
                <a:gd name="T41" fmla="*/ 5090 h 832"/>
                <a:gd name="T42" fmla="*/ 13011 w 696"/>
                <a:gd name="T43" fmla="*/ 5294 h 832"/>
                <a:gd name="T44" fmla="*/ 13607 w 696"/>
                <a:gd name="T45" fmla="*/ 5717 h 832"/>
                <a:gd name="T46" fmla="*/ 13743 w 696"/>
                <a:gd name="T47" fmla="*/ 5858 h 832"/>
                <a:gd name="T48" fmla="*/ 13951 w 696"/>
                <a:gd name="T49" fmla="*/ 6054 h 832"/>
                <a:gd name="T50" fmla="*/ 14436 w 696"/>
                <a:gd name="T51" fmla="*/ 6161 h 832"/>
                <a:gd name="T52" fmla="*/ 14459 w 696"/>
                <a:gd name="T53" fmla="*/ 6438 h 832"/>
                <a:gd name="T54" fmla="*/ 13951 w 696"/>
                <a:gd name="T55" fmla="*/ 6733 h 832"/>
                <a:gd name="T56" fmla="*/ 13087 w 696"/>
                <a:gd name="T57" fmla="*/ 6892 h 832"/>
                <a:gd name="T58" fmla="*/ 12696 w 696"/>
                <a:gd name="T59" fmla="*/ 6892 h 832"/>
                <a:gd name="T60" fmla="*/ 12311 w 696"/>
                <a:gd name="T61" fmla="*/ 6589 h 832"/>
                <a:gd name="T62" fmla="*/ 12311 w 696"/>
                <a:gd name="T63" fmla="*/ 6461 h 832"/>
                <a:gd name="T64" fmla="*/ 11976 w 696"/>
                <a:gd name="T65" fmla="*/ 6161 h 832"/>
                <a:gd name="T66" fmla="*/ 11154 w 696"/>
                <a:gd name="T67" fmla="*/ 5913 h 832"/>
                <a:gd name="T68" fmla="*/ 10403 w 696"/>
                <a:gd name="T69" fmla="*/ 5491 h 832"/>
                <a:gd name="T70" fmla="*/ 9441 w 696"/>
                <a:gd name="T71" fmla="*/ 5115 h 832"/>
                <a:gd name="T72" fmla="*/ 7773 w 696"/>
                <a:gd name="T73" fmla="*/ 4730 h 832"/>
                <a:gd name="T74" fmla="*/ 7116 w 696"/>
                <a:gd name="T75" fmla="*/ 4462 h 832"/>
                <a:gd name="T76" fmla="*/ 6949 w 696"/>
                <a:gd name="T77" fmla="*/ 4206 h 832"/>
                <a:gd name="T78" fmla="*/ 7344 w 696"/>
                <a:gd name="T79" fmla="*/ 3579 h 832"/>
                <a:gd name="T80" fmla="*/ 7344 w 696"/>
                <a:gd name="T81" fmla="*/ 3362 h 832"/>
                <a:gd name="T82" fmla="*/ 7116 w 696"/>
                <a:gd name="T83" fmla="*/ 2689 h 832"/>
                <a:gd name="T84" fmla="*/ 6403 w 696"/>
                <a:gd name="T85" fmla="*/ 2433 h 832"/>
                <a:gd name="T86" fmla="*/ 6094 w 696"/>
                <a:gd name="T87" fmla="*/ 2308 h 832"/>
                <a:gd name="T88" fmla="*/ 5574 w 696"/>
                <a:gd name="T89" fmla="*/ 2238 h 832"/>
                <a:gd name="T90" fmla="*/ 5605 w 696"/>
                <a:gd name="T91" fmla="*/ 2128 h 832"/>
                <a:gd name="T92" fmla="*/ 5155 w 696"/>
                <a:gd name="T93" fmla="*/ 1954 h 832"/>
                <a:gd name="T94" fmla="*/ 4328 w 696"/>
                <a:gd name="T95" fmla="*/ 1611 h 832"/>
                <a:gd name="T96" fmla="*/ 3406 w 696"/>
                <a:gd name="T97" fmla="*/ 1651 h 832"/>
                <a:gd name="T98" fmla="*/ 3084 w 696"/>
                <a:gd name="T99" fmla="*/ 1384 h 832"/>
                <a:gd name="T100" fmla="*/ 2040 w 696"/>
                <a:gd name="T101" fmla="*/ 1058 h 832"/>
                <a:gd name="T102" fmla="*/ 1480 w 696"/>
                <a:gd name="T103" fmla="*/ 975 h 832"/>
                <a:gd name="T104" fmla="*/ 1246 w 696"/>
                <a:gd name="T105" fmla="*/ 638 h 832"/>
                <a:gd name="T106" fmla="*/ 540 w 696"/>
                <a:gd name="T107" fmla="*/ 378 h 832"/>
                <a:gd name="T108" fmla="*/ 258 w 696"/>
                <a:gd name="T109" fmla="*/ 302 h 83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96"/>
                <a:gd name="T166" fmla="*/ 0 h 832"/>
                <a:gd name="T167" fmla="*/ 696 w 696"/>
                <a:gd name="T168" fmla="*/ 832 h 83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96" h="832">
                  <a:moveTo>
                    <a:pt x="0" y="18"/>
                  </a:moveTo>
                  <a:lnTo>
                    <a:pt x="9" y="18"/>
                  </a:lnTo>
                  <a:lnTo>
                    <a:pt x="17" y="18"/>
                  </a:lnTo>
                  <a:lnTo>
                    <a:pt x="24" y="15"/>
                  </a:lnTo>
                  <a:lnTo>
                    <a:pt x="30" y="16"/>
                  </a:lnTo>
                  <a:lnTo>
                    <a:pt x="38" y="13"/>
                  </a:lnTo>
                  <a:lnTo>
                    <a:pt x="47" y="19"/>
                  </a:lnTo>
                  <a:lnTo>
                    <a:pt x="77" y="19"/>
                  </a:lnTo>
                  <a:lnTo>
                    <a:pt x="95" y="13"/>
                  </a:lnTo>
                  <a:lnTo>
                    <a:pt x="101" y="10"/>
                  </a:lnTo>
                  <a:lnTo>
                    <a:pt x="101" y="4"/>
                  </a:lnTo>
                  <a:lnTo>
                    <a:pt x="117" y="0"/>
                  </a:lnTo>
                  <a:lnTo>
                    <a:pt x="123" y="1"/>
                  </a:lnTo>
                  <a:lnTo>
                    <a:pt x="128" y="9"/>
                  </a:lnTo>
                  <a:lnTo>
                    <a:pt x="162" y="16"/>
                  </a:lnTo>
                  <a:lnTo>
                    <a:pt x="260" y="24"/>
                  </a:lnTo>
                  <a:lnTo>
                    <a:pt x="300" y="27"/>
                  </a:lnTo>
                  <a:lnTo>
                    <a:pt x="314" y="28"/>
                  </a:lnTo>
                  <a:lnTo>
                    <a:pt x="329" y="54"/>
                  </a:lnTo>
                  <a:lnTo>
                    <a:pt x="335" y="78"/>
                  </a:lnTo>
                  <a:lnTo>
                    <a:pt x="351" y="108"/>
                  </a:lnTo>
                  <a:lnTo>
                    <a:pt x="350" y="115"/>
                  </a:lnTo>
                  <a:lnTo>
                    <a:pt x="359" y="142"/>
                  </a:lnTo>
                  <a:lnTo>
                    <a:pt x="363" y="141"/>
                  </a:lnTo>
                  <a:lnTo>
                    <a:pt x="363" y="150"/>
                  </a:lnTo>
                  <a:lnTo>
                    <a:pt x="392" y="171"/>
                  </a:lnTo>
                  <a:lnTo>
                    <a:pt x="389" y="183"/>
                  </a:lnTo>
                  <a:lnTo>
                    <a:pt x="393" y="204"/>
                  </a:lnTo>
                  <a:lnTo>
                    <a:pt x="402" y="202"/>
                  </a:lnTo>
                  <a:lnTo>
                    <a:pt x="408" y="199"/>
                  </a:lnTo>
                  <a:lnTo>
                    <a:pt x="438" y="226"/>
                  </a:lnTo>
                  <a:lnTo>
                    <a:pt x="438" y="243"/>
                  </a:lnTo>
                  <a:lnTo>
                    <a:pt x="449" y="268"/>
                  </a:lnTo>
                  <a:lnTo>
                    <a:pt x="453" y="267"/>
                  </a:lnTo>
                  <a:lnTo>
                    <a:pt x="455" y="270"/>
                  </a:lnTo>
                  <a:lnTo>
                    <a:pt x="453" y="288"/>
                  </a:lnTo>
                  <a:lnTo>
                    <a:pt x="458" y="297"/>
                  </a:lnTo>
                  <a:lnTo>
                    <a:pt x="459" y="321"/>
                  </a:lnTo>
                  <a:lnTo>
                    <a:pt x="465" y="321"/>
                  </a:lnTo>
                  <a:lnTo>
                    <a:pt x="467" y="334"/>
                  </a:lnTo>
                  <a:lnTo>
                    <a:pt x="459" y="357"/>
                  </a:lnTo>
                  <a:lnTo>
                    <a:pt x="467" y="366"/>
                  </a:lnTo>
                  <a:lnTo>
                    <a:pt x="465" y="369"/>
                  </a:lnTo>
                  <a:lnTo>
                    <a:pt x="483" y="414"/>
                  </a:lnTo>
                  <a:lnTo>
                    <a:pt x="500" y="424"/>
                  </a:lnTo>
                  <a:lnTo>
                    <a:pt x="498" y="435"/>
                  </a:lnTo>
                  <a:lnTo>
                    <a:pt x="503" y="441"/>
                  </a:lnTo>
                  <a:lnTo>
                    <a:pt x="503" y="471"/>
                  </a:lnTo>
                  <a:lnTo>
                    <a:pt x="510" y="484"/>
                  </a:lnTo>
                  <a:lnTo>
                    <a:pt x="525" y="495"/>
                  </a:lnTo>
                  <a:lnTo>
                    <a:pt x="537" y="526"/>
                  </a:lnTo>
                  <a:lnTo>
                    <a:pt x="537" y="543"/>
                  </a:lnTo>
                  <a:lnTo>
                    <a:pt x="527" y="558"/>
                  </a:lnTo>
                  <a:lnTo>
                    <a:pt x="527" y="582"/>
                  </a:lnTo>
                  <a:lnTo>
                    <a:pt x="533" y="592"/>
                  </a:lnTo>
                  <a:lnTo>
                    <a:pt x="531" y="603"/>
                  </a:lnTo>
                  <a:lnTo>
                    <a:pt x="540" y="621"/>
                  </a:lnTo>
                  <a:lnTo>
                    <a:pt x="560" y="628"/>
                  </a:lnTo>
                  <a:lnTo>
                    <a:pt x="576" y="625"/>
                  </a:lnTo>
                  <a:lnTo>
                    <a:pt x="584" y="615"/>
                  </a:lnTo>
                  <a:lnTo>
                    <a:pt x="591" y="604"/>
                  </a:lnTo>
                  <a:lnTo>
                    <a:pt x="600" y="606"/>
                  </a:lnTo>
                  <a:lnTo>
                    <a:pt x="602" y="610"/>
                  </a:lnTo>
                  <a:lnTo>
                    <a:pt x="608" y="612"/>
                  </a:lnTo>
                  <a:lnTo>
                    <a:pt x="612" y="630"/>
                  </a:lnTo>
                  <a:lnTo>
                    <a:pt x="627" y="634"/>
                  </a:lnTo>
                  <a:lnTo>
                    <a:pt x="632" y="655"/>
                  </a:lnTo>
                  <a:lnTo>
                    <a:pt x="650" y="657"/>
                  </a:lnTo>
                  <a:lnTo>
                    <a:pt x="656" y="685"/>
                  </a:lnTo>
                  <a:lnTo>
                    <a:pt x="659" y="691"/>
                  </a:lnTo>
                  <a:lnTo>
                    <a:pt x="663" y="696"/>
                  </a:lnTo>
                  <a:lnTo>
                    <a:pt x="662" y="702"/>
                  </a:lnTo>
                  <a:lnTo>
                    <a:pt x="657" y="711"/>
                  </a:lnTo>
                  <a:lnTo>
                    <a:pt x="662" y="712"/>
                  </a:lnTo>
                  <a:lnTo>
                    <a:pt x="672" y="726"/>
                  </a:lnTo>
                  <a:lnTo>
                    <a:pt x="683" y="727"/>
                  </a:lnTo>
                  <a:lnTo>
                    <a:pt x="687" y="733"/>
                  </a:lnTo>
                  <a:lnTo>
                    <a:pt x="695" y="738"/>
                  </a:lnTo>
                  <a:lnTo>
                    <a:pt x="693" y="750"/>
                  </a:lnTo>
                  <a:lnTo>
                    <a:pt x="696" y="759"/>
                  </a:lnTo>
                  <a:lnTo>
                    <a:pt x="696" y="772"/>
                  </a:lnTo>
                  <a:lnTo>
                    <a:pt x="689" y="790"/>
                  </a:lnTo>
                  <a:lnTo>
                    <a:pt x="678" y="801"/>
                  </a:lnTo>
                  <a:lnTo>
                    <a:pt x="672" y="807"/>
                  </a:lnTo>
                  <a:lnTo>
                    <a:pt x="657" y="811"/>
                  </a:lnTo>
                  <a:lnTo>
                    <a:pt x="636" y="826"/>
                  </a:lnTo>
                  <a:lnTo>
                    <a:pt x="630" y="826"/>
                  </a:lnTo>
                  <a:lnTo>
                    <a:pt x="629" y="831"/>
                  </a:lnTo>
                  <a:lnTo>
                    <a:pt x="620" y="832"/>
                  </a:lnTo>
                  <a:lnTo>
                    <a:pt x="611" y="826"/>
                  </a:lnTo>
                  <a:lnTo>
                    <a:pt x="597" y="807"/>
                  </a:lnTo>
                  <a:lnTo>
                    <a:pt x="597" y="799"/>
                  </a:lnTo>
                  <a:lnTo>
                    <a:pt x="593" y="789"/>
                  </a:lnTo>
                  <a:lnTo>
                    <a:pt x="594" y="784"/>
                  </a:lnTo>
                  <a:lnTo>
                    <a:pt x="593" y="778"/>
                  </a:lnTo>
                  <a:lnTo>
                    <a:pt x="593" y="774"/>
                  </a:lnTo>
                  <a:lnTo>
                    <a:pt x="591" y="771"/>
                  </a:lnTo>
                  <a:lnTo>
                    <a:pt x="587" y="759"/>
                  </a:lnTo>
                  <a:lnTo>
                    <a:pt x="576" y="738"/>
                  </a:lnTo>
                  <a:lnTo>
                    <a:pt x="567" y="715"/>
                  </a:lnTo>
                  <a:lnTo>
                    <a:pt x="545" y="708"/>
                  </a:lnTo>
                  <a:lnTo>
                    <a:pt x="537" y="708"/>
                  </a:lnTo>
                  <a:lnTo>
                    <a:pt x="515" y="676"/>
                  </a:lnTo>
                  <a:lnTo>
                    <a:pt x="515" y="669"/>
                  </a:lnTo>
                  <a:lnTo>
                    <a:pt x="501" y="658"/>
                  </a:lnTo>
                  <a:lnTo>
                    <a:pt x="461" y="619"/>
                  </a:lnTo>
                  <a:lnTo>
                    <a:pt x="462" y="615"/>
                  </a:lnTo>
                  <a:lnTo>
                    <a:pt x="455" y="613"/>
                  </a:lnTo>
                  <a:lnTo>
                    <a:pt x="399" y="594"/>
                  </a:lnTo>
                  <a:lnTo>
                    <a:pt x="386" y="570"/>
                  </a:lnTo>
                  <a:lnTo>
                    <a:pt x="374" y="567"/>
                  </a:lnTo>
                  <a:lnTo>
                    <a:pt x="375" y="546"/>
                  </a:lnTo>
                  <a:lnTo>
                    <a:pt x="356" y="531"/>
                  </a:lnTo>
                  <a:lnTo>
                    <a:pt x="342" y="535"/>
                  </a:lnTo>
                  <a:lnTo>
                    <a:pt x="339" y="534"/>
                  </a:lnTo>
                  <a:lnTo>
                    <a:pt x="339" y="520"/>
                  </a:lnTo>
                  <a:lnTo>
                    <a:pt x="335" y="504"/>
                  </a:lnTo>
                  <a:lnTo>
                    <a:pt x="338" y="478"/>
                  </a:lnTo>
                  <a:lnTo>
                    <a:pt x="351" y="450"/>
                  </a:lnTo>
                  <a:lnTo>
                    <a:pt x="354" y="429"/>
                  </a:lnTo>
                  <a:lnTo>
                    <a:pt x="362" y="423"/>
                  </a:lnTo>
                  <a:lnTo>
                    <a:pt x="359" y="415"/>
                  </a:lnTo>
                  <a:lnTo>
                    <a:pt x="354" y="402"/>
                  </a:lnTo>
                  <a:lnTo>
                    <a:pt x="351" y="346"/>
                  </a:lnTo>
                  <a:lnTo>
                    <a:pt x="348" y="327"/>
                  </a:lnTo>
                  <a:lnTo>
                    <a:pt x="342" y="322"/>
                  </a:lnTo>
                  <a:lnTo>
                    <a:pt x="324" y="295"/>
                  </a:lnTo>
                  <a:lnTo>
                    <a:pt x="317" y="288"/>
                  </a:lnTo>
                  <a:lnTo>
                    <a:pt x="308" y="292"/>
                  </a:lnTo>
                  <a:lnTo>
                    <a:pt x="296" y="286"/>
                  </a:lnTo>
                  <a:lnTo>
                    <a:pt x="297" y="282"/>
                  </a:lnTo>
                  <a:lnTo>
                    <a:pt x="293" y="277"/>
                  </a:lnTo>
                  <a:lnTo>
                    <a:pt x="285" y="279"/>
                  </a:lnTo>
                  <a:lnTo>
                    <a:pt x="281" y="273"/>
                  </a:lnTo>
                  <a:lnTo>
                    <a:pt x="269" y="268"/>
                  </a:lnTo>
                  <a:lnTo>
                    <a:pt x="267" y="261"/>
                  </a:lnTo>
                  <a:lnTo>
                    <a:pt x="273" y="258"/>
                  </a:lnTo>
                  <a:lnTo>
                    <a:pt x="270" y="255"/>
                  </a:lnTo>
                  <a:lnTo>
                    <a:pt x="252" y="247"/>
                  </a:lnTo>
                  <a:lnTo>
                    <a:pt x="248" y="241"/>
                  </a:lnTo>
                  <a:lnTo>
                    <a:pt x="248" y="234"/>
                  </a:lnTo>
                  <a:lnTo>
                    <a:pt x="239" y="199"/>
                  </a:lnTo>
                  <a:lnTo>
                    <a:pt x="230" y="195"/>
                  </a:lnTo>
                  <a:lnTo>
                    <a:pt x="209" y="193"/>
                  </a:lnTo>
                  <a:lnTo>
                    <a:pt x="183" y="192"/>
                  </a:lnTo>
                  <a:lnTo>
                    <a:pt x="168" y="198"/>
                  </a:lnTo>
                  <a:lnTo>
                    <a:pt x="164" y="198"/>
                  </a:lnTo>
                  <a:lnTo>
                    <a:pt x="164" y="189"/>
                  </a:lnTo>
                  <a:lnTo>
                    <a:pt x="155" y="183"/>
                  </a:lnTo>
                  <a:lnTo>
                    <a:pt x="149" y="166"/>
                  </a:lnTo>
                  <a:lnTo>
                    <a:pt x="132" y="157"/>
                  </a:lnTo>
                  <a:lnTo>
                    <a:pt x="117" y="156"/>
                  </a:lnTo>
                  <a:lnTo>
                    <a:pt x="99" y="126"/>
                  </a:lnTo>
                  <a:lnTo>
                    <a:pt x="84" y="123"/>
                  </a:lnTo>
                  <a:lnTo>
                    <a:pt x="78" y="127"/>
                  </a:lnTo>
                  <a:lnTo>
                    <a:pt x="71" y="117"/>
                  </a:lnTo>
                  <a:lnTo>
                    <a:pt x="63" y="115"/>
                  </a:lnTo>
                  <a:lnTo>
                    <a:pt x="60" y="109"/>
                  </a:lnTo>
                  <a:lnTo>
                    <a:pt x="60" y="76"/>
                  </a:lnTo>
                  <a:lnTo>
                    <a:pt x="42" y="64"/>
                  </a:lnTo>
                  <a:lnTo>
                    <a:pt x="35" y="64"/>
                  </a:lnTo>
                  <a:lnTo>
                    <a:pt x="26" y="45"/>
                  </a:lnTo>
                  <a:lnTo>
                    <a:pt x="26" y="33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24" name="Freeform 67" descr="Papel seda azul"/>
            <p:cNvSpPr>
              <a:spLocks noChangeAspect="1"/>
            </p:cNvSpPr>
            <p:nvPr/>
          </p:nvSpPr>
          <p:spPr bwMode="auto">
            <a:xfrm>
              <a:off x="2346565" y="2010432"/>
              <a:ext cx="1241364" cy="1593774"/>
            </a:xfrm>
            <a:custGeom>
              <a:avLst/>
              <a:gdLst>
                <a:gd name="T0" fmla="*/ 3094 w 796"/>
                <a:gd name="T1" fmla="*/ 0 h 939"/>
                <a:gd name="T2" fmla="*/ 1052 w 796"/>
                <a:gd name="T3" fmla="*/ 639 h 939"/>
                <a:gd name="T4" fmla="*/ 1485 w 796"/>
                <a:gd name="T5" fmla="*/ 1374 h 939"/>
                <a:gd name="T6" fmla="*/ 1659 w 796"/>
                <a:gd name="T7" fmla="*/ 2899 h 939"/>
                <a:gd name="T8" fmla="*/ 1531 w 796"/>
                <a:gd name="T9" fmla="*/ 3343 h 939"/>
                <a:gd name="T10" fmla="*/ 1472 w 796"/>
                <a:gd name="T11" fmla="*/ 3825 h 939"/>
                <a:gd name="T12" fmla="*/ 1559 w 796"/>
                <a:gd name="T13" fmla="*/ 4139 h 939"/>
                <a:gd name="T14" fmla="*/ 1344 w 796"/>
                <a:gd name="T15" fmla="*/ 4332 h 939"/>
                <a:gd name="T16" fmla="*/ 512 w 796"/>
                <a:gd name="T17" fmla="*/ 4274 h 939"/>
                <a:gd name="T18" fmla="*/ 259 w 796"/>
                <a:gd name="T19" fmla="*/ 4230 h 939"/>
                <a:gd name="T20" fmla="*/ 64 w 796"/>
                <a:gd name="T21" fmla="*/ 4276 h 939"/>
                <a:gd name="T22" fmla="*/ 0 w 796"/>
                <a:gd name="T23" fmla="*/ 4428 h 939"/>
                <a:gd name="T24" fmla="*/ 197 w 796"/>
                <a:gd name="T25" fmla="*/ 4599 h 939"/>
                <a:gd name="T26" fmla="*/ 492 w 796"/>
                <a:gd name="T27" fmla="*/ 4699 h 939"/>
                <a:gd name="T28" fmla="*/ 939 w 796"/>
                <a:gd name="T29" fmla="*/ 5086 h 939"/>
                <a:gd name="T30" fmla="*/ 1227 w 796"/>
                <a:gd name="T31" fmla="*/ 5305 h 939"/>
                <a:gd name="T32" fmla="*/ 1052 w 796"/>
                <a:gd name="T33" fmla="*/ 5555 h 939"/>
                <a:gd name="T34" fmla="*/ 1164 w 796"/>
                <a:gd name="T35" fmla="*/ 5753 h 939"/>
                <a:gd name="T36" fmla="*/ 1768 w 796"/>
                <a:gd name="T37" fmla="*/ 5787 h 939"/>
                <a:gd name="T38" fmla="*/ 2014 w 796"/>
                <a:gd name="T39" fmla="*/ 5793 h 939"/>
                <a:gd name="T40" fmla="*/ 2524 w 796"/>
                <a:gd name="T41" fmla="*/ 5920 h 939"/>
                <a:gd name="T42" fmla="*/ 2764 w 796"/>
                <a:gd name="T43" fmla="*/ 6174 h 939"/>
                <a:gd name="T44" fmla="*/ 3105 w 796"/>
                <a:gd name="T45" fmla="*/ 6649 h 939"/>
                <a:gd name="T46" fmla="*/ 3248 w 796"/>
                <a:gd name="T47" fmla="*/ 6937 h 939"/>
                <a:gd name="T48" fmla="*/ 3500 w 796"/>
                <a:gd name="T49" fmla="*/ 7007 h 939"/>
                <a:gd name="T50" fmla="*/ 4224 w 796"/>
                <a:gd name="T51" fmla="*/ 7038 h 939"/>
                <a:gd name="T52" fmla="*/ 4412 w 796"/>
                <a:gd name="T53" fmla="*/ 7275 h 939"/>
                <a:gd name="T54" fmla="*/ 4909 w 796"/>
                <a:gd name="T55" fmla="*/ 7479 h 939"/>
                <a:gd name="T56" fmla="*/ 5515 w 796"/>
                <a:gd name="T57" fmla="*/ 7697 h 939"/>
                <a:gd name="T58" fmla="*/ 6002 w 796"/>
                <a:gd name="T59" fmla="*/ 7706 h 939"/>
                <a:gd name="T60" fmla="*/ 6670 w 796"/>
                <a:gd name="T61" fmla="*/ 7260 h 939"/>
                <a:gd name="T62" fmla="*/ 6979 w 796"/>
                <a:gd name="T63" fmla="*/ 7114 h 939"/>
                <a:gd name="T64" fmla="*/ 6870 w 796"/>
                <a:gd name="T65" fmla="*/ 6855 h 939"/>
                <a:gd name="T66" fmla="*/ 7166 w 796"/>
                <a:gd name="T67" fmla="*/ 6840 h 939"/>
                <a:gd name="T68" fmla="*/ 7583 w 796"/>
                <a:gd name="T69" fmla="*/ 6719 h 939"/>
                <a:gd name="T70" fmla="*/ 7845 w 796"/>
                <a:gd name="T71" fmla="*/ 6392 h 939"/>
                <a:gd name="T72" fmla="*/ 8146 w 796"/>
                <a:gd name="T73" fmla="*/ 6339 h 939"/>
                <a:gd name="T74" fmla="*/ 8390 w 796"/>
                <a:gd name="T75" fmla="*/ 6329 h 939"/>
                <a:gd name="T76" fmla="*/ 9005 w 796"/>
                <a:gd name="T77" fmla="*/ 6550 h 939"/>
                <a:gd name="T78" fmla="*/ 9743 w 796"/>
                <a:gd name="T79" fmla="*/ 6758 h 939"/>
                <a:gd name="T80" fmla="*/ 10283 w 796"/>
                <a:gd name="T81" fmla="*/ 6840 h 939"/>
                <a:gd name="T82" fmla="*/ 10659 w 796"/>
                <a:gd name="T83" fmla="*/ 6770 h 939"/>
                <a:gd name="T84" fmla="*/ 11314 w 796"/>
                <a:gd name="T85" fmla="*/ 6787 h 939"/>
                <a:gd name="T86" fmla="*/ 11916 w 796"/>
                <a:gd name="T87" fmla="*/ 6855 h 939"/>
                <a:gd name="T88" fmla="*/ 12728 w 796"/>
                <a:gd name="T89" fmla="*/ 6770 h 939"/>
                <a:gd name="T90" fmla="*/ 13782 w 796"/>
                <a:gd name="T91" fmla="*/ 6528 h 939"/>
                <a:gd name="T92" fmla="*/ 14684 w 796"/>
                <a:gd name="T93" fmla="*/ 6465 h 939"/>
                <a:gd name="T94" fmla="*/ 16223 w 796"/>
                <a:gd name="T95" fmla="*/ 3663 h 939"/>
                <a:gd name="T96" fmla="*/ 14637 w 796"/>
                <a:gd name="T97" fmla="*/ 3346 h 939"/>
                <a:gd name="T98" fmla="*/ 13660 w 796"/>
                <a:gd name="T99" fmla="*/ 3149 h 939"/>
                <a:gd name="T100" fmla="*/ 12188 w 796"/>
                <a:gd name="T101" fmla="*/ 2358 h 939"/>
                <a:gd name="T102" fmla="*/ 11509 w 796"/>
                <a:gd name="T103" fmla="*/ 1566 h 939"/>
                <a:gd name="T104" fmla="*/ 9823 w 796"/>
                <a:gd name="T105" fmla="*/ 960 h 939"/>
                <a:gd name="T106" fmla="*/ 8517 w 796"/>
                <a:gd name="T107" fmla="*/ 541 h 939"/>
                <a:gd name="T108" fmla="*/ 7583 w 796"/>
                <a:gd name="T109" fmla="*/ 125 h 9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6"/>
                <a:gd name="T166" fmla="*/ 0 h 939"/>
                <a:gd name="T167" fmla="*/ 796 w 796"/>
                <a:gd name="T168" fmla="*/ 939 h 9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6" h="939">
                  <a:moveTo>
                    <a:pt x="369" y="11"/>
                  </a:moveTo>
                  <a:lnTo>
                    <a:pt x="270" y="6"/>
                  </a:lnTo>
                  <a:lnTo>
                    <a:pt x="151" y="0"/>
                  </a:lnTo>
                  <a:lnTo>
                    <a:pt x="148" y="68"/>
                  </a:lnTo>
                  <a:lnTo>
                    <a:pt x="63" y="62"/>
                  </a:lnTo>
                  <a:lnTo>
                    <a:pt x="52" y="78"/>
                  </a:lnTo>
                  <a:lnTo>
                    <a:pt x="60" y="77"/>
                  </a:lnTo>
                  <a:lnTo>
                    <a:pt x="63" y="102"/>
                  </a:lnTo>
                  <a:lnTo>
                    <a:pt x="73" y="167"/>
                  </a:lnTo>
                  <a:lnTo>
                    <a:pt x="85" y="201"/>
                  </a:lnTo>
                  <a:lnTo>
                    <a:pt x="91" y="248"/>
                  </a:lnTo>
                  <a:lnTo>
                    <a:pt x="81" y="354"/>
                  </a:lnTo>
                  <a:lnTo>
                    <a:pt x="69" y="351"/>
                  </a:lnTo>
                  <a:lnTo>
                    <a:pt x="72" y="374"/>
                  </a:lnTo>
                  <a:lnTo>
                    <a:pt x="75" y="407"/>
                  </a:lnTo>
                  <a:lnTo>
                    <a:pt x="79" y="435"/>
                  </a:lnTo>
                  <a:lnTo>
                    <a:pt x="76" y="452"/>
                  </a:lnTo>
                  <a:lnTo>
                    <a:pt x="72" y="467"/>
                  </a:lnTo>
                  <a:lnTo>
                    <a:pt x="76" y="483"/>
                  </a:lnTo>
                  <a:lnTo>
                    <a:pt x="76" y="495"/>
                  </a:lnTo>
                  <a:lnTo>
                    <a:pt x="76" y="504"/>
                  </a:lnTo>
                  <a:lnTo>
                    <a:pt x="79" y="515"/>
                  </a:lnTo>
                  <a:lnTo>
                    <a:pt x="79" y="519"/>
                  </a:lnTo>
                  <a:lnTo>
                    <a:pt x="66" y="528"/>
                  </a:lnTo>
                  <a:lnTo>
                    <a:pt x="51" y="521"/>
                  </a:lnTo>
                  <a:lnTo>
                    <a:pt x="43" y="519"/>
                  </a:lnTo>
                  <a:lnTo>
                    <a:pt x="25" y="521"/>
                  </a:lnTo>
                  <a:lnTo>
                    <a:pt x="21" y="519"/>
                  </a:lnTo>
                  <a:lnTo>
                    <a:pt x="16" y="516"/>
                  </a:lnTo>
                  <a:lnTo>
                    <a:pt x="13" y="515"/>
                  </a:lnTo>
                  <a:lnTo>
                    <a:pt x="10" y="516"/>
                  </a:lnTo>
                  <a:lnTo>
                    <a:pt x="9" y="519"/>
                  </a:lnTo>
                  <a:lnTo>
                    <a:pt x="3" y="522"/>
                  </a:lnTo>
                  <a:lnTo>
                    <a:pt x="0" y="527"/>
                  </a:lnTo>
                  <a:lnTo>
                    <a:pt x="0" y="531"/>
                  </a:lnTo>
                  <a:lnTo>
                    <a:pt x="0" y="539"/>
                  </a:lnTo>
                  <a:lnTo>
                    <a:pt x="6" y="552"/>
                  </a:lnTo>
                  <a:lnTo>
                    <a:pt x="9" y="558"/>
                  </a:lnTo>
                  <a:lnTo>
                    <a:pt x="10" y="561"/>
                  </a:lnTo>
                  <a:lnTo>
                    <a:pt x="15" y="563"/>
                  </a:lnTo>
                  <a:lnTo>
                    <a:pt x="19" y="566"/>
                  </a:lnTo>
                  <a:lnTo>
                    <a:pt x="24" y="573"/>
                  </a:lnTo>
                  <a:lnTo>
                    <a:pt x="31" y="594"/>
                  </a:lnTo>
                  <a:lnTo>
                    <a:pt x="46" y="612"/>
                  </a:lnTo>
                  <a:lnTo>
                    <a:pt x="46" y="620"/>
                  </a:lnTo>
                  <a:lnTo>
                    <a:pt x="48" y="626"/>
                  </a:lnTo>
                  <a:lnTo>
                    <a:pt x="57" y="632"/>
                  </a:lnTo>
                  <a:lnTo>
                    <a:pt x="60" y="647"/>
                  </a:lnTo>
                  <a:lnTo>
                    <a:pt x="67" y="663"/>
                  </a:lnTo>
                  <a:lnTo>
                    <a:pt x="58" y="671"/>
                  </a:lnTo>
                  <a:lnTo>
                    <a:pt x="52" y="677"/>
                  </a:lnTo>
                  <a:lnTo>
                    <a:pt x="51" y="681"/>
                  </a:lnTo>
                  <a:lnTo>
                    <a:pt x="51" y="692"/>
                  </a:lnTo>
                  <a:lnTo>
                    <a:pt x="57" y="701"/>
                  </a:lnTo>
                  <a:lnTo>
                    <a:pt x="66" y="707"/>
                  </a:lnTo>
                  <a:lnTo>
                    <a:pt x="73" y="714"/>
                  </a:lnTo>
                  <a:lnTo>
                    <a:pt x="87" y="705"/>
                  </a:lnTo>
                  <a:lnTo>
                    <a:pt x="91" y="707"/>
                  </a:lnTo>
                  <a:lnTo>
                    <a:pt x="94" y="707"/>
                  </a:lnTo>
                  <a:lnTo>
                    <a:pt x="99" y="707"/>
                  </a:lnTo>
                  <a:lnTo>
                    <a:pt x="105" y="708"/>
                  </a:lnTo>
                  <a:lnTo>
                    <a:pt x="114" y="716"/>
                  </a:lnTo>
                  <a:lnTo>
                    <a:pt x="124" y="722"/>
                  </a:lnTo>
                  <a:lnTo>
                    <a:pt x="132" y="732"/>
                  </a:lnTo>
                  <a:lnTo>
                    <a:pt x="132" y="741"/>
                  </a:lnTo>
                  <a:lnTo>
                    <a:pt x="136" y="752"/>
                  </a:lnTo>
                  <a:lnTo>
                    <a:pt x="141" y="770"/>
                  </a:lnTo>
                  <a:lnTo>
                    <a:pt x="147" y="783"/>
                  </a:lnTo>
                  <a:lnTo>
                    <a:pt x="153" y="810"/>
                  </a:lnTo>
                  <a:lnTo>
                    <a:pt x="153" y="822"/>
                  </a:lnTo>
                  <a:lnTo>
                    <a:pt x="156" y="842"/>
                  </a:lnTo>
                  <a:lnTo>
                    <a:pt x="160" y="846"/>
                  </a:lnTo>
                  <a:lnTo>
                    <a:pt x="162" y="849"/>
                  </a:lnTo>
                  <a:lnTo>
                    <a:pt x="168" y="854"/>
                  </a:lnTo>
                  <a:lnTo>
                    <a:pt x="172" y="854"/>
                  </a:lnTo>
                  <a:lnTo>
                    <a:pt x="189" y="858"/>
                  </a:lnTo>
                  <a:lnTo>
                    <a:pt x="201" y="860"/>
                  </a:lnTo>
                  <a:lnTo>
                    <a:pt x="207" y="858"/>
                  </a:lnTo>
                  <a:lnTo>
                    <a:pt x="214" y="863"/>
                  </a:lnTo>
                  <a:lnTo>
                    <a:pt x="216" y="870"/>
                  </a:lnTo>
                  <a:lnTo>
                    <a:pt x="217" y="887"/>
                  </a:lnTo>
                  <a:lnTo>
                    <a:pt x="220" y="893"/>
                  </a:lnTo>
                  <a:lnTo>
                    <a:pt x="229" y="897"/>
                  </a:lnTo>
                  <a:lnTo>
                    <a:pt x="241" y="912"/>
                  </a:lnTo>
                  <a:lnTo>
                    <a:pt x="247" y="921"/>
                  </a:lnTo>
                  <a:lnTo>
                    <a:pt x="250" y="936"/>
                  </a:lnTo>
                  <a:lnTo>
                    <a:pt x="271" y="938"/>
                  </a:lnTo>
                  <a:lnTo>
                    <a:pt x="282" y="936"/>
                  </a:lnTo>
                  <a:lnTo>
                    <a:pt x="286" y="938"/>
                  </a:lnTo>
                  <a:lnTo>
                    <a:pt x="294" y="939"/>
                  </a:lnTo>
                  <a:lnTo>
                    <a:pt x="312" y="933"/>
                  </a:lnTo>
                  <a:lnTo>
                    <a:pt x="324" y="927"/>
                  </a:lnTo>
                  <a:lnTo>
                    <a:pt x="327" y="885"/>
                  </a:lnTo>
                  <a:lnTo>
                    <a:pt x="330" y="879"/>
                  </a:lnTo>
                  <a:lnTo>
                    <a:pt x="339" y="872"/>
                  </a:lnTo>
                  <a:lnTo>
                    <a:pt x="342" y="867"/>
                  </a:lnTo>
                  <a:lnTo>
                    <a:pt x="342" y="860"/>
                  </a:lnTo>
                  <a:lnTo>
                    <a:pt x="337" y="843"/>
                  </a:lnTo>
                  <a:lnTo>
                    <a:pt x="337" y="836"/>
                  </a:lnTo>
                  <a:lnTo>
                    <a:pt x="340" y="834"/>
                  </a:lnTo>
                  <a:lnTo>
                    <a:pt x="345" y="833"/>
                  </a:lnTo>
                  <a:lnTo>
                    <a:pt x="351" y="833"/>
                  </a:lnTo>
                  <a:lnTo>
                    <a:pt x="363" y="831"/>
                  </a:lnTo>
                  <a:lnTo>
                    <a:pt x="370" y="828"/>
                  </a:lnTo>
                  <a:lnTo>
                    <a:pt x="372" y="819"/>
                  </a:lnTo>
                  <a:lnTo>
                    <a:pt x="370" y="798"/>
                  </a:lnTo>
                  <a:lnTo>
                    <a:pt x="379" y="788"/>
                  </a:lnTo>
                  <a:lnTo>
                    <a:pt x="385" y="779"/>
                  </a:lnTo>
                  <a:lnTo>
                    <a:pt x="388" y="783"/>
                  </a:lnTo>
                  <a:lnTo>
                    <a:pt x="394" y="783"/>
                  </a:lnTo>
                  <a:lnTo>
                    <a:pt x="399" y="773"/>
                  </a:lnTo>
                  <a:lnTo>
                    <a:pt x="402" y="770"/>
                  </a:lnTo>
                  <a:lnTo>
                    <a:pt x="405" y="770"/>
                  </a:lnTo>
                  <a:lnTo>
                    <a:pt x="411" y="771"/>
                  </a:lnTo>
                  <a:lnTo>
                    <a:pt x="423" y="788"/>
                  </a:lnTo>
                  <a:lnTo>
                    <a:pt x="427" y="789"/>
                  </a:lnTo>
                  <a:lnTo>
                    <a:pt x="442" y="798"/>
                  </a:lnTo>
                  <a:lnTo>
                    <a:pt x="451" y="798"/>
                  </a:lnTo>
                  <a:lnTo>
                    <a:pt x="456" y="803"/>
                  </a:lnTo>
                  <a:lnTo>
                    <a:pt x="478" y="824"/>
                  </a:lnTo>
                  <a:lnTo>
                    <a:pt x="487" y="830"/>
                  </a:lnTo>
                  <a:lnTo>
                    <a:pt x="502" y="836"/>
                  </a:lnTo>
                  <a:lnTo>
                    <a:pt x="505" y="833"/>
                  </a:lnTo>
                  <a:lnTo>
                    <a:pt x="508" y="828"/>
                  </a:lnTo>
                  <a:lnTo>
                    <a:pt x="513" y="825"/>
                  </a:lnTo>
                  <a:lnTo>
                    <a:pt x="523" y="825"/>
                  </a:lnTo>
                  <a:lnTo>
                    <a:pt x="528" y="828"/>
                  </a:lnTo>
                  <a:lnTo>
                    <a:pt x="537" y="836"/>
                  </a:lnTo>
                  <a:lnTo>
                    <a:pt x="555" y="827"/>
                  </a:lnTo>
                  <a:lnTo>
                    <a:pt x="559" y="827"/>
                  </a:lnTo>
                  <a:lnTo>
                    <a:pt x="583" y="834"/>
                  </a:lnTo>
                  <a:lnTo>
                    <a:pt x="585" y="836"/>
                  </a:lnTo>
                  <a:lnTo>
                    <a:pt x="591" y="849"/>
                  </a:lnTo>
                  <a:lnTo>
                    <a:pt x="606" y="851"/>
                  </a:lnTo>
                  <a:lnTo>
                    <a:pt x="624" y="825"/>
                  </a:lnTo>
                  <a:lnTo>
                    <a:pt x="633" y="810"/>
                  </a:lnTo>
                  <a:lnTo>
                    <a:pt x="649" y="797"/>
                  </a:lnTo>
                  <a:lnTo>
                    <a:pt x="676" y="795"/>
                  </a:lnTo>
                  <a:lnTo>
                    <a:pt x="685" y="800"/>
                  </a:lnTo>
                  <a:lnTo>
                    <a:pt x="724" y="807"/>
                  </a:lnTo>
                  <a:lnTo>
                    <a:pt x="720" y="788"/>
                  </a:lnTo>
                  <a:lnTo>
                    <a:pt x="691" y="666"/>
                  </a:lnTo>
                  <a:lnTo>
                    <a:pt x="685" y="632"/>
                  </a:lnTo>
                  <a:lnTo>
                    <a:pt x="796" y="447"/>
                  </a:lnTo>
                  <a:lnTo>
                    <a:pt x="766" y="438"/>
                  </a:lnTo>
                  <a:lnTo>
                    <a:pt x="748" y="422"/>
                  </a:lnTo>
                  <a:lnTo>
                    <a:pt x="718" y="408"/>
                  </a:lnTo>
                  <a:lnTo>
                    <a:pt x="712" y="402"/>
                  </a:lnTo>
                  <a:lnTo>
                    <a:pt x="685" y="395"/>
                  </a:lnTo>
                  <a:lnTo>
                    <a:pt x="670" y="383"/>
                  </a:lnTo>
                  <a:lnTo>
                    <a:pt x="654" y="363"/>
                  </a:lnTo>
                  <a:lnTo>
                    <a:pt x="621" y="344"/>
                  </a:lnTo>
                  <a:lnTo>
                    <a:pt x="598" y="287"/>
                  </a:lnTo>
                  <a:lnTo>
                    <a:pt x="595" y="249"/>
                  </a:lnTo>
                  <a:lnTo>
                    <a:pt x="576" y="207"/>
                  </a:lnTo>
                  <a:lnTo>
                    <a:pt x="564" y="191"/>
                  </a:lnTo>
                  <a:lnTo>
                    <a:pt x="561" y="185"/>
                  </a:lnTo>
                  <a:lnTo>
                    <a:pt x="513" y="156"/>
                  </a:lnTo>
                  <a:lnTo>
                    <a:pt x="481" y="117"/>
                  </a:lnTo>
                  <a:lnTo>
                    <a:pt x="465" y="107"/>
                  </a:lnTo>
                  <a:lnTo>
                    <a:pt x="435" y="72"/>
                  </a:lnTo>
                  <a:lnTo>
                    <a:pt x="418" y="66"/>
                  </a:lnTo>
                  <a:lnTo>
                    <a:pt x="406" y="54"/>
                  </a:lnTo>
                  <a:lnTo>
                    <a:pt x="384" y="17"/>
                  </a:lnTo>
                  <a:lnTo>
                    <a:pt x="372" y="15"/>
                  </a:lnTo>
                  <a:lnTo>
                    <a:pt x="369" y="1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25" name="Freeform 39" descr="Papel seda azul"/>
            <p:cNvSpPr>
              <a:spLocks noChangeAspect="1"/>
            </p:cNvSpPr>
            <p:nvPr/>
          </p:nvSpPr>
          <p:spPr bwMode="auto">
            <a:xfrm>
              <a:off x="4402463" y="5207792"/>
              <a:ext cx="79438" cy="123353"/>
            </a:xfrm>
            <a:custGeom>
              <a:avLst/>
              <a:gdLst>
                <a:gd name="T0" fmla="*/ 0 w 51"/>
                <a:gd name="T1" fmla="*/ 330 h 73"/>
                <a:gd name="T2" fmla="*/ 64 w 51"/>
                <a:gd name="T3" fmla="*/ 309 h 73"/>
                <a:gd name="T4" fmla="*/ 64 w 51"/>
                <a:gd name="T5" fmla="*/ 288 h 73"/>
                <a:gd name="T6" fmla="*/ 64 w 51"/>
                <a:gd name="T7" fmla="*/ 264 h 73"/>
                <a:gd name="T8" fmla="*/ 84 w 51"/>
                <a:gd name="T9" fmla="*/ 264 h 73"/>
                <a:gd name="T10" fmla="*/ 197 w 51"/>
                <a:gd name="T11" fmla="*/ 235 h 73"/>
                <a:gd name="T12" fmla="*/ 250 w 51"/>
                <a:gd name="T13" fmla="*/ 213 h 73"/>
                <a:gd name="T14" fmla="*/ 259 w 51"/>
                <a:gd name="T15" fmla="*/ 213 h 73"/>
                <a:gd name="T16" fmla="*/ 259 w 51"/>
                <a:gd name="T17" fmla="*/ 195 h 73"/>
                <a:gd name="T18" fmla="*/ 303 w 51"/>
                <a:gd name="T19" fmla="*/ 177 h 73"/>
                <a:gd name="T20" fmla="*/ 303 w 51"/>
                <a:gd name="T21" fmla="*/ 162 h 73"/>
                <a:gd name="T22" fmla="*/ 303 w 51"/>
                <a:gd name="T23" fmla="*/ 151 h 73"/>
                <a:gd name="T24" fmla="*/ 328 w 51"/>
                <a:gd name="T25" fmla="*/ 147 h 73"/>
                <a:gd name="T26" fmla="*/ 303 w 51"/>
                <a:gd name="T27" fmla="*/ 125 h 73"/>
                <a:gd name="T28" fmla="*/ 328 w 51"/>
                <a:gd name="T29" fmla="*/ 89 h 73"/>
                <a:gd name="T30" fmla="*/ 378 w 51"/>
                <a:gd name="T31" fmla="*/ 74 h 73"/>
                <a:gd name="T32" fmla="*/ 431 w 51"/>
                <a:gd name="T33" fmla="*/ 74 h 73"/>
                <a:gd name="T34" fmla="*/ 447 w 51"/>
                <a:gd name="T35" fmla="*/ 74 h 73"/>
                <a:gd name="T36" fmla="*/ 447 w 51"/>
                <a:gd name="T37" fmla="*/ 51 h 73"/>
                <a:gd name="T38" fmla="*/ 486 w 51"/>
                <a:gd name="T39" fmla="*/ 51 h 73"/>
                <a:gd name="T40" fmla="*/ 486 w 51"/>
                <a:gd name="T41" fmla="*/ 42 h 73"/>
                <a:gd name="T42" fmla="*/ 535 w 51"/>
                <a:gd name="T43" fmla="*/ 0 h 73"/>
                <a:gd name="T44" fmla="*/ 566 w 51"/>
                <a:gd name="T45" fmla="*/ 0 h 73"/>
                <a:gd name="T46" fmla="*/ 566 w 51"/>
                <a:gd name="T47" fmla="*/ 24 h 73"/>
                <a:gd name="T48" fmla="*/ 566 w 51"/>
                <a:gd name="T49" fmla="*/ 29 h 73"/>
                <a:gd name="T50" fmla="*/ 535 w 51"/>
                <a:gd name="T51" fmla="*/ 51 h 73"/>
                <a:gd name="T52" fmla="*/ 566 w 51"/>
                <a:gd name="T53" fmla="*/ 71 h 73"/>
                <a:gd name="T54" fmla="*/ 598 w 51"/>
                <a:gd name="T55" fmla="*/ 71 h 73"/>
                <a:gd name="T56" fmla="*/ 627 w 51"/>
                <a:gd name="T57" fmla="*/ 71 h 73"/>
                <a:gd name="T58" fmla="*/ 687 w 51"/>
                <a:gd name="T59" fmla="*/ 74 h 73"/>
                <a:gd name="T60" fmla="*/ 687 w 51"/>
                <a:gd name="T61" fmla="*/ 89 h 73"/>
                <a:gd name="T62" fmla="*/ 715 w 51"/>
                <a:gd name="T63" fmla="*/ 125 h 73"/>
                <a:gd name="T64" fmla="*/ 715 w 51"/>
                <a:gd name="T65" fmla="*/ 177 h 73"/>
                <a:gd name="T66" fmla="*/ 715 w 51"/>
                <a:gd name="T67" fmla="*/ 188 h 73"/>
                <a:gd name="T68" fmla="*/ 924 w 51"/>
                <a:gd name="T69" fmla="*/ 239 h 73"/>
                <a:gd name="T70" fmla="*/ 967 w 51"/>
                <a:gd name="T71" fmla="*/ 288 h 73"/>
                <a:gd name="T72" fmla="*/ 967 w 51"/>
                <a:gd name="T73" fmla="*/ 358 h 73"/>
                <a:gd name="T74" fmla="*/ 1033 w 51"/>
                <a:gd name="T75" fmla="*/ 383 h 73"/>
                <a:gd name="T76" fmla="*/ 1033 w 51"/>
                <a:gd name="T77" fmla="*/ 398 h 73"/>
                <a:gd name="T78" fmla="*/ 967 w 51"/>
                <a:gd name="T79" fmla="*/ 411 h 73"/>
                <a:gd name="T80" fmla="*/ 967 w 51"/>
                <a:gd name="T81" fmla="*/ 448 h 73"/>
                <a:gd name="T82" fmla="*/ 977 w 51"/>
                <a:gd name="T83" fmla="*/ 469 h 73"/>
                <a:gd name="T84" fmla="*/ 977 w 51"/>
                <a:gd name="T85" fmla="*/ 480 h 73"/>
                <a:gd name="T86" fmla="*/ 903 w 51"/>
                <a:gd name="T87" fmla="*/ 497 h 73"/>
                <a:gd name="T88" fmla="*/ 744 w 51"/>
                <a:gd name="T89" fmla="*/ 565 h 73"/>
                <a:gd name="T90" fmla="*/ 687 w 51"/>
                <a:gd name="T91" fmla="*/ 570 h 73"/>
                <a:gd name="T92" fmla="*/ 598 w 51"/>
                <a:gd name="T93" fmla="*/ 565 h 73"/>
                <a:gd name="T94" fmla="*/ 535 w 51"/>
                <a:gd name="T95" fmla="*/ 544 h 73"/>
                <a:gd name="T96" fmla="*/ 497 w 51"/>
                <a:gd name="T97" fmla="*/ 544 h 73"/>
                <a:gd name="T98" fmla="*/ 328 w 51"/>
                <a:gd name="T99" fmla="*/ 540 h 73"/>
                <a:gd name="T100" fmla="*/ 250 w 51"/>
                <a:gd name="T101" fmla="*/ 523 h 73"/>
                <a:gd name="T102" fmla="*/ 190 w 51"/>
                <a:gd name="T103" fmla="*/ 523 h 73"/>
                <a:gd name="T104" fmla="*/ 145 w 51"/>
                <a:gd name="T105" fmla="*/ 495 h 73"/>
                <a:gd name="T106" fmla="*/ 145 w 51"/>
                <a:gd name="T107" fmla="*/ 480 h 73"/>
                <a:gd name="T108" fmla="*/ 145 w 51"/>
                <a:gd name="T109" fmla="*/ 451 h 73"/>
                <a:gd name="T110" fmla="*/ 190 w 51"/>
                <a:gd name="T111" fmla="*/ 432 h 73"/>
                <a:gd name="T112" fmla="*/ 145 w 51"/>
                <a:gd name="T113" fmla="*/ 418 h 73"/>
                <a:gd name="T114" fmla="*/ 125 w 51"/>
                <a:gd name="T115" fmla="*/ 418 h 73"/>
                <a:gd name="T116" fmla="*/ 64 w 51"/>
                <a:gd name="T117" fmla="*/ 411 h 73"/>
                <a:gd name="T118" fmla="*/ 1 w 51"/>
                <a:gd name="T119" fmla="*/ 374 h 73"/>
                <a:gd name="T120" fmla="*/ 0 w 51"/>
                <a:gd name="T121" fmla="*/ 330 h 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1"/>
                <a:gd name="T184" fmla="*/ 0 h 73"/>
                <a:gd name="T185" fmla="*/ 51 w 51"/>
                <a:gd name="T186" fmla="*/ 73 h 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1" h="73">
                  <a:moveTo>
                    <a:pt x="0" y="42"/>
                  </a:moveTo>
                  <a:lnTo>
                    <a:pt x="3" y="39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4" y="34"/>
                  </a:lnTo>
                  <a:lnTo>
                    <a:pt x="10" y="30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3" y="25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5" y="16"/>
                  </a:lnTo>
                  <a:lnTo>
                    <a:pt x="16" y="12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46" y="31"/>
                  </a:lnTo>
                  <a:lnTo>
                    <a:pt x="48" y="37"/>
                  </a:lnTo>
                  <a:lnTo>
                    <a:pt x="48" y="46"/>
                  </a:lnTo>
                  <a:lnTo>
                    <a:pt x="51" y="49"/>
                  </a:lnTo>
                  <a:lnTo>
                    <a:pt x="51" y="51"/>
                  </a:lnTo>
                  <a:lnTo>
                    <a:pt x="48" y="52"/>
                  </a:lnTo>
                  <a:lnTo>
                    <a:pt x="48" y="57"/>
                  </a:lnTo>
                  <a:lnTo>
                    <a:pt x="49" y="60"/>
                  </a:lnTo>
                  <a:lnTo>
                    <a:pt x="49" y="61"/>
                  </a:lnTo>
                  <a:lnTo>
                    <a:pt x="45" y="64"/>
                  </a:lnTo>
                  <a:lnTo>
                    <a:pt x="37" y="72"/>
                  </a:lnTo>
                  <a:lnTo>
                    <a:pt x="34" y="73"/>
                  </a:lnTo>
                  <a:lnTo>
                    <a:pt x="30" y="72"/>
                  </a:lnTo>
                  <a:lnTo>
                    <a:pt x="27" y="70"/>
                  </a:lnTo>
                  <a:lnTo>
                    <a:pt x="25" y="70"/>
                  </a:lnTo>
                  <a:lnTo>
                    <a:pt x="16" y="69"/>
                  </a:lnTo>
                  <a:lnTo>
                    <a:pt x="12" y="67"/>
                  </a:lnTo>
                  <a:lnTo>
                    <a:pt x="9" y="67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7" y="58"/>
                  </a:lnTo>
                  <a:lnTo>
                    <a:pt x="9" y="55"/>
                  </a:lnTo>
                  <a:lnTo>
                    <a:pt x="7" y="54"/>
                  </a:lnTo>
                  <a:lnTo>
                    <a:pt x="6" y="54"/>
                  </a:lnTo>
                  <a:lnTo>
                    <a:pt x="3" y="52"/>
                  </a:lnTo>
                  <a:lnTo>
                    <a:pt x="1" y="4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26" name="Freeform 48" descr="Papel seda azul"/>
            <p:cNvSpPr>
              <a:spLocks noChangeAspect="1"/>
            </p:cNvSpPr>
            <p:nvPr/>
          </p:nvSpPr>
          <p:spPr bwMode="auto">
            <a:xfrm>
              <a:off x="4135694" y="4672329"/>
              <a:ext cx="334350" cy="417717"/>
            </a:xfrm>
            <a:custGeom>
              <a:avLst/>
              <a:gdLst>
                <a:gd name="T0" fmla="*/ 65 w 214"/>
                <a:gd name="T1" fmla="*/ 988 h 246"/>
                <a:gd name="T2" fmla="*/ 125 w 214"/>
                <a:gd name="T3" fmla="*/ 896 h 246"/>
                <a:gd name="T4" fmla="*/ 258 w 214"/>
                <a:gd name="T5" fmla="*/ 896 h 246"/>
                <a:gd name="T6" fmla="*/ 410 w 214"/>
                <a:gd name="T7" fmla="*/ 909 h 246"/>
                <a:gd name="T8" fmla="*/ 655 w 214"/>
                <a:gd name="T9" fmla="*/ 900 h 246"/>
                <a:gd name="T10" fmla="*/ 722 w 214"/>
                <a:gd name="T11" fmla="*/ 816 h 246"/>
                <a:gd name="T12" fmla="*/ 797 w 214"/>
                <a:gd name="T13" fmla="*/ 804 h 246"/>
                <a:gd name="T14" fmla="*/ 1059 w 214"/>
                <a:gd name="T15" fmla="*/ 842 h 246"/>
                <a:gd name="T16" fmla="*/ 1175 w 214"/>
                <a:gd name="T17" fmla="*/ 867 h 246"/>
                <a:gd name="T18" fmla="*/ 1310 w 214"/>
                <a:gd name="T19" fmla="*/ 849 h 246"/>
                <a:gd name="T20" fmla="*/ 1323 w 214"/>
                <a:gd name="T21" fmla="*/ 775 h 246"/>
                <a:gd name="T22" fmla="*/ 1518 w 214"/>
                <a:gd name="T23" fmla="*/ 579 h 246"/>
                <a:gd name="T24" fmla="*/ 1699 w 214"/>
                <a:gd name="T25" fmla="*/ 548 h 246"/>
                <a:gd name="T26" fmla="*/ 1886 w 214"/>
                <a:gd name="T27" fmla="*/ 579 h 246"/>
                <a:gd name="T28" fmla="*/ 2176 w 214"/>
                <a:gd name="T29" fmla="*/ 579 h 246"/>
                <a:gd name="T30" fmla="*/ 2373 w 214"/>
                <a:gd name="T31" fmla="*/ 506 h 246"/>
                <a:gd name="T32" fmla="*/ 2176 w 214"/>
                <a:gd name="T33" fmla="*/ 446 h 246"/>
                <a:gd name="T34" fmla="*/ 2147 w 214"/>
                <a:gd name="T35" fmla="*/ 326 h 246"/>
                <a:gd name="T36" fmla="*/ 2083 w 214"/>
                <a:gd name="T37" fmla="*/ 245 h 246"/>
                <a:gd name="T38" fmla="*/ 2176 w 214"/>
                <a:gd name="T39" fmla="*/ 183 h 246"/>
                <a:gd name="T40" fmla="*/ 2297 w 214"/>
                <a:gd name="T41" fmla="*/ 109 h 246"/>
                <a:gd name="T42" fmla="*/ 2687 w 214"/>
                <a:gd name="T43" fmla="*/ 195 h 246"/>
                <a:gd name="T44" fmla="*/ 2997 w 214"/>
                <a:gd name="T45" fmla="*/ 235 h 246"/>
                <a:gd name="T46" fmla="*/ 3064 w 214"/>
                <a:gd name="T47" fmla="*/ 222 h 246"/>
                <a:gd name="T48" fmla="*/ 3196 w 214"/>
                <a:gd name="T49" fmla="*/ 258 h 246"/>
                <a:gd name="T50" fmla="*/ 3318 w 214"/>
                <a:gd name="T51" fmla="*/ 235 h 246"/>
                <a:gd name="T52" fmla="*/ 3318 w 214"/>
                <a:gd name="T53" fmla="*/ 125 h 246"/>
                <a:gd name="T54" fmla="*/ 3464 w 214"/>
                <a:gd name="T55" fmla="*/ 27 h 246"/>
                <a:gd name="T56" fmla="*/ 3717 w 214"/>
                <a:gd name="T57" fmla="*/ 0 h 246"/>
                <a:gd name="T58" fmla="*/ 3738 w 214"/>
                <a:gd name="T59" fmla="*/ 33 h 246"/>
                <a:gd name="T60" fmla="*/ 3926 w 214"/>
                <a:gd name="T61" fmla="*/ 103 h 246"/>
                <a:gd name="T62" fmla="*/ 4121 w 214"/>
                <a:gd name="T63" fmla="*/ 269 h 246"/>
                <a:gd name="T64" fmla="*/ 4436 w 214"/>
                <a:gd name="T65" fmla="*/ 511 h 246"/>
                <a:gd name="T66" fmla="*/ 4263 w 214"/>
                <a:gd name="T67" fmla="*/ 528 h 246"/>
                <a:gd name="T68" fmla="*/ 4069 w 214"/>
                <a:gd name="T69" fmla="*/ 591 h 246"/>
                <a:gd name="T70" fmla="*/ 3804 w 214"/>
                <a:gd name="T71" fmla="*/ 600 h 246"/>
                <a:gd name="T72" fmla="*/ 3644 w 214"/>
                <a:gd name="T73" fmla="*/ 574 h 246"/>
                <a:gd name="T74" fmla="*/ 3366 w 214"/>
                <a:gd name="T75" fmla="*/ 816 h 246"/>
                <a:gd name="T76" fmla="*/ 3142 w 214"/>
                <a:gd name="T77" fmla="*/ 961 h 246"/>
                <a:gd name="T78" fmla="*/ 3016 w 214"/>
                <a:gd name="T79" fmla="*/ 1036 h 246"/>
                <a:gd name="T80" fmla="*/ 2997 w 214"/>
                <a:gd name="T81" fmla="*/ 1145 h 246"/>
                <a:gd name="T82" fmla="*/ 2554 w 214"/>
                <a:gd name="T83" fmla="*/ 1236 h 246"/>
                <a:gd name="T84" fmla="*/ 2274 w 214"/>
                <a:gd name="T85" fmla="*/ 1255 h 246"/>
                <a:gd name="T86" fmla="*/ 2083 w 214"/>
                <a:gd name="T87" fmla="*/ 1515 h 246"/>
                <a:gd name="T88" fmla="*/ 1886 w 214"/>
                <a:gd name="T89" fmla="*/ 1604 h 246"/>
                <a:gd name="T90" fmla="*/ 2083 w 214"/>
                <a:gd name="T91" fmla="*/ 1687 h 246"/>
                <a:gd name="T92" fmla="*/ 2239 w 214"/>
                <a:gd name="T93" fmla="*/ 1706 h 246"/>
                <a:gd name="T94" fmla="*/ 2274 w 214"/>
                <a:gd name="T95" fmla="*/ 1757 h 246"/>
                <a:gd name="T96" fmla="*/ 2147 w 214"/>
                <a:gd name="T97" fmla="*/ 1990 h 246"/>
                <a:gd name="T98" fmla="*/ 2083 w 214"/>
                <a:gd name="T99" fmla="*/ 1937 h 246"/>
                <a:gd name="T100" fmla="*/ 1434 w 214"/>
                <a:gd name="T101" fmla="*/ 1984 h 246"/>
                <a:gd name="T102" fmla="*/ 1059 w 214"/>
                <a:gd name="T103" fmla="*/ 1886 h 246"/>
                <a:gd name="T104" fmla="*/ 938 w 214"/>
                <a:gd name="T105" fmla="*/ 1805 h 246"/>
                <a:gd name="T106" fmla="*/ 742 w 214"/>
                <a:gd name="T107" fmla="*/ 1708 h 246"/>
                <a:gd name="T108" fmla="*/ 410 w 214"/>
                <a:gd name="T109" fmla="*/ 1588 h 246"/>
                <a:gd name="T110" fmla="*/ 286 w 214"/>
                <a:gd name="T111" fmla="*/ 1515 h 246"/>
                <a:gd name="T112" fmla="*/ 165 w 214"/>
                <a:gd name="T113" fmla="*/ 1293 h 246"/>
                <a:gd name="T114" fmla="*/ 0 w 214"/>
                <a:gd name="T115" fmla="*/ 1090 h 2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4"/>
                <a:gd name="T175" fmla="*/ 0 h 246"/>
                <a:gd name="T176" fmla="*/ 214 w 214"/>
                <a:gd name="T177" fmla="*/ 246 h 2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4" h="246">
                  <a:moveTo>
                    <a:pt x="0" y="132"/>
                  </a:moveTo>
                  <a:lnTo>
                    <a:pt x="3" y="120"/>
                  </a:lnTo>
                  <a:lnTo>
                    <a:pt x="6" y="117"/>
                  </a:lnTo>
                  <a:lnTo>
                    <a:pt x="6" y="108"/>
                  </a:lnTo>
                  <a:lnTo>
                    <a:pt x="11" y="106"/>
                  </a:lnTo>
                  <a:lnTo>
                    <a:pt x="12" y="108"/>
                  </a:lnTo>
                  <a:lnTo>
                    <a:pt x="17" y="108"/>
                  </a:lnTo>
                  <a:lnTo>
                    <a:pt x="20" y="111"/>
                  </a:lnTo>
                  <a:lnTo>
                    <a:pt x="29" y="111"/>
                  </a:lnTo>
                  <a:lnTo>
                    <a:pt x="32" y="109"/>
                  </a:lnTo>
                  <a:lnTo>
                    <a:pt x="33" y="108"/>
                  </a:lnTo>
                  <a:lnTo>
                    <a:pt x="35" y="99"/>
                  </a:lnTo>
                  <a:lnTo>
                    <a:pt x="36" y="97"/>
                  </a:lnTo>
                  <a:lnTo>
                    <a:pt x="38" y="97"/>
                  </a:lnTo>
                  <a:lnTo>
                    <a:pt x="45" y="99"/>
                  </a:lnTo>
                  <a:lnTo>
                    <a:pt x="51" y="102"/>
                  </a:lnTo>
                  <a:lnTo>
                    <a:pt x="54" y="102"/>
                  </a:lnTo>
                  <a:lnTo>
                    <a:pt x="57" y="105"/>
                  </a:lnTo>
                  <a:lnTo>
                    <a:pt x="59" y="105"/>
                  </a:lnTo>
                  <a:lnTo>
                    <a:pt x="63" y="103"/>
                  </a:lnTo>
                  <a:lnTo>
                    <a:pt x="64" y="99"/>
                  </a:lnTo>
                  <a:lnTo>
                    <a:pt x="64" y="94"/>
                  </a:lnTo>
                  <a:lnTo>
                    <a:pt x="66" y="87"/>
                  </a:lnTo>
                  <a:lnTo>
                    <a:pt x="73" y="70"/>
                  </a:lnTo>
                  <a:lnTo>
                    <a:pt x="75" y="66"/>
                  </a:lnTo>
                  <a:lnTo>
                    <a:pt x="82" y="66"/>
                  </a:lnTo>
                  <a:lnTo>
                    <a:pt x="84" y="69"/>
                  </a:lnTo>
                  <a:lnTo>
                    <a:pt x="90" y="70"/>
                  </a:lnTo>
                  <a:lnTo>
                    <a:pt x="96" y="73"/>
                  </a:lnTo>
                  <a:lnTo>
                    <a:pt x="105" y="70"/>
                  </a:lnTo>
                  <a:lnTo>
                    <a:pt x="106" y="66"/>
                  </a:lnTo>
                  <a:lnTo>
                    <a:pt x="114" y="61"/>
                  </a:lnTo>
                  <a:lnTo>
                    <a:pt x="114" y="54"/>
                  </a:lnTo>
                  <a:lnTo>
                    <a:pt x="105" y="54"/>
                  </a:lnTo>
                  <a:lnTo>
                    <a:pt x="103" y="49"/>
                  </a:lnTo>
                  <a:lnTo>
                    <a:pt x="103" y="40"/>
                  </a:lnTo>
                  <a:lnTo>
                    <a:pt x="100" y="39"/>
                  </a:lnTo>
                  <a:lnTo>
                    <a:pt x="100" y="30"/>
                  </a:lnTo>
                  <a:lnTo>
                    <a:pt x="105" y="25"/>
                  </a:lnTo>
                  <a:lnTo>
                    <a:pt x="105" y="22"/>
                  </a:lnTo>
                  <a:lnTo>
                    <a:pt x="108" y="15"/>
                  </a:lnTo>
                  <a:lnTo>
                    <a:pt x="111" y="13"/>
                  </a:lnTo>
                  <a:lnTo>
                    <a:pt x="120" y="18"/>
                  </a:lnTo>
                  <a:lnTo>
                    <a:pt x="129" y="24"/>
                  </a:lnTo>
                  <a:lnTo>
                    <a:pt x="138" y="30"/>
                  </a:lnTo>
                  <a:lnTo>
                    <a:pt x="144" y="28"/>
                  </a:lnTo>
                  <a:lnTo>
                    <a:pt x="145" y="27"/>
                  </a:lnTo>
                  <a:lnTo>
                    <a:pt x="147" y="27"/>
                  </a:lnTo>
                  <a:lnTo>
                    <a:pt x="151" y="28"/>
                  </a:lnTo>
                  <a:lnTo>
                    <a:pt x="153" y="31"/>
                  </a:lnTo>
                  <a:lnTo>
                    <a:pt x="157" y="31"/>
                  </a:lnTo>
                  <a:lnTo>
                    <a:pt x="159" y="28"/>
                  </a:lnTo>
                  <a:lnTo>
                    <a:pt x="160" y="18"/>
                  </a:lnTo>
                  <a:lnTo>
                    <a:pt x="159" y="15"/>
                  </a:lnTo>
                  <a:lnTo>
                    <a:pt x="160" y="12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78" y="3"/>
                  </a:lnTo>
                  <a:lnTo>
                    <a:pt x="180" y="4"/>
                  </a:lnTo>
                  <a:lnTo>
                    <a:pt x="187" y="0"/>
                  </a:lnTo>
                  <a:lnTo>
                    <a:pt x="189" y="12"/>
                  </a:lnTo>
                  <a:lnTo>
                    <a:pt x="190" y="15"/>
                  </a:lnTo>
                  <a:lnTo>
                    <a:pt x="198" y="33"/>
                  </a:lnTo>
                  <a:lnTo>
                    <a:pt x="214" y="60"/>
                  </a:lnTo>
                  <a:lnTo>
                    <a:pt x="213" y="63"/>
                  </a:lnTo>
                  <a:lnTo>
                    <a:pt x="208" y="64"/>
                  </a:lnTo>
                  <a:lnTo>
                    <a:pt x="205" y="64"/>
                  </a:lnTo>
                  <a:lnTo>
                    <a:pt x="201" y="66"/>
                  </a:lnTo>
                  <a:lnTo>
                    <a:pt x="196" y="72"/>
                  </a:lnTo>
                  <a:lnTo>
                    <a:pt x="192" y="73"/>
                  </a:lnTo>
                  <a:lnTo>
                    <a:pt x="183" y="73"/>
                  </a:lnTo>
                  <a:lnTo>
                    <a:pt x="177" y="69"/>
                  </a:lnTo>
                  <a:lnTo>
                    <a:pt x="175" y="69"/>
                  </a:lnTo>
                  <a:lnTo>
                    <a:pt x="172" y="78"/>
                  </a:lnTo>
                  <a:lnTo>
                    <a:pt x="162" y="99"/>
                  </a:lnTo>
                  <a:lnTo>
                    <a:pt x="151" y="112"/>
                  </a:lnTo>
                  <a:lnTo>
                    <a:pt x="151" y="117"/>
                  </a:lnTo>
                  <a:lnTo>
                    <a:pt x="145" y="121"/>
                  </a:lnTo>
                  <a:lnTo>
                    <a:pt x="145" y="126"/>
                  </a:lnTo>
                  <a:lnTo>
                    <a:pt x="147" y="136"/>
                  </a:lnTo>
                  <a:lnTo>
                    <a:pt x="144" y="139"/>
                  </a:lnTo>
                  <a:lnTo>
                    <a:pt x="132" y="144"/>
                  </a:lnTo>
                  <a:lnTo>
                    <a:pt x="123" y="150"/>
                  </a:lnTo>
                  <a:lnTo>
                    <a:pt x="115" y="153"/>
                  </a:lnTo>
                  <a:lnTo>
                    <a:pt x="109" y="153"/>
                  </a:lnTo>
                  <a:lnTo>
                    <a:pt x="103" y="156"/>
                  </a:lnTo>
                  <a:lnTo>
                    <a:pt x="100" y="184"/>
                  </a:lnTo>
                  <a:lnTo>
                    <a:pt x="97" y="189"/>
                  </a:lnTo>
                  <a:lnTo>
                    <a:pt x="90" y="195"/>
                  </a:lnTo>
                  <a:lnTo>
                    <a:pt x="90" y="198"/>
                  </a:lnTo>
                  <a:lnTo>
                    <a:pt x="100" y="205"/>
                  </a:lnTo>
                  <a:lnTo>
                    <a:pt x="105" y="208"/>
                  </a:lnTo>
                  <a:lnTo>
                    <a:pt x="108" y="207"/>
                  </a:lnTo>
                  <a:lnTo>
                    <a:pt x="108" y="210"/>
                  </a:lnTo>
                  <a:lnTo>
                    <a:pt x="109" y="213"/>
                  </a:lnTo>
                  <a:lnTo>
                    <a:pt x="105" y="241"/>
                  </a:lnTo>
                  <a:lnTo>
                    <a:pt x="103" y="241"/>
                  </a:lnTo>
                  <a:lnTo>
                    <a:pt x="102" y="237"/>
                  </a:lnTo>
                  <a:lnTo>
                    <a:pt x="100" y="235"/>
                  </a:lnTo>
                  <a:lnTo>
                    <a:pt x="102" y="246"/>
                  </a:lnTo>
                  <a:lnTo>
                    <a:pt x="69" y="240"/>
                  </a:lnTo>
                  <a:lnTo>
                    <a:pt x="66" y="237"/>
                  </a:lnTo>
                  <a:lnTo>
                    <a:pt x="51" y="229"/>
                  </a:lnTo>
                  <a:lnTo>
                    <a:pt x="47" y="225"/>
                  </a:lnTo>
                  <a:lnTo>
                    <a:pt x="45" y="219"/>
                  </a:lnTo>
                  <a:lnTo>
                    <a:pt x="36" y="211"/>
                  </a:lnTo>
                  <a:lnTo>
                    <a:pt x="36" y="208"/>
                  </a:lnTo>
                  <a:lnTo>
                    <a:pt x="24" y="198"/>
                  </a:lnTo>
                  <a:lnTo>
                    <a:pt x="20" y="192"/>
                  </a:lnTo>
                  <a:lnTo>
                    <a:pt x="17" y="190"/>
                  </a:lnTo>
                  <a:lnTo>
                    <a:pt x="14" y="184"/>
                  </a:lnTo>
                  <a:lnTo>
                    <a:pt x="12" y="159"/>
                  </a:lnTo>
                  <a:lnTo>
                    <a:pt x="8" y="157"/>
                  </a:lnTo>
                  <a:lnTo>
                    <a:pt x="2" y="14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27" name="Freeform 57" descr="Papel seda azul"/>
            <p:cNvSpPr>
              <a:spLocks noChangeAspect="1"/>
            </p:cNvSpPr>
            <p:nvPr/>
          </p:nvSpPr>
          <p:spPr bwMode="auto">
            <a:xfrm>
              <a:off x="5910595" y="4785870"/>
              <a:ext cx="749324" cy="796186"/>
            </a:xfrm>
            <a:custGeom>
              <a:avLst/>
              <a:gdLst>
                <a:gd name="T0" fmla="*/ 837 w 480"/>
                <a:gd name="T1" fmla="*/ 3612 h 468"/>
                <a:gd name="T2" fmla="*/ 989 w 480"/>
                <a:gd name="T3" fmla="*/ 3674 h 468"/>
                <a:gd name="T4" fmla="*/ 1173 w 480"/>
                <a:gd name="T5" fmla="*/ 3693 h 468"/>
                <a:gd name="T6" fmla="*/ 1234 w 480"/>
                <a:gd name="T7" fmla="*/ 3734 h 468"/>
                <a:gd name="T8" fmla="*/ 1422 w 480"/>
                <a:gd name="T9" fmla="*/ 3734 h 468"/>
                <a:gd name="T10" fmla="*/ 1490 w 480"/>
                <a:gd name="T11" fmla="*/ 3766 h 468"/>
                <a:gd name="T12" fmla="*/ 1714 w 480"/>
                <a:gd name="T13" fmla="*/ 3856 h 468"/>
                <a:gd name="T14" fmla="*/ 2399 w 480"/>
                <a:gd name="T15" fmla="*/ 3859 h 468"/>
                <a:gd name="T16" fmla="*/ 2474 w 480"/>
                <a:gd name="T17" fmla="*/ 3830 h 468"/>
                <a:gd name="T18" fmla="*/ 2654 w 480"/>
                <a:gd name="T19" fmla="*/ 3674 h 468"/>
                <a:gd name="T20" fmla="*/ 2857 w 480"/>
                <a:gd name="T21" fmla="*/ 3599 h 468"/>
                <a:gd name="T22" fmla="*/ 3221 w 480"/>
                <a:gd name="T23" fmla="*/ 3656 h 468"/>
                <a:gd name="T24" fmla="*/ 3901 w 480"/>
                <a:gd name="T25" fmla="*/ 3766 h 468"/>
                <a:gd name="T26" fmla="*/ 4500 w 480"/>
                <a:gd name="T27" fmla="*/ 3937 h 468"/>
                <a:gd name="T28" fmla="*/ 9335 w 480"/>
                <a:gd name="T29" fmla="*/ 3806 h 468"/>
                <a:gd name="T30" fmla="*/ 9876 w 480"/>
                <a:gd name="T31" fmla="*/ 3633 h 468"/>
                <a:gd name="T32" fmla="*/ 9559 w 480"/>
                <a:gd name="T33" fmla="*/ 1973 h 468"/>
                <a:gd name="T34" fmla="*/ 6811 w 480"/>
                <a:gd name="T35" fmla="*/ 477 h 468"/>
                <a:gd name="T36" fmla="*/ 6415 w 480"/>
                <a:gd name="T37" fmla="*/ 478 h 468"/>
                <a:gd name="T38" fmla="*/ 6170 w 480"/>
                <a:gd name="T39" fmla="*/ 447 h 468"/>
                <a:gd name="T40" fmla="*/ 5853 w 480"/>
                <a:gd name="T41" fmla="*/ 0 h 468"/>
                <a:gd name="T42" fmla="*/ 5596 w 480"/>
                <a:gd name="T43" fmla="*/ 157 h 468"/>
                <a:gd name="T44" fmla="*/ 5596 w 480"/>
                <a:gd name="T45" fmla="*/ 1074 h 468"/>
                <a:gd name="T46" fmla="*/ 5674 w 480"/>
                <a:gd name="T47" fmla="*/ 1232 h 468"/>
                <a:gd name="T48" fmla="*/ 5360 w 480"/>
                <a:gd name="T49" fmla="*/ 1330 h 468"/>
                <a:gd name="T50" fmla="*/ 5074 w 480"/>
                <a:gd name="T51" fmla="*/ 1430 h 468"/>
                <a:gd name="T52" fmla="*/ 4999 w 480"/>
                <a:gd name="T53" fmla="*/ 1689 h 468"/>
                <a:gd name="T54" fmla="*/ 4953 w 480"/>
                <a:gd name="T55" fmla="*/ 1918 h 468"/>
                <a:gd name="T56" fmla="*/ 4699 w 480"/>
                <a:gd name="T57" fmla="*/ 2111 h 468"/>
                <a:gd name="T58" fmla="*/ 2818 w 480"/>
                <a:gd name="T59" fmla="*/ 2722 h 468"/>
                <a:gd name="T60" fmla="*/ 2474 w 480"/>
                <a:gd name="T61" fmla="*/ 2781 h 468"/>
                <a:gd name="T62" fmla="*/ 2336 w 480"/>
                <a:gd name="T63" fmla="*/ 2800 h 468"/>
                <a:gd name="T64" fmla="*/ 2096 w 480"/>
                <a:gd name="T65" fmla="*/ 2852 h 468"/>
                <a:gd name="T66" fmla="*/ 1975 w 480"/>
                <a:gd name="T67" fmla="*/ 2884 h 468"/>
                <a:gd name="T68" fmla="*/ 0 w 480"/>
                <a:gd name="T69" fmla="*/ 2965 h 468"/>
                <a:gd name="T70" fmla="*/ 787 w 480"/>
                <a:gd name="T71" fmla="*/ 3210 h 468"/>
                <a:gd name="T72" fmla="*/ 798 w 480"/>
                <a:gd name="T73" fmla="*/ 3528 h 4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0"/>
                <a:gd name="T112" fmla="*/ 0 h 468"/>
                <a:gd name="T113" fmla="*/ 480 w 480"/>
                <a:gd name="T114" fmla="*/ 468 h 4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0" h="468">
                  <a:moveTo>
                    <a:pt x="39" y="419"/>
                  </a:moveTo>
                  <a:lnTo>
                    <a:pt x="41" y="429"/>
                  </a:lnTo>
                  <a:lnTo>
                    <a:pt x="47" y="428"/>
                  </a:lnTo>
                  <a:lnTo>
                    <a:pt x="48" y="437"/>
                  </a:lnTo>
                  <a:lnTo>
                    <a:pt x="53" y="438"/>
                  </a:lnTo>
                  <a:lnTo>
                    <a:pt x="57" y="438"/>
                  </a:lnTo>
                  <a:lnTo>
                    <a:pt x="59" y="438"/>
                  </a:lnTo>
                  <a:lnTo>
                    <a:pt x="60" y="443"/>
                  </a:lnTo>
                  <a:lnTo>
                    <a:pt x="65" y="443"/>
                  </a:lnTo>
                  <a:lnTo>
                    <a:pt x="68" y="443"/>
                  </a:lnTo>
                  <a:lnTo>
                    <a:pt x="71" y="443"/>
                  </a:lnTo>
                  <a:lnTo>
                    <a:pt x="72" y="447"/>
                  </a:lnTo>
                  <a:lnTo>
                    <a:pt x="83" y="455"/>
                  </a:lnTo>
                  <a:lnTo>
                    <a:pt x="83" y="458"/>
                  </a:lnTo>
                  <a:lnTo>
                    <a:pt x="86" y="459"/>
                  </a:lnTo>
                  <a:lnTo>
                    <a:pt x="116" y="459"/>
                  </a:lnTo>
                  <a:lnTo>
                    <a:pt x="120" y="459"/>
                  </a:lnTo>
                  <a:lnTo>
                    <a:pt x="120" y="455"/>
                  </a:lnTo>
                  <a:lnTo>
                    <a:pt x="128" y="453"/>
                  </a:lnTo>
                  <a:lnTo>
                    <a:pt x="128" y="437"/>
                  </a:lnTo>
                  <a:lnTo>
                    <a:pt x="132" y="429"/>
                  </a:lnTo>
                  <a:lnTo>
                    <a:pt x="138" y="428"/>
                  </a:lnTo>
                  <a:lnTo>
                    <a:pt x="150" y="429"/>
                  </a:lnTo>
                  <a:lnTo>
                    <a:pt x="156" y="434"/>
                  </a:lnTo>
                  <a:lnTo>
                    <a:pt x="164" y="434"/>
                  </a:lnTo>
                  <a:lnTo>
                    <a:pt x="189" y="447"/>
                  </a:lnTo>
                  <a:lnTo>
                    <a:pt x="213" y="447"/>
                  </a:lnTo>
                  <a:lnTo>
                    <a:pt x="218" y="468"/>
                  </a:lnTo>
                  <a:lnTo>
                    <a:pt x="282" y="464"/>
                  </a:lnTo>
                  <a:lnTo>
                    <a:pt x="453" y="452"/>
                  </a:lnTo>
                  <a:lnTo>
                    <a:pt x="480" y="452"/>
                  </a:lnTo>
                  <a:lnTo>
                    <a:pt x="479" y="431"/>
                  </a:lnTo>
                  <a:lnTo>
                    <a:pt x="467" y="273"/>
                  </a:lnTo>
                  <a:lnTo>
                    <a:pt x="464" y="234"/>
                  </a:lnTo>
                  <a:lnTo>
                    <a:pt x="351" y="83"/>
                  </a:lnTo>
                  <a:lnTo>
                    <a:pt x="330" y="56"/>
                  </a:lnTo>
                  <a:lnTo>
                    <a:pt x="324" y="62"/>
                  </a:lnTo>
                  <a:lnTo>
                    <a:pt x="311" y="57"/>
                  </a:lnTo>
                  <a:lnTo>
                    <a:pt x="306" y="56"/>
                  </a:lnTo>
                  <a:lnTo>
                    <a:pt x="299" y="53"/>
                  </a:lnTo>
                  <a:lnTo>
                    <a:pt x="285" y="54"/>
                  </a:lnTo>
                  <a:lnTo>
                    <a:pt x="284" y="0"/>
                  </a:lnTo>
                  <a:lnTo>
                    <a:pt x="279" y="0"/>
                  </a:lnTo>
                  <a:lnTo>
                    <a:pt x="272" y="18"/>
                  </a:lnTo>
                  <a:lnTo>
                    <a:pt x="264" y="56"/>
                  </a:lnTo>
                  <a:lnTo>
                    <a:pt x="272" y="128"/>
                  </a:lnTo>
                  <a:lnTo>
                    <a:pt x="275" y="141"/>
                  </a:lnTo>
                  <a:lnTo>
                    <a:pt x="275" y="147"/>
                  </a:lnTo>
                  <a:lnTo>
                    <a:pt x="266" y="155"/>
                  </a:lnTo>
                  <a:lnTo>
                    <a:pt x="260" y="158"/>
                  </a:lnTo>
                  <a:lnTo>
                    <a:pt x="251" y="168"/>
                  </a:lnTo>
                  <a:lnTo>
                    <a:pt x="246" y="170"/>
                  </a:lnTo>
                  <a:lnTo>
                    <a:pt x="243" y="173"/>
                  </a:lnTo>
                  <a:lnTo>
                    <a:pt x="242" y="201"/>
                  </a:lnTo>
                  <a:lnTo>
                    <a:pt x="243" y="216"/>
                  </a:lnTo>
                  <a:lnTo>
                    <a:pt x="240" y="227"/>
                  </a:lnTo>
                  <a:lnTo>
                    <a:pt x="236" y="240"/>
                  </a:lnTo>
                  <a:lnTo>
                    <a:pt x="228" y="251"/>
                  </a:lnTo>
                  <a:lnTo>
                    <a:pt x="218" y="261"/>
                  </a:lnTo>
                  <a:lnTo>
                    <a:pt x="137" y="323"/>
                  </a:lnTo>
                  <a:lnTo>
                    <a:pt x="134" y="326"/>
                  </a:lnTo>
                  <a:lnTo>
                    <a:pt x="120" y="330"/>
                  </a:lnTo>
                  <a:lnTo>
                    <a:pt x="119" y="332"/>
                  </a:lnTo>
                  <a:lnTo>
                    <a:pt x="113" y="333"/>
                  </a:lnTo>
                  <a:lnTo>
                    <a:pt x="111" y="335"/>
                  </a:lnTo>
                  <a:lnTo>
                    <a:pt x="102" y="339"/>
                  </a:lnTo>
                  <a:lnTo>
                    <a:pt x="101" y="339"/>
                  </a:lnTo>
                  <a:lnTo>
                    <a:pt x="96" y="342"/>
                  </a:lnTo>
                  <a:lnTo>
                    <a:pt x="90" y="344"/>
                  </a:lnTo>
                  <a:lnTo>
                    <a:pt x="0" y="353"/>
                  </a:lnTo>
                  <a:lnTo>
                    <a:pt x="15" y="375"/>
                  </a:lnTo>
                  <a:lnTo>
                    <a:pt x="38" y="381"/>
                  </a:lnTo>
                  <a:lnTo>
                    <a:pt x="39" y="404"/>
                  </a:lnTo>
                  <a:lnTo>
                    <a:pt x="39" y="419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28" name="Freeform 37" descr="Papel seda azul"/>
            <p:cNvSpPr>
              <a:spLocks noChangeAspect="1"/>
            </p:cNvSpPr>
            <p:nvPr/>
          </p:nvSpPr>
          <p:spPr bwMode="auto">
            <a:xfrm>
              <a:off x="4275599" y="4719988"/>
              <a:ext cx="441058" cy="468180"/>
            </a:xfrm>
            <a:custGeom>
              <a:avLst/>
              <a:gdLst>
                <a:gd name="T0" fmla="*/ 265 w 282"/>
                <a:gd name="T1" fmla="*/ 1048 h 276"/>
                <a:gd name="T2" fmla="*/ 889 w 282"/>
                <a:gd name="T3" fmla="*/ 941 h 276"/>
                <a:gd name="T4" fmla="*/ 1173 w 282"/>
                <a:gd name="T5" fmla="*/ 765 h 276"/>
                <a:gd name="T6" fmla="*/ 1718 w 282"/>
                <a:gd name="T7" fmla="*/ 416 h 276"/>
                <a:gd name="T8" fmla="*/ 2155 w 282"/>
                <a:gd name="T9" fmla="*/ 363 h 276"/>
                <a:gd name="T10" fmla="*/ 2496 w 282"/>
                <a:gd name="T11" fmla="*/ 294 h 276"/>
                <a:gd name="T12" fmla="*/ 2704 w 282"/>
                <a:gd name="T13" fmla="*/ 137 h 276"/>
                <a:gd name="T14" fmla="*/ 3101 w 282"/>
                <a:gd name="T15" fmla="*/ 194 h 276"/>
                <a:gd name="T16" fmla="*/ 3440 w 282"/>
                <a:gd name="T17" fmla="*/ 221 h 276"/>
                <a:gd name="T18" fmla="*/ 3709 w 282"/>
                <a:gd name="T19" fmla="*/ 236 h 276"/>
                <a:gd name="T20" fmla="*/ 4045 w 282"/>
                <a:gd name="T21" fmla="*/ 236 h 276"/>
                <a:gd name="T22" fmla="*/ 4045 w 282"/>
                <a:gd name="T23" fmla="*/ 27 h 276"/>
                <a:gd name="T24" fmla="*/ 4415 w 282"/>
                <a:gd name="T25" fmla="*/ 40 h 276"/>
                <a:gd name="T26" fmla="*/ 4364 w 282"/>
                <a:gd name="T27" fmla="*/ 195 h 276"/>
                <a:gd name="T28" fmla="*/ 4998 w 282"/>
                <a:gd name="T29" fmla="*/ 286 h 276"/>
                <a:gd name="T30" fmla="*/ 5116 w 282"/>
                <a:gd name="T31" fmla="*/ 363 h 276"/>
                <a:gd name="T32" fmla="*/ 5353 w 282"/>
                <a:gd name="T33" fmla="*/ 419 h 276"/>
                <a:gd name="T34" fmla="*/ 5116 w 282"/>
                <a:gd name="T35" fmla="*/ 663 h 276"/>
                <a:gd name="T36" fmla="*/ 4947 w 282"/>
                <a:gd name="T37" fmla="*/ 765 h 276"/>
                <a:gd name="T38" fmla="*/ 4690 w 282"/>
                <a:gd name="T39" fmla="*/ 702 h 276"/>
                <a:gd name="T40" fmla="*/ 4415 w 282"/>
                <a:gd name="T41" fmla="*/ 850 h 276"/>
                <a:gd name="T42" fmla="*/ 4099 w 282"/>
                <a:gd name="T43" fmla="*/ 900 h 276"/>
                <a:gd name="T44" fmla="*/ 4486 w 282"/>
                <a:gd name="T45" fmla="*/ 880 h 276"/>
                <a:gd name="T46" fmla="*/ 4244 w 282"/>
                <a:gd name="T47" fmla="*/ 1048 h 276"/>
                <a:gd name="T48" fmla="*/ 4364 w 282"/>
                <a:gd name="T49" fmla="*/ 1349 h 276"/>
                <a:gd name="T50" fmla="*/ 5069 w 282"/>
                <a:gd name="T51" fmla="*/ 1163 h 276"/>
                <a:gd name="T52" fmla="*/ 5610 w 282"/>
                <a:gd name="T53" fmla="*/ 977 h 276"/>
                <a:gd name="T54" fmla="*/ 5943 w 282"/>
                <a:gd name="T55" fmla="*/ 1175 h 276"/>
                <a:gd name="T56" fmla="*/ 5353 w 282"/>
                <a:gd name="T57" fmla="*/ 1422 h 276"/>
                <a:gd name="T58" fmla="*/ 5116 w 282"/>
                <a:gd name="T59" fmla="*/ 1422 h 276"/>
                <a:gd name="T60" fmla="*/ 5116 w 282"/>
                <a:gd name="T61" fmla="*/ 1508 h 276"/>
                <a:gd name="T62" fmla="*/ 5295 w 282"/>
                <a:gd name="T63" fmla="*/ 1703 h 276"/>
                <a:gd name="T64" fmla="*/ 5201 w 282"/>
                <a:gd name="T65" fmla="*/ 1855 h 276"/>
                <a:gd name="T66" fmla="*/ 5006 w 282"/>
                <a:gd name="T67" fmla="*/ 2124 h 276"/>
                <a:gd name="T68" fmla="*/ 4558 w 282"/>
                <a:gd name="T69" fmla="*/ 2223 h 276"/>
                <a:gd name="T70" fmla="*/ 4099 w 282"/>
                <a:gd name="T71" fmla="*/ 2245 h 276"/>
                <a:gd name="T72" fmla="*/ 3750 w 282"/>
                <a:gd name="T73" fmla="*/ 2223 h 276"/>
                <a:gd name="T74" fmla="*/ 3750 w 282"/>
                <a:gd name="T75" fmla="*/ 2124 h 276"/>
                <a:gd name="T76" fmla="*/ 3616 w 282"/>
                <a:gd name="T77" fmla="*/ 1991 h 276"/>
                <a:gd name="T78" fmla="*/ 3037 w 282"/>
                <a:gd name="T79" fmla="*/ 1975 h 276"/>
                <a:gd name="T80" fmla="*/ 2704 w 282"/>
                <a:gd name="T81" fmla="*/ 2009 h 276"/>
                <a:gd name="T82" fmla="*/ 2612 w 282"/>
                <a:gd name="T83" fmla="*/ 1776 h 276"/>
                <a:gd name="T84" fmla="*/ 2240 w 282"/>
                <a:gd name="T85" fmla="*/ 1796 h 276"/>
                <a:gd name="T86" fmla="*/ 1843 w 282"/>
                <a:gd name="T87" fmla="*/ 1950 h 276"/>
                <a:gd name="T88" fmla="*/ 1466 w 282"/>
                <a:gd name="T89" fmla="*/ 1875 h 276"/>
                <a:gd name="T90" fmla="*/ 1397 w 282"/>
                <a:gd name="T91" fmla="*/ 1753 h 276"/>
                <a:gd name="T92" fmla="*/ 976 w 282"/>
                <a:gd name="T93" fmla="*/ 1580 h 276"/>
                <a:gd name="T94" fmla="*/ 409 w 282"/>
                <a:gd name="T95" fmla="*/ 1508 h 276"/>
                <a:gd name="T96" fmla="*/ 201 w 282"/>
                <a:gd name="T97" fmla="*/ 1441 h 2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2"/>
                <a:gd name="T148" fmla="*/ 0 h 276"/>
                <a:gd name="T149" fmla="*/ 282 w 282"/>
                <a:gd name="T150" fmla="*/ 276 h 2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2" h="276">
                  <a:moveTo>
                    <a:pt x="0" y="167"/>
                  </a:moveTo>
                  <a:lnTo>
                    <a:pt x="7" y="161"/>
                  </a:lnTo>
                  <a:lnTo>
                    <a:pt x="10" y="156"/>
                  </a:lnTo>
                  <a:lnTo>
                    <a:pt x="13" y="128"/>
                  </a:lnTo>
                  <a:lnTo>
                    <a:pt x="19" y="125"/>
                  </a:lnTo>
                  <a:lnTo>
                    <a:pt x="25" y="125"/>
                  </a:lnTo>
                  <a:lnTo>
                    <a:pt x="33" y="122"/>
                  </a:lnTo>
                  <a:lnTo>
                    <a:pt x="42" y="116"/>
                  </a:lnTo>
                  <a:lnTo>
                    <a:pt x="54" y="111"/>
                  </a:lnTo>
                  <a:lnTo>
                    <a:pt x="57" y="108"/>
                  </a:lnTo>
                  <a:lnTo>
                    <a:pt x="55" y="98"/>
                  </a:lnTo>
                  <a:lnTo>
                    <a:pt x="55" y="93"/>
                  </a:lnTo>
                  <a:lnTo>
                    <a:pt x="61" y="89"/>
                  </a:lnTo>
                  <a:lnTo>
                    <a:pt x="61" y="84"/>
                  </a:lnTo>
                  <a:lnTo>
                    <a:pt x="72" y="71"/>
                  </a:lnTo>
                  <a:lnTo>
                    <a:pt x="82" y="50"/>
                  </a:lnTo>
                  <a:lnTo>
                    <a:pt x="85" y="41"/>
                  </a:lnTo>
                  <a:lnTo>
                    <a:pt x="87" y="41"/>
                  </a:lnTo>
                  <a:lnTo>
                    <a:pt x="93" y="45"/>
                  </a:lnTo>
                  <a:lnTo>
                    <a:pt x="102" y="45"/>
                  </a:lnTo>
                  <a:lnTo>
                    <a:pt x="106" y="44"/>
                  </a:lnTo>
                  <a:lnTo>
                    <a:pt x="111" y="38"/>
                  </a:lnTo>
                  <a:lnTo>
                    <a:pt x="115" y="36"/>
                  </a:lnTo>
                  <a:lnTo>
                    <a:pt x="118" y="36"/>
                  </a:lnTo>
                  <a:lnTo>
                    <a:pt x="123" y="35"/>
                  </a:lnTo>
                  <a:lnTo>
                    <a:pt x="124" y="32"/>
                  </a:lnTo>
                  <a:lnTo>
                    <a:pt x="127" y="18"/>
                  </a:lnTo>
                  <a:lnTo>
                    <a:pt x="129" y="17"/>
                  </a:lnTo>
                  <a:lnTo>
                    <a:pt x="133" y="15"/>
                  </a:lnTo>
                  <a:lnTo>
                    <a:pt x="136" y="14"/>
                  </a:lnTo>
                  <a:lnTo>
                    <a:pt x="142" y="15"/>
                  </a:lnTo>
                  <a:lnTo>
                    <a:pt x="147" y="23"/>
                  </a:lnTo>
                  <a:lnTo>
                    <a:pt x="150" y="26"/>
                  </a:lnTo>
                  <a:lnTo>
                    <a:pt x="153" y="26"/>
                  </a:lnTo>
                  <a:lnTo>
                    <a:pt x="159" y="26"/>
                  </a:lnTo>
                  <a:lnTo>
                    <a:pt x="163" y="27"/>
                  </a:lnTo>
                  <a:lnTo>
                    <a:pt x="168" y="29"/>
                  </a:lnTo>
                  <a:lnTo>
                    <a:pt x="169" y="27"/>
                  </a:lnTo>
                  <a:lnTo>
                    <a:pt x="174" y="27"/>
                  </a:lnTo>
                  <a:lnTo>
                    <a:pt x="177" y="29"/>
                  </a:lnTo>
                  <a:lnTo>
                    <a:pt x="180" y="29"/>
                  </a:lnTo>
                  <a:lnTo>
                    <a:pt x="187" y="32"/>
                  </a:lnTo>
                  <a:lnTo>
                    <a:pt x="189" y="30"/>
                  </a:lnTo>
                  <a:lnTo>
                    <a:pt x="192" y="29"/>
                  </a:lnTo>
                  <a:lnTo>
                    <a:pt x="193" y="24"/>
                  </a:lnTo>
                  <a:lnTo>
                    <a:pt x="193" y="14"/>
                  </a:lnTo>
                  <a:lnTo>
                    <a:pt x="190" y="6"/>
                  </a:lnTo>
                  <a:lnTo>
                    <a:pt x="192" y="3"/>
                  </a:lnTo>
                  <a:lnTo>
                    <a:pt x="201" y="2"/>
                  </a:lnTo>
                  <a:lnTo>
                    <a:pt x="204" y="0"/>
                  </a:lnTo>
                  <a:lnTo>
                    <a:pt x="207" y="2"/>
                  </a:lnTo>
                  <a:lnTo>
                    <a:pt x="210" y="5"/>
                  </a:lnTo>
                  <a:lnTo>
                    <a:pt x="211" y="8"/>
                  </a:lnTo>
                  <a:lnTo>
                    <a:pt x="208" y="17"/>
                  </a:lnTo>
                  <a:lnTo>
                    <a:pt x="207" y="21"/>
                  </a:lnTo>
                  <a:lnTo>
                    <a:pt x="208" y="24"/>
                  </a:lnTo>
                  <a:lnTo>
                    <a:pt x="222" y="41"/>
                  </a:lnTo>
                  <a:lnTo>
                    <a:pt x="231" y="36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0" y="35"/>
                  </a:lnTo>
                  <a:lnTo>
                    <a:pt x="238" y="42"/>
                  </a:lnTo>
                  <a:lnTo>
                    <a:pt x="238" y="45"/>
                  </a:lnTo>
                  <a:lnTo>
                    <a:pt x="243" y="45"/>
                  </a:lnTo>
                  <a:lnTo>
                    <a:pt x="247" y="45"/>
                  </a:lnTo>
                  <a:lnTo>
                    <a:pt x="249" y="47"/>
                  </a:lnTo>
                  <a:lnTo>
                    <a:pt x="249" y="48"/>
                  </a:lnTo>
                  <a:lnTo>
                    <a:pt x="255" y="51"/>
                  </a:lnTo>
                  <a:lnTo>
                    <a:pt x="253" y="57"/>
                  </a:lnTo>
                  <a:lnTo>
                    <a:pt x="249" y="68"/>
                  </a:lnTo>
                  <a:lnTo>
                    <a:pt x="244" y="74"/>
                  </a:lnTo>
                  <a:lnTo>
                    <a:pt x="243" y="81"/>
                  </a:lnTo>
                  <a:lnTo>
                    <a:pt x="244" y="93"/>
                  </a:lnTo>
                  <a:lnTo>
                    <a:pt x="243" y="95"/>
                  </a:lnTo>
                  <a:lnTo>
                    <a:pt x="238" y="95"/>
                  </a:lnTo>
                  <a:lnTo>
                    <a:pt x="235" y="93"/>
                  </a:lnTo>
                  <a:lnTo>
                    <a:pt x="231" y="90"/>
                  </a:lnTo>
                  <a:lnTo>
                    <a:pt x="228" y="89"/>
                  </a:lnTo>
                  <a:lnTo>
                    <a:pt x="226" y="87"/>
                  </a:lnTo>
                  <a:lnTo>
                    <a:pt x="223" y="86"/>
                  </a:lnTo>
                  <a:lnTo>
                    <a:pt x="219" y="87"/>
                  </a:lnTo>
                  <a:lnTo>
                    <a:pt x="217" y="89"/>
                  </a:lnTo>
                  <a:lnTo>
                    <a:pt x="213" y="102"/>
                  </a:lnTo>
                  <a:lnTo>
                    <a:pt x="210" y="104"/>
                  </a:lnTo>
                  <a:lnTo>
                    <a:pt x="202" y="104"/>
                  </a:lnTo>
                  <a:lnTo>
                    <a:pt x="198" y="107"/>
                  </a:lnTo>
                  <a:lnTo>
                    <a:pt x="195" y="110"/>
                  </a:lnTo>
                  <a:lnTo>
                    <a:pt x="195" y="111"/>
                  </a:lnTo>
                  <a:lnTo>
                    <a:pt x="198" y="113"/>
                  </a:lnTo>
                  <a:lnTo>
                    <a:pt x="202" y="113"/>
                  </a:lnTo>
                  <a:lnTo>
                    <a:pt x="205" y="113"/>
                  </a:lnTo>
                  <a:lnTo>
                    <a:pt x="213" y="108"/>
                  </a:lnTo>
                  <a:lnTo>
                    <a:pt x="213" y="113"/>
                  </a:lnTo>
                  <a:lnTo>
                    <a:pt x="210" y="119"/>
                  </a:lnTo>
                  <a:lnTo>
                    <a:pt x="202" y="125"/>
                  </a:lnTo>
                  <a:lnTo>
                    <a:pt x="202" y="128"/>
                  </a:lnTo>
                  <a:lnTo>
                    <a:pt x="199" y="134"/>
                  </a:lnTo>
                  <a:lnTo>
                    <a:pt x="202" y="167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3" y="165"/>
                  </a:lnTo>
                  <a:lnTo>
                    <a:pt x="223" y="161"/>
                  </a:lnTo>
                  <a:lnTo>
                    <a:pt x="229" y="155"/>
                  </a:lnTo>
                  <a:lnTo>
                    <a:pt x="241" y="143"/>
                  </a:lnTo>
                  <a:lnTo>
                    <a:pt x="258" y="128"/>
                  </a:lnTo>
                  <a:lnTo>
                    <a:pt x="261" y="123"/>
                  </a:lnTo>
                  <a:lnTo>
                    <a:pt x="265" y="120"/>
                  </a:lnTo>
                  <a:lnTo>
                    <a:pt x="267" y="120"/>
                  </a:lnTo>
                  <a:lnTo>
                    <a:pt x="270" y="119"/>
                  </a:lnTo>
                  <a:lnTo>
                    <a:pt x="274" y="125"/>
                  </a:lnTo>
                  <a:lnTo>
                    <a:pt x="280" y="135"/>
                  </a:lnTo>
                  <a:lnTo>
                    <a:pt x="282" y="144"/>
                  </a:lnTo>
                  <a:lnTo>
                    <a:pt x="277" y="150"/>
                  </a:lnTo>
                  <a:lnTo>
                    <a:pt x="264" y="158"/>
                  </a:lnTo>
                  <a:lnTo>
                    <a:pt x="259" y="162"/>
                  </a:lnTo>
                  <a:lnTo>
                    <a:pt x="255" y="174"/>
                  </a:lnTo>
                  <a:lnTo>
                    <a:pt x="253" y="176"/>
                  </a:lnTo>
                  <a:lnTo>
                    <a:pt x="250" y="176"/>
                  </a:lnTo>
                  <a:lnTo>
                    <a:pt x="246" y="176"/>
                  </a:lnTo>
                  <a:lnTo>
                    <a:pt x="243" y="174"/>
                  </a:lnTo>
                  <a:lnTo>
                    <a:pt x="238" y="174"/>
                  </a:lnTo>
                  <a:lnTo>
                    <a:pt x="235" y="177"/>
                  </a:lnTo>
                  <a:lnTo>
                    <a:pt x="234" y="179"/>
                  </a:lnTo>
                  <a:lnTo>
                    <a:pt x="243" y="185"/>
                  </a:lnTo>
                  <a:lnTo>
                    <a:pt x="243" y="186"/>
                  </a:lnTo>
                  <a:lnTo>
                    <a:pt x="253" y="194"/>
                  </a:lnTo>
                  <a:lnTo>
                    <a:pt x="255" y="203"/>
                  </a:lnTo>
                  <a:lnTo>
                    <a:pt x="252" y="209"/>
                  </a:lnTo>
                  <a:lnTo>
                    <a:pt x="250" y="210"/>
                  </a:lnTo>
                  <a:lnTo>
                    <a:pt x="249" y="213"/>
                  </a:lnTo>
                  <a:lnTo>
                    <a:pt x="250" y="221"/>
                  </a:lnTo>
                  <a:lnTo>
                    <a:pt x="247" y="227"/>
                  </a:lnTo>
                  <a:lnTo>
                    <a:pt x="238" y="236"/>
                  </a:lnTo>
                  <a:lnTo>
                    <a:pt x="235" y="246"/>
                  </a:lnTo>
                  <a:lnTo>
                    <a:pt x="237" y="254"/>
                  </a:lnTo>
                  <a:lnTo>
                    <a:pt x="238" y="261"/>
                  </a:lnTo>
                  <a:lnTo>
                    <a:pt x="235" y="263"/>
                  </a:lnTo>
                  <a:lnTo>
                    <a:pt x="231" y="264"/>
                  </a:lnTo>
                  <a:lnTo>
                    <a:pt x="220" y="270"/>
                  </a:lnTo>
                  <a:lnTo>
                    <a:pt x="217" y="273"/>
                  </a:lnTo>
                  <a:lnTo>
                    <a:pt x="214" y="275"/>
                  </a:lnTo>
                  <a:lnTo>
                    <a:pt x="204" y="276"/>
                  </a:lnTo>
                  <a:lnTo>
                    <a:pt x="201" y="276"/>
                  </a:lnTo>
                  <a:lnTo>
                    <a:pt x="195" y="275"/>
                  </a:lnTo>
                  <a:lnTo>
                    <a:pt x="189" y="276"/>
                  </a:lnTo>
                  <a:lnTo>
                    <a:pt x="183" y="275"/>
                  </a:lnTo>
                  <a:lnTo>
                    <a:pt x="181" y="273"/>
                  </a:lnTo>
                  <a:lnTo>
                    <a:pt x="178" y="273"/>
                  </a:lnTo>
                  <a:lnTo>
                    <a:pt x="181" y="269"/>
                  </a:lnTo>
                  <a:lnTo>
                    <a:pt x="180" y="264"/>
                  </a:lnTo>
                  <a:lnTo>
                    <a:pt x="180" y="263"/>
                  </a:lnTo>
                  <a:lnTo>
                    <a:pt x="178" y="261"/>
                  </a:lnTo>
                  <a:lnTo>
                    <a:pt x="178" y="257"/>
                  </a:lnTo>
                  <a:lnTo>
                    <a:pt x="175" y="255"/>
                  </a:lnTo>
                  <a:lnTo>
                    <a:pt x="174" y="246"/>
                  </a:lnTo>
                  <a:lnTo>
                    <a:pt x="172" y="245"/>
                  </a:lnTo>
                  <a:lnTo>
                    <a:pt x="169" y="242"/>
                  </a:lnTo>
                  <a:lnTo>
                    <a:pt x="157" y="243"/>
                  </a:lnTo>
                  <a:lnTo>
                    <a:pt x="154" y="242"/>
                  </a:lnTo>
                  <a:lnTo>
                    <a:pt x="144" y="242"/>
                  </a:lnTo>
                  <a:lnTo>
                    <a:pt x="142" y="240"/>
                  </a:lnTo>
                  <a:lnTo>
                    <a:pt x="141" y="243"/>
                  </a:lnTo>
                  <a:lnTo>
                    <a:pt x="135" y="246"/>
                  </a:lnTo>
                  <a:lnTo>
                    <a:pt x="129" y="246"/>
                  </a:lnTo>
                  <a:lnTo>
                    <a:pt x="129" y="243"/>
                  </a:lnTo>
                  <a:lnTo>
                    <a:pt x="132" y="230"/>
                  </a:lnTo>
                  <a:lnTo>
                    <a:pt x="129" y="218"/>
                  </a:lnTo>
                  <a:lnTo>
                    <a:pt x="124" y="218"/>
                  </a:lnTo>
                  <a:lnTo>
                    <a:pt x="120" y="216"/>
                  </a:lnTo>
                  <a:lnTo>
                    <a:pt x="117" y="218"/>
                  </a:lnTo>
                  <a:lnTo>
                    <a:pt x="112" y="218"/>
                  </a:lnTo>
                  <a:lnTo>
                    <a:pt x="106" y="221"/>
                  </a:lnTo>
                  <a:lnTo>
                    <a:pt x="100" y="224"/>
                  </a:lnTo>
                  <a:lnTo>
                    <a:pt x="94" y="237"/>
                  </a:lnTo>
                  <a:lnTo>
                    <a:pt x="90" y="239"/>
                  </a:lnTo>
                  <a:lnTo>
                    <a:pt x="87" y="239"/>
                  </a:lnTo>
                  <a:lnTo>
                    <a:pt x="84" y="239"/>
                  </a:lnTo>
                  <a:lnTo>
                    <a:pt x="73" y="237"/>
                  </a:lnTo>
                  <a:lnTo>
                    <a:pt x="72" y="231"/>
                  </a:lnTo>
                  <a:lnTo>
                    <a:pt x="70" y="230"/>
                  </a:lnTo>
                  <a:lnTo>
                    <a:pt x="70" y="225"/>
                  </a:lnTo>
                  <a:lnTo>
                    <a:pt x="67" y="224"/>
                  </a:lnTo>
                  <a:lnTo>
                    <a:pt x="67" y="219"/>
                  </a:lnTo>
                  <a:lnTo>
                    <a:pt x="66" y="215"/>
                  </a:lnTo>
                  <a:lnTo>
                    <a:pt x="60" y="194"/>
                  </a:lnTo>
                  <a:lnTo>
                    <a:pt x="58" y="191"/>
                  </a:lnTo>
                  <a:lnTo>
                    <a:pt x="51" y="194"/>
                  </a:lnTo>
                  <a:lnTo>
                    <a:pt x="46" y="194"/>
                  </a:lnTo>
                  <a:lnTo>
                    <a:pt x="37" y="192"/>
                  </a:lnTo>
                  <a:lnTo>
                    <a:pt x="30" y="186"/>
                  </a:lnTo>
                  <a:lnTo>
                    <a:pt x="22" y="188"/>
                  </a:lnTo>
                  <a:lnTo>
                    <a:pt x="19" y="185"/>
                  </a:lnTo>
                  <a:lnTo>
                    <a:pt x="18" y="182"/>
                  </a:lnTo>
                  <a:lnTo>
                    <a:pt x="18" y="179"/>
                  </a:lnTo>
                  <a:lnTo>
                    <a:pt x="15" y="180"/>
                  </a:lnTo>
                  <a:lnTo>
                    <a:pt x="10" y="177"/>
                  </a:lnTo>
                  <a:lnTo>
                    <a:pt x="0" y="17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29" name="Freeform 43" descr="Papel seda azul"/>
            <p:cNvSpPr>
              <a:spLocks noChangeAspect="1"/>
            </p:cNvSpPr>
            <p:nvPr/>
          </p:nvSpPr>
          <p:spPr bwMode="auto">
            <a:xfrm>
              <a:off x="4441589" y="4886795"/>
              <a:ext cx="499154" cy="740117"/>
            </a:xfrm>
            <a:custGeom>
              <a:avLst/>
              <a:gdLst>
                <a:gd name="T0" fmla="*/ 341 w 320"/>
                <a:gd name="T1" fmla="*/ 2955 h 436"/>
                <a:gd name="T2" fmla="*/ 737 w 320"/>
                <a:gd name="T3" fmla="*/ 2836 h 436"/>
                <a:gd name="T4" fmla="*/ 1084 w 320"/>
                <a:gd name="T5" fmla="*/ 2806 h 436"/>
                <a:gd name="T6" fmla="*/ 1167 w 320"/>
                <a:gd name="T7" fmla="*/ 2691 h 436"/>
                <a:gd name="T8" fmla="*/ 1218 w 320"/>
                <a:gd name="T9" fmla="*/ 2583 h 436"/>
                <a:gd name="T10" fmla="*/ 1227 w 320"/>
                <a:gd name="T11" fmla="*/ 2418 h 436"/>
                <a:gd name="T12" fmla="*/ 1337 w 320"/>
                <a:gd name="T13" fmla="*/ 2223 h 436"/>
                <a:gd name="T14" fmla="*/ 1347 w 320"/>
                <a:gd name="T15" fmla="*/ 1867 h 436"/>
                <a:gd name="T16" fmla="*/ 1772 w 320"/>
                <a:gd name="T17" fmla="*/ 1645 h 436"/>
                <a:gd name="T18" fmla="*/ 2080 w 320"/>
                <a:gd name="T19" fmla="*/ 1835 h 436"/>
                <a:gd name="T20" fmla="*/ 2576 w 320"/>
                <a:gd name="T21" fmla="*/ 2021 h 436"/>
                <a:gd name="T22" fmla="*/ 2996 w 320"/>
                <a:gd name="T23" fmla="*/ 1955 h 436"/>
                <a:gd name="T24" fmla="*/ 3436 w 320"/>
                <a:gd name="T25" fmla="*/ 1997 h 436"/>
                <a:gd name="T26" fmla="*/ 3648 w 320"/>
                <a:gd name="T27" fmla="*/ 1867 h 436"/>
                <a:gd name="T28" fmla="*/ 4161 w 320"/>
                <a:gd name="T29" fmla="*/ 1826 h 436"/>
                <a:gd name="T30" fmla="*/ 3931 w 320"/>
                <a:gd name="T31" fmla="*/ 1705 h 436"/>
                <a:gd name="T32" fmla="*/ 3548 w 320"/>
                <a:gd name="T33" fmla="*/ 1672 h 436"/>
                <a:gd name="T34" fmla="*/ 3356 w 320"/>
                <a:gd name="T35" fmla="*/ 1515 h 436"/>
                <a:gd name="T36" fmla="*/ 2944 w 320"/>
                <a:gd name="T37" fmla="*/ 1440 h 436"/>
                <a:gd name="T38" fmla="*/ 2664 w 320"/>
                <a:gd name="T39" fmla="*/ 1281 h 436"/>
                <a:gd name="T40" fmla="*/ 2944 w 320"/>
                <a:gd name="T41" fmla="*/ 925 h 436"/>
                <a:gd name="T42" fmla="*/ 2612 w 320"/>
                <a:gd name="T43" fmla="*/ 666 h 436"/>
                <a:gd name="T44" fmla="*/ 2996 w 320"/>
                <a:gd name="T45" fmla="*/ 639 h 436"/>
                <a:gd name="T46" fmla="*/ 3550 w 320"/>
                <a:gd name="T47" fmla="*/ 302 h 436"/>
                <a:gd name="T48" fmla="*/ 3873 w 320"/>
                <a:gd name="T49" fmla="*/ 103 h 436"/>
                <a:gd name="T50" fmla="*/ 4218 w 320"/>
                <a:gd name="T51" fmla="*/ 0 h 436"/>
                <a:gd name="T52" fmla="*/ 4459 w 320"/>
                <a:gd name="T53" fmla="*/ 285 h 436"/>
                <a:gd name="T54" fmla="*/ 4718 w 320"/>
                <a:gd name="T55" fmla="*/ 443 h 436"/>
                <a:gd name="T56" fmla="*/ 4331 w 320"/>
                <a:gd name="T57" fmla="*/ 478 h 436"/>
                <a:gd name="T58" fmla="*/ 4520 w 320"/>
                <a:gd name="T59" fmla="*/ 894 h 436"/>
                <a:gd name="T60" fmla="*/ 4819 w 320"/>
                <a:gd name="T61" fmla="*/ 906 h 436"/>
                <a:gd name="T62" fmla="*/ 5123 w 320"/>
                <a:gd name="T63" fmla="*/ 814 h 436"/>
                <a:gd name="T64" fmla="*/ 5768 w 320"/>
                <a:gd name="T65" fmla="*/ 940 h 436"/>
                <a:gd name="T66" fmla="*/ 5751 w 320"/>
                <a:gd name="T67" fmla="*/ 1037 h 436"/>
                <a:gd name="T68" fmla="*/ 5428 w 320"/>
                <a:gd name="T69" fmla="*/ 1183 h 436"/>
                <a:gd name="T70" fmla="*/ 5095 w 320"/>
                <a:gd name="T71" fmla="*/ 1551 h 436"/>
                <a:gd name="T72" fmla="*/ 5095 w 320"/>
                <a:gd name="T73" fmla="*/ 1703 h 436"/>
                <a:gd name="T74" fmla="*/ 5209 w 320"/>
                <a:gd name="T75" fmla="*/ 1842 h 436"/>
                <a:gd name="T76" fmla="*/ 5648 w 320"/>
                <a:gd name="T77" fmla="*/ 1924 h 436"/>
                <a:gd name="T78" fmla="*/ 6048 w 320"/>
                <a:gd name="T79" fmla="*/ 1997 h 436"/>
                <a:gd name="T80" fmla="*/ 5323 w 320"/>
                <a:gd name="T81" fmla="*/ 2120 h 436"/>
                <a:gd name="T82" fmla="*/ 5123 w 320"/>
                <a:gd name="T83" fmla="*/ 2412 h 436"/>
                <a:gd name="T84" fmla="*/ 4869 w 320"/>
                <a:gd name="T85" fmla="*/ 2636 h 436"/>
                <a:gd name="T86" fmla="*/ 5428 w 320"/>
                <a:gd name="T87" fmla="*/ 2711 h 436"/>
                <a:gd name="T88" fmla="*/ 5572 w 320"/>
                <a:gd name="T89" fmla="*/ 2946 h 436"/>
                <a:gd name="T90" fmla="*/ 5990 w 320"/>
                <a:gd name="T91" fmla="*/ 2915 h 436"/>
                <a:gd name="T92" fmla="*/ 6435 w 320"/>
                <a:gd name="T93" fmla="*/ 2986 h 436"/>
                <a:gd name="T94" fmla="*/ 6198 w 320"/>
                <a:gd name="T95" fmla="*/ 3139 h 436"/>
                <a:gd name="T96" fmla="*/ 5570 w 320"/>
                <a:gd name="T97" fmla="*/ 3239 h 436"/>
                <a:gd name="T98" fmla="*/ 4973 w 320"/>
                <a:gd name="T99" fmla="*/ 3259 h 436"/>
                <a:gd name="T100" fmla="*/ 4520 w 320"/>
                <a:gd name="T101" fmla="*/ 3398 h 436"/>
                <a:gd name="T102" fmla="*/ 4386 w 320"/>
                <a:gd name="T103" fmla="*/ 3382 h 436"/>
                <a:gd name="T104" fmla="*/ 4035 w 320"/>
                <a:gd name="T105" fmla="*/ 3081 h 436"/>
                <a:gd name="T106" fmla="*/ 3436 w 320"/>
                <a:gd name="T107" fmla="*/ 3139 h 436"/>
                <a:gd name="T108" fmla="*/ 3494 w 320"/>
                <a:gd name="T109" fmla="*/ 3434 h 436"/>
                <a:gd name="T110" fmla="*/ 3067 w 320"/>
                <a:gd name="T111" fmla="*/ 3459 h 436"/>
                <a:gd name="T112" fmla="*/ 2371 w 320"/>
                <a:gd name="T113" fmla="*/ 3425 h 436"/>
                <a:gd name="T114" fmla="*/ 2069 w 320"/>
                <a:gd name="T115" fmla="*/ 3530 h 436"/>
                <a:gd name="T116" fmla="*/ 1772 w 320"/>
                <a:gd name="T117" fmla="*/ 3530 h 436"/>
                <a:gd name="T118" fmla="*/ 1147 w 320"/>
                <a:gd name="T119" fmla="*/ 3434 h 436"/>
                <a:gd name="T120" fmla="*/ 492 w 320"/>
                <a:gd name="T121" fmla="*/ 3239 h 436"/>
                <a:gd name="T122" fmla="*/ 0 w 320"/>
                <a:gd name="T123" fmla="*/ 3029 h 4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0"/>
                <a:gd name="T187" fmla="*/ 0 h 436"/>
                <a:gd name="T188" fmla="*/ 320 w 320"/>
                <a:gd name="T189" fmla="*/ 436 h 4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0" h="436">
                  <a:moveTo>
                    <a:pt x="0" y="369"/>
                  </a:moveTo>
                  <a:lnTo>
                    <a:pt x="3" y="366"/>
                  </a:lnTo>
                  <a:lnTo>
                    <a:pt x="3" y="364"/>
                  </a:lnTo>
                  <a:lnTo>
                    <a:pt x="11" y="361"/>
                  </a:lnTo>
                  <a:lnTo>
                    <a:pt x="14" y="361"/>
                  </a:lnTo>
                  <a:lnTo>
                    <a:pt x="17" y="360"/>
                  </a:lnTo>
                  <a:lnTo>
                    <a:pt x="18" y="360"/>
                  </a:lnTo>
                  <a:lnTo>
                    <a:pt x="20" y="354"/>
                  </a:lnTo>
                  <a:lnTo>
                    <a:pt x="26" y="352"/>
                  </a:lnTo>
                  <a:lnTo>
                    <a:pt x="32" y="348"/>
                  </a:lnTo>
                  <a:lnTo>
                    <a:pt x="35" y="343"/>
                  </a:lnTo>
                  <a:lnTo>
                    <a:pt x="36" y="345"/>
                  </a:lnTo>
                  <a:lnTo>
                    <a:pt x="38" y="346"/>
                  </a:lnTo>
                  <a:lnTo>
                    <a:pt x="42" y="348"/>
                  </a:lnTo>
                  <a:lnTo>
                    <a:pt x="47" y="354"/>
                  </a:lnTo>
                  <a:lnTo>
                    <a:pt x="48" y="355"/>
                  </a:lnTo>
                  <a:lnTo>
                    <a:pt x="53" y="352"/>
                  </a:lnTo>
                  <a:lnTo>
                    <a:pt x="53" y="342"/>
                  </a:lnTo>
                  <a:lnTo>
                    <a:pt x="54" y="339"/>
                  </a:lnTo>
                  <a:lnTo>
                    <a:pt x="53" y="334"/>
                  </a:lnTo>
                  <a:lnTo>
                    <a:pt x="54" y="328"/>
                  </a:lnTo>
                  <a:lnTo>
                    <a:pt x="54" y="327"/>
                  </a:lnTo>
                  <a:lnTo>
                    <a:pt x="56" y="325"/>
                  </a:lnTo>
                  <a:lnTo>
                    <a:pt x="57" y="327"/>
                  </a:lnTo>
                  <a:lnTo>
                    <a:pt x="60" y="325"/>
                  </a:lnTo>
                  <a:lnTo>
                    <a:pt x="63" y="325"/>
                  </a:lnTo>
                  <a:lnTo>
                    <a:pt x="63" y="322"/>
                  </a:lnTo>
                  <a:lnTo>
                    <a:pt x="63" y="321"/>
                  </a:lnTo>
                  <a:lnTo>
                    <a:pt x="62" y="319"/>
                  </a:lnTo>
                  <a:lnTo>
                    <a:pt x="59" y="315"/>
                  </a:lnTo>
                  <a:lnTo>
                    <a:pt x="57" y="313"/>
                  </a:lnTo>
                  <a:lnTo>
                    <a:pt x="56" y="313"/>
                  </a:lnTo>
                  <a:lnTo>
                    <a:pt x="54" y="312"/>
                  </a:lnTo>
                  <a:lnTo>
                    <a:pt x="54" y="304"/>
                  </a:lnTo>
                  <a:lnTo>
                    <a:pt x="62" y="298"/>
                  </a:lnTo>
                  <a:lnTo>
                    <a:pt x="60" y="295"/>
                  </a:lnTo>
                  <a:lnTo>
                    <a:pt x="63" y="292"/>
                  </a:lnTo>
                  <a:lnTo>
                    <a:pt x="65" y="289"/>
                  </a:lnTo>
                  <a:lnTo>
                    <a:pt x="65" y="288"/>
                  </a:lnTo>
                  <a:lnTo>
                    <a:pt x="65" y="283"/>
                  </a:lnTo>
                  <a:lnTo>
                    <a:pt x="65" y="276"/>
                  </a:lnTo>
                  <a:lnTo>
                    <a:pt x="65" y="271"/>
                  </a:lnTo>
                  <a:lnTo>
                    <a:pt x="66" y="262"/>
                  </a:lnTo>
                  <a:lnTo>
                    <a:pt x="65" y="250"/>
                  </a:lnTo>
                  <a:lnTo>
                    <a:pt x="66" y="244"/>
                  </a:lnTo>
                  <a:lnTo>
                    <a:pt x="68" y="241"/>
                  </a:lnTo>
                  <a:lnTo>
                    <a:pt x="68" y="234"/>
                  </a:lnTo>
                  <a:lnTo>
                    <a:pt x="66" y="228"/>
                  </a:lnTo>
                  <a:lnTo>
                    <a:pt x="68" y="220"/>
                  </a:lnTo>
                  <a:lnTo>
                    <a:pt x="66" y="211"/>
                  </a:lnTo>
                  <a:lnTo>
                    <a:pt x="66" y="201"/>
                  </a:lnTo>
                  <a:lnTo>
                    <a:pt x="77" y="204"/>
                  </a:lnTo>
                  <a:lnTo>
                    <a:pt x="86" y="199"/>
                  </a:lnTo>
                  <a:lnTo>
                    <a:pt x="87" y="201"/>
                  </a:lnTo>
                  <a:lnTo>
                    <a:pt x="89" y="202"/>
                  </a:lnTo>
                  <a:lnTo>
                    <a:pt x="90" y="207"/>
                  </a:lnTo>
                  <a:lnTo>
                    <a:pt x="92" y="208"/>
                  </a:lnTo>
                  <a:lnTo>
                    <a:pt x="96" y="217"/>
                  </a:lnTo>
                  <a:lnTo>
                    <a:pt x="99" y="220"/>
                  </a:lnTo>
                  <a:lnTo>
                    <a:pt x="102" y="223"/>
                  </a:lnTo>
                  <a:lnTo>
                    <a:pt x="104" y="225"/>
                  </a:lnTo>
                  <a:lnTo>
                    <a:pt x="105" y="229"/>
                  </a:lnTo>
                  <a:lnTo>
                    <a:pt x="111" y="237"/>
                  </a:lnTo>
                  <a:lnTo>
                    <a:pt x="113" y="240"/>
                  </a:lnTo>
                  <a:lnTo>
                    <a:pt x="122" y="244"/>
                  </a:lnTo>
                  <a:lnTo>
                    <a:pt x="126" y="246"/>
                  </a:lnTo>
                  <a:lnTo>
                    <a:pt x="128" y="247"/>
                  </a:lnTo>
                  <a:lnTo>
                    <a:pt x="129" y="250"/>
                  </a:lnTo>
                  <a:lnTo>
                    <a:pt x="137" y="250"/>
                  </a:lnTo>
                  <a:lnTo>
                    <a:pt x="146" y="244"/>
                  </a:lnTo>
                  <a:lnTo>
                    <a:pt x="146" y="241"/>
                  </a:lnTo>
                  <a:lnTo>
                    <a:pt x="147" y="238"/>
                  </a:lnTo>
                  <a:lnTo>
                    <a:pt x="155" y="235"/>
                  </a:lnTo>
                  <a:lnTo>
                    <a:pt x="158" y="237"/>
                  </a:lnTo>
                  <a:lnTo>
                    <a:pt x="158" y="240"/>
                  </a:lnTo>
                  <a:lnTo>
                    <a:pt x="164" y="241"/>
                  </a:lnTo>
                  <a:lnTo>
                    <a:pt x="164" y="244"/>
                  </a:lnTo>
                  <a:lnTo>
                    <a:pt x="168" y="244"/>
                  </a:lnTo>
                  <a:lnTo>
                    <a:pt x="170" y="243"/>
                  </a:lnTo>
                  <a:lnTo>
                    <a:pt x="173" y="238"/>
                  </a:lnTo>
                  <a:lnTo>
                    <a:pt x="176" y="237"/>
                  </a:lnTo>
                  <a:lnTo>
                    <a:pt x="176" y="234"/>
                  </a:lnTo>
                  <a:lnTo>
                    <a:pt x="176" y="229"/>
                  </a:lnTo>
                  <a:lnTo>
                    <a:pt x="179" y="228"/>
                  </a:lnTo>
                  <a:lnTo>
                    <a:pt x="185" y="226"/>
                  </a:lnTo>
                  <a:lnTo>
                    <a:pt x="189" y="229"/>
                  </a:lnTo>
                  <a:lnTo>
                    <a:pt x="192" y="228"/>
                  </a:lnTo>
                  <a:lnTo>
                    <a:pt x="197" y="231"/>
                  </a:lnTo>
                  <a:lnTo>
                    <a:pt x="200" y="228"/>
                  </a:lnTo>
                  <a:lnTo>
                    <a:pt x="204" y="222"/>
                  </a:lnTo>
                  <a:lnTo>
                    <a:pt x="204" y="217"/>
                  </a:lnTo>
                  <a:lnTo>
                    <a:pt x="203" y="216"/>
                  </a:lnTo>
                  <a:lnTo>
                    <a:pt x="200" y="214"/>
                  </a:lnTo>
                  <a:lnTo>
                    <a:pt x="197" y="216"/>
                  </a:lnTo>
                  <a:lnTo>
                    <a:pt x="194" y="214"/>
                  </a:lnTo>
                  <a:lnTo>
                    <a:pt x="192" y="208"/>
                  </a:lnTo>
                  <a:lnTo>
                    <a:pt x="191" y="204"/>
                  </a:lnTo>
                  <a:lnTo>
                    <a:pt x="188" y="202"/>
                  </a:lnTo>
                  <a:lnTo>
                    <a:pt x="183" y="202"/>
                  </a:lnTo>
                  <a:lnTo>
                    <a:pt x="179" y="204"/>
                  </a:lnTo>
                  <a:lnTo>
                    <a:pt x="174" y="204"/>
                  </a:lnTo>
                  <a:lnTo>
                    <a:pt x="173" y="204"/>
                  </a:lnTo>
                  <a:lnTo>
                    <a:pt x="173" y="199"/>
                  </a:lnTo>
                  <a:lnTo>
                    <a:pt x="171" y="196"/>
                  </a:lnTo>
                  <a:lnTo>
                    <a:pt x="173" y="190"/>
                  </a:lnTo>
                  <a:lnTo>
                    <a:pt x="170" y="187"/>
                  </a:lnTo>
                  <a:lnTo>
                    <a:pt x="165" y="187"/>
                  </a:lnTo>
                  <a:lnTo>
                    <a:pt x="164" y="184"/>
                  </a:lnTo>
                  <a:lnTo>
                    <a:pt x="159" y="181"/>
                  </a:lnTo>
                  <a:lnTo>
                    <a:pt x="156" y="181"/>
                  </a:lnTo>
                  <a:lnTo>
                    <a:pt x="155" y="178"/>
                  </a:lnTo>
                  <a:lnTo>
                    <a:pt x="150" y="175"/>
                  </a:lnTo>
                  <a:lnTo>
                    <a:pt x="147" y="177"/>
                  </a:lnTo>
                  <a:lnTo>
                    <a:pt x="144" y="175"/>
                  </a:lnTo>
                  <a:lnTo>
                    <a:pt x="141" y="174"/>
                  </a:lnTo>
                  <a:lnTo>
                    <a:pt x="138" y="172"/>
                  </a:lnTo>
                  <a:lnTo>
                    <a:pt x="134" y="172"/>
                  </a:lnTo>
                  <a:lnTo>
                    <a:pt x="131" y="171"/>
                  </a:lnTo>
                  <a:lnTo>
                    <a:pt x="132" y="163"/>
                  </a:lnTo>
                  <a:lnTo>
                    <a:pt x="131" y="156"/>
                  </a:lnTo>
                  <a:lnTo>
                    <a:pt x="129" y="148"/>
                  </a:lnTo>
                  <a:lnTo>
                    <a:pt x="132" y="138"/>
                  </a:lnTo>
                  <a:lnTo>
                    <a:pt x="141" y="129"/>
                  </a:lnTo>
                  <a:lnTo>
                    <a:pt x="144" y="123"/>
                  </a:lnTo>
                  <a:lnTo>
                    <a:pt x="143" y="115"/>
                  </a:lnTo>
                  <a:lnTo>
                    <a:pt x="144" y="112"/>
                  </a:lnTo>
                  <a:lnTo>
                    <a:pt x="146" y="111"/>
                  </a:lnTo>
                  <a:lnTo>
                    <a:pt x="149" y="105"/>
                  </a:lnTo>
                  <a:lnTo>
                    <a:pt x="147" y="96"/>
                  </a:lnTo>
                  <a:lnTo>
                    <a:pt x="137" y="88"/>
                  </a:lnTo>
                  <a:lnTo>
                    <a:pt x="137" y="87"/>
                  </a:lnTo>
                  <a:lnTo>
                    <a:pt x="128" y="81"/>
                  </a:lnTo>
                  <a:lnTo>
                    <a:pt x="129" y="79"/>
                  </a:lnTo>
                  <a:lnTo>
                    <a:pt x="132" y="76"/>
                  </a:lnTo>
                  <a:lnTo>
                    <a:pt x="137" y="76"/>
                  </a:lnTo>
                  <a:lnTo>
                    <a:pt x="140" y="78"/>
                  </a:lnTo>
                  <a:lnTo>
                    <a:pt x="144" y="78"/>
                  </a:lnTo>
                  <a:lnTo>
                    <a:pt x="147" y="78"/>
                  </a:lnTo>
                  <a:lnTo>
                    <a:pt x="149" y="76"/>
                  </a:lnTo>
                  <a:lnTo>
                    <a:pt x="153" y="64"/>
                  </a:lnTo>
                  <a:lnTo>
                    <a:pt x="158" y="60"/>
                  </a:lnTo>
                  <a:lnTo>
                    <a:pt x="171" y="52"/>
                  </a:lnTo>
                  <a:lnTo>
                    <a:pt x="176" y="46"/>
                  </a:lnTo>
                  <a:lnTo>
                    <a:pt x="174" y="37"/>
                  </a:lnTo>
                  <a:lnTo>
                    <a:pt x="177" y="33"/>
                  </a:lnTo>
                  <a:lnTo>
                    <a:pt x="182" y="22"/>
                  </a:lnTo>
                  <a:lnTo>
                    <a:pt x="177" y="18"/>
                  </a:lnTo>
                  <a:lnTo>
                    <a:pt x="177" y="13"/>
                  </a:lnTo>
                  <a:lnTo>
                    <a:pt x="179" y="13"/>
                  </a:lnTo>
                  <a:lnTo>
                    <a:pt x="189" y="12"/>
                  </a:lnTo>
                  <a:lnTo>
                    <a:pt x="191" y="9"/>
                  </a:lnTo>
                  <a:lnTo>
                    <a:pt x="191" y="1"/>
                  </a:lnTo>
                  <a:lnTo>
                    <a:pt x="192" y="3"/>
                  </a:lnTo>
                  <a:lnTo>
                    <a:pt x="195" y="1"/>
                  </a:lnTo>
                  <a:lnTo>
                    <a:pt x="203" y="1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2" y="9"/>
                  </a:lnTo>
                  <a:lnTo>
                    <a:pt x="209" y="22"/>
                  </a:lnTo>
                  <a:lnTo>
                    <a:pt x="212" y="27"/>
                  </a:lnTo>
                  <a:lnTo>
                    <a:pt x="215" y="28"/>
                  </a:lnTo>
                  <a:lnTo>
                    <a:pt x="218" y="34"/>
                  </a:lnTo>
                  <a:lnTo>
                    <a:pt x="221" y="36"/>
                  </a:lnTo>
                  <a:lnTo>
                    <a:pt x="224" y="34"/>
                  </a:lnTo>
                  <a:lnTo>
                    <a:pt x="228" y="37"/>
                  </a:lnTo>
                  <a:lnTo>
                    <a:pt x="234" y="43"/>
                  </a:lnTo>
                  <a:lnTo>
                    <a:pt x="236" y="51"/>
                  </a:lnTo>
                  <a:lnTo>
                    <a:pt x="231" y="54"/>
                  </a:lnTo>
                  <a:lnTo>
                    <a:pt x="225" y="57"/>
                  </a:lnTo>
                  <a:lnTo>
                    <a:pt x="219" y="61"/>
                  </a:lnTo>
                  <a:lnTo>
                    <a:pt x="218" y="60"/>
                  </a:lnTo>
                  <a:lnTo>
                    <a:pt x="216" y="57"/>
                  </a:lnTo>
                  <a:lnTo>
                    <a:pt x="215" y="57"/>
                  </a:lnTo>
                  <a:lnTo>
                    <a:pt x="212" y="58"/>
                  </a:lnTo>
                  <a:lnTo>
                    <a:pt x="206" y="63"/>
                  </a:lnTo>
                  <a:lnTo>
                    <a:pt x="203" y="100"/>
                  </a:lnTo>
                  <a:lnTo>
                    <a:pt x="209" y="105"/>
                  </a:lnTo>
                  <a:lnTo>
                    <a:pt x="212" y="106"/>
                  </a:lnTo>
                  <a:lnTo>
                    <a:pt x="215" y="108"/>
                  </a:lnTo>
                  <a:lnTo>
                    <a:pt x="221" y="108"/>
                  </a:lnTo>
                  <a:lnTo>
                    <a:pt x="221" y="112"/>
                  </a:lnTo>
                  <a:lnTo>
                    <a:pt x="224" y="118"/>
                  </a:lnTo>
                  <a:lnTo>
                    <a:pt x="225" y="118"/>
                  </a:lnTo>
                  <a:lnTo>
                    <a:pt x="230" y="118"/>
                  </a:lnTo>
                  <a:lnTo>
                    <a:pt x="231" y="115"/>
                  </a:lnTo>
                  <a:lnTo>
                    <a:pt x="236" y="111"/>
                  </a:lnTo>
                  <a:lnTo>
                    <a:pt x="240" y="108"/>
                  </a:lnTo>
                  <a:lnTo>
                    <a:pt x="242" y="105"/>
                  </a:lnTo>
                  <a:lnTo>
                    <a:pt x="243" y="99"/>
                  </a:lnTo>
                  <a:lnTo>
                    <a:pt x="248" y="97"/>
                  </a:lnTo>
                  <a:lnTo>
                    <a:pt x="249" y="99"/>
                  </a:lnTo>
                  <a:lnTo>
                    <a:pt x="251" y="99"/>
                  </a:lnTo>
                  <a:lnTo>
                    <a:pt x="252" y="97"/>
                  </a:lnTo>
                  <a:lnTo>
                    <a:pt x="255" y="97"/>
                  </a:lnTo>
                  <a:lnTo>
                    <a:pt x="258" y="99"/>
                  </a:lnTo>
                  <a:lnTo>
                    <a:pt x="260" y="103"/>
                  </a:lnTo>
                  <a:lnTo>
                    <a:pt x="263" y="105"/>
                  </a:lnTo>
                  <a:lnTo>
                    <a:pt x="282" y="115"/>
                  </a:lnTo>
                  <a:lnTo>
                    <a:pt x="287" y="115"/>
                  </a:lnTo>
                  <a:lnTo>
                    <a:pt x="288" y="115"/>
                  </a:lnTo>
                  <a:lnTo>
                    <a:pt x="287" y="121"/>
                  </a:lnTo>
                  <a:lnTo>
                    <a:pt x="285" y="121"/>
                  </a:lnTo>
                  <a:lnTo>
                    <a:pt x="284" y="123"/>
                  </a:lnTo>
                  <a:lnTo>
                    <a:pt x="281" y="127"/>
                  </a:lnTo>
                  <a:lnTo>
                    <a:pt x="278" y="129"/>
                  </a:lnTo>
                  <a:lnTo>
                    <a:pt x="273" y="133"/>
                  </a:lnTo>
                  <a:lnTo>
                    <a:pt x="272" y="138"/>
                  </a:lnTo>
                  <a:lnTo>
                    <a:pt x="270" y="138"/>
                  </a:lnTo>
                  <a:lnTo>
                    <a:pt x="266" y="141"/>
                  </a:lnTo>
                  <a:lnTo>
                    <a:pt x="266" y="144"/>
                  </a:lnTo>
                  <a:lnTo>
                    <a:pt x="261" y="154"/>
                  </a:lnTo>
                  <a:lnTo>
                    <a:pt x="258" y="166"/>
                  </a:lnTo>
                  <a:lnTo>
                    <a:pt x="257" y="172"/>
                  </a:lnTo>
                  <a:lnTo>
                    <a:pt x="251" y="183"/>
                  </a:lnTo>
                  <a:lnTo>
                    <a:pt x="251" y="187"/>
                  </a:lnTo>
                  <a:lnTo>
                    <a:pt x="249" y="189"/>
                  </a:lnTo>
                  <a:lnTo>
                    <a:pt x="246" y="190"/>
                  </a:lnTo>
                  <a:lnTo>
                    <a:pt x="243" y="196"/>
                  </a:lnTo>
                  <a:lnTo>
                    <a:pt x="242" y="199"/>
                  </a:lnTo>
                  <a:lnTo>
                    <a:pt x="243" y="201"/>
                  </a:lnTo>
                  <a:lnTo>
                    <a:pt x="245" y="202"/>
                  </a:lnTo>
                  <a:lnTo>
                    <a:pt x="249" y="207"/>
                  </a:lnTo>
                  <a:lnTo>
                    <a:pt x="249" y="210"/>
                  </a:lnTo>
                  <a:lnTo>
                    <a:pt x="246" y="214"/>
                  </a:lnTo>
                  <a:lnTo>
                    <a:pt x="245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55" y="225"/>
                  </a:lnTo>
                  <a:lnTo>
                    <a:pt x="257" y="225"/>
                  </a:lnTo>
                  <a:lnTo>
                    <a:pt x="258" y="226"/>
                  </a:lnTo>
                  <a:lnTo>
                    <a:pt x="263" y="228"/>
                  </a:lnTo>
                  <a:lnTo>
                    <a:pt x="269" y="229"/>
                  </a:lnTo>
                  <a:lnTo>
                    <a:pt x="270" y="229"/>
                  </a:lnTo>
                  <a:lnTo>
                    <a:pt x="276" y="234"/>
                  </a:lnTo>
                  <a:lnTo>
                    <a:pt x="284" y="234"/>
                  </a:lnTo>
                  <a:lnTo>
                    <a:pt x="290" y="235"/>
                  </a:lnTo>
                  <a:lnTo>
                    <a:pt x="294" y="237"/>
                  </a:lnTo>
                  <a:lnTo>
                    <a:pt x="296" y="238"/>
                  </a:lnTo>
                  <a:lnTo>
                    <a:pt x="297" y="238"/>
                  </a:lnTo>
                  <a:lnTo>
                    <a:pt x="296" y="244"/>
                  </a:lnTo>
                  <a:lnTo>
                    <a:pt x="293" y="249"/>
                  </a:lnTo>
                  <a:lnTo>
                    <a:pt x="287" y="252"/>
                  </a:lnTo>
                  <a:lnTo>
                    <a:pt x="275" y="255"/>
                  </a:lnTo>
                  <a:lnTo>
                    <a:pt x="270" y="253"/>
                  </a:lnTo>
                  <a:lnTo>
                    <a:pt x="267" y="256"/>
                  </a:lnTo>
                  <a:lnTo>
                    <a:pt x="261" y="258"/>
                  </a:lnTo>
                  <a:lnTo>
                    <a:pt x="260" y="256"/>
                  </a:lnTo>
                  <a:lnTo>
                    <a:pt x="258" y="258"/>
                  </a:lnTo>
                  <a:lnTo>
                    <a:pt x="257" y="261"/>
                  </a:lnTo>
                  <a:lnTo>
                    <a:pt x="255" y="288"/>
                  </a:lnTo>
                  <a:lnTo>
                    <a:pt x="252" y="292"/>
                  </a:lnTo>
                  <a:lnTo>
                    <a:pt x="251" y="294"/>
                  </a:lnTo>
                  <a:lnTo>
                    <a:pt x="246" y="297"/>
                  </a:lnTo>
                  <a:lnTo>
                    <a:pt x="243" y="303"/>
                  </a:lnTo>
                  <a:lnTo>
                    <a:pt x="242" y="304"/>
                  </a:lnTo>
                  <a:lnTo>
                    <a:pt x="240" y="306"/>
                  </a:lnTo>
                  <a:lnTo>
                    <a:pt x="239" y="309"/>
                  </a:lnTo>
                  <a:lnTo>
                    <a:pt x="239" y="321"/>
                  </a:lnTo>
                  <a:lnTo>
                    <a:pt x="243" y="324"/>
                  </a:lnTo>
                  <a:lnTo>
                    <a:pt x="246" y="325"/>
                  </a:lnTo>
                  <a:lnTo>
                    <a:pt x="254" y="325"/>
                  </a:lnTo>
                  <a:lnTo>
                    <a:pt x="255" y="327"/>
                  </a:lnTo>
                  <a:lnTo>
                    <a:pt x="260" y="327"/>
                  </a:lnTo>
                  <a:lnTo>
                    <a:pt x="266" y="330"/>
                  </a:lnTo>
                  <a:lnTo>
                    <a:pt x="269" y="333"/>
                  </a:lnTo>
                  <a:lnTo>
                    <a:pt x="269" y="334"/>
                  </a:lnTo>
                  <a:lnTo>
                    <a:pt x="267" y="340"/>
                  </a:lnTo>
                  <a:lnTo>
                    <a:pt x="269" y="345"/>
                  </a:lnTo>
                  <a:lnTo>
                    <a:pt x="270" y="348"/>
                  </a:lnTo>
                  <a:lnTo>
                    <a:pt x="273" y="358"/>
                  </a:lnTo>
                  <a:lnTo>
                    <a:pt x="282" y="358"/>
                  </a:lnTo>
                  <a:lnTo>
                    <a:pt x="284" y="357"/>
                  </a:lnTo>
                  <a:lnTo>
                    <a:pt x="285" y="357"/>
                  </a:lnTo>
                  <a:lnTo>
                    <a:pt x="287" y="355"/>
                  </a:lnTo>
                  <a:lnTo>
                    <a:pt x="288" y="355"/>
                  </a:lnTo>
                  <a:lnTo>
                    <a:pt x="293" y="355"/>
                  </a:lnTo>
                  <a:lnTo>
                    <a:pt x="297" y="354"/>
                  </a:lnTo>
                  <a:lnTo>
                    <a:pt x="303" y="351"/>
                  </a:lnTo>
                  <a:lnTo>
                    <a:pt x="309" y="349"/>
                  </a:lnTo>
                  <a:lnTo>
                    <a:pt x="311" y="352"/>
                  </a:lnTo>
                  <a:lnTo>
                    <a:pt x="314" y="361"/>
                  </a:lnTo>
                  <a:lnTo>
                    <a:pt x="315" y="363"/>
                  </a:lnTo>
                  <a:lnTo>
                    <a:pt x="320" y="366"/>
                  </a:lnTo>
                  <a:lnTo>
                    <a:pt x="314" y="378"/>
                  </a:lnTo>
                  <a:lnTo>
                    <a:pt x="312" y="378"/>
                  </a:lnTo>
                  <a:lnTo>
                    <a:pt x="309" y="381"/>
                  </a:lnTo>
                  <a:lnTo>
                    <a:pt x="305" y="382"/>
                  </a:lnTo>
                  <a:lnTo>
                    <a:pt x="303" y="382"/>
                  </a:lnTo>
                  <a:lnTo>
                    <a:pt x="296" y="384"/>
                  </a:lnTo>
                  <a:lnTo>
                    <a:pt x="288" y="387"/>
                  </a:lnTo>
                  <a:lnTo>
                    <a:pt x="284" y="391"/>
                  </a:lnTo>
                  <a:lnTo>
                    <a:pt x="279" y="396"/>
                  </a:lnTo>
                  <a:lnTo>
                    <a:pt x="275" y="396"/>
                  </a:lnTo>
                  <a:lnTo>
                    <a:pt x="272" y="394"/>
                  </a:lnTo>
                  <a:lnTo>
                    <a:pt x="266" y="391"/>
                  </a:lnTo>
                  <a:lnTo>
                    <a:pt x="263" y="390"/>
                  </a:lnTo>
                  <a:lnTo>
                    <a:pt x="257" y="391"/>
                  </a:lnTo>
                  <a:lnTo>
                    <a:pt x="255" y="393"/>
                  </a:lnTo>
                  <a:lnTo>
                    <a:pt x="248" y="393"/>
                  </a:lnTo>
                  <a:lnTo>
                    <a:pt x="243" y="396"/>
                  </a:lnTo>
                  <a:lnTo>
                    <a:pt x="239" y="397"/>
                  </a:lnTo>
                  <a:lnTo>
                    <a:pt x="233" y="402"/>
                  </a:lnTo>
                  <a:lnTo>
                    <a:pt x="231" y="403"/>
                  </a:lnTo>
                  <a:lnTo>
                    <a:pt x="227" y="406"/>
                  </a:lnTo>
                  <a:lnTo>
                    <a:pt x="222" y="411"/>
                  </a:lnTo>
                  <a:lnTo>
                    <a:pt x="221" y="414"/>
                  </a:lnTo>
                  <a:lnTo>
                    <a:pt x="221" y="421"/>
                  </a:lnTo>
                  <a:lnTo>
                    <a:pt x="219" y="421"/>
                  </a:lnTo>
                  <a:lnTo>
                    <a:pt x="218" y="417"/>
                  </a:lnTo>
                  <a:lnTo>
                    <a:pt x="219" y="415"/>
                  </a:lnTo>
                  <a:lnTo>
                    <a:pt x="215" y="409"/>
                  </a:lnTo>
                  <a:lnTo>
                    <a:pt x="215" y="412"/>
                  </a:lnTo>
                  <a:lnTo>
                    <a:pt x="215" y="415"/>
                  </a:lnTo>
                  <a:lnTo>
                    <a:pt x="212" y="415"/>
                  </a:lnTo>
                  <a:lnTo>
                    <a:pt x="207" y="412"/>
                  </a:lnTo>
                  <a:lnTo>
                    <a:pt x="204" y="400"/>
                  </a:lnTo>
                  <a:lnTo>
                    <a:pt x="194" y="390"/>
                  </a:lnTo>
                  <a:lnTo>
                    <a:pt x="197" y="375"/>
                  </a:lnTo>
                  <a:lnTo>
                    <a:pt x="195" y="373"/>
                  </a:lnTo>
                  <a:lnTo>
                    <a:pt x="192" y="372"/>
                  </a:lnTo>
                  <a:lnTo>
                    <a:pt x="182" y="373"/>
                  </a:lnTo>
                  <a:lnTo>
                    <a:pt x="179" y="375"/>
                  </a:lnTo>
                  <a:lnTo>
                    <a:pt x="174" y="381"/>
                  </a:lnTo>
                  <a:lnTo>
                    <a:pt x="168" y="382"/>
                  </a:lnTo>
                  <a:lnTo>
                    <a:pt x="161" y="402"/>
                  </a:lnTo>
                  <a:lnTo>
                    <a:pt x="164" y="403"/>
                  </a:lnTo>
                  <a:lnTo>
                    <a:pt x="165" y="411"/>
                  </a:lnTo>
                  <a:lnTo>
                    <a:pt x="168" y="414"/>
                  </a:lnTo>
                  <a:lnTo>
                    <a:pt x="171" y="415"/>
                  </a:lnTo>
                  <a:lnTo>
                    <a:pt x="171" y="418"/>
                  </a:lnTo>
                  <a:lnTo>
                    <a:pt x="171" y="421"/>
                  </a:lnTo>
                  <a:lnTo>
                    <a:pt x="164" y="427"/>
                  </a:lnTo>
                  <a:lnTo>
                    <a:pt x="158" y="427"/>
                  </a:lnTo>
                  <a:lnTo>
                    <a:pt x="156" y="429"/>
                  </a:lnTo>
                  <a:lnTo>
                    <a:pt x="152" y="423"/>
                  </a:lnTo>
                  <a:lnTo>
                    <a:pt x="150" y="421"/>
                  </a:lnTo>
                  <a:lnTo>
                    <a:pt x="140" y="421"/>
                  </a:lnTo>
                  <a:lnTo>
                    <a:pt x="135" y="421"/>
                  </a:lnTo>
                  <a:lnTo>
                    <a:pt x="129" y="417"/>
                  </a:lnTo>
                  <a:lnTo>
                    <a:pt x="126" y="418"/>
                  </a:lnTo>
                  <a:lnTo>
                    <a:pt x="120" y="418"/>
                  </a:lnTo>
                  <a:lnTo>
                    <a:pt x="116" y="417"/>
                  </a:lnTo>
                  <a:lnTo>
                    <a:pt x="113" y="415"/>
                  </a:lnTo>
                  <a:lnTo>
                    <a:pt x="108" y="421"/>
                  </a:lnTo>
                  <a:lnTo>
                    <a:pt x="107" y="435"/>
                  </a:lnTo>
                  <a:lnTo>
                    <a:pt x="105" y="436"/>
                  </a:lnTo>
                  <a:lnTo>
                    <a:pt x="102" y="430"/>
                  </a:lnTo>
                  <a:lnTo>
                    <a:pt x="101" y="430"/>
                  </a:lnTo>
                  <a:lnTo>
                    <a:pt x="102" y="426"/>
                  </a:lnTo>
                  <a:lnTo>
                    <a:pt x="99" y="424"/>
                  </a:lnTo>
                  <a:lnTo>
                    <a:pt x="96" y="429"/>
                  </a:lnTo>
                  <a:lnTo>
                    <a:pt x="93" y="432"/>
                  </a:lnTo>
                  <a:lnTo>
                    <a:pt x="89" y="427"/>
                  </a:lnTo>
                  <a:lnTo>
                    <a:pt x="87" y="430"/>
                  </a:lnTo>
                  <a:lnTo>
                    <a:pt x="84" y="430"/>
                  </a:lnTo>
                  <a:lnTo>
                    <a:pt x="81" y="429"/>
                  </a:lnTo>
                  <a:lnTo>
                    <a:pt x="74" y="420"/>
                  </a:lnTo>
                  <a:lnTo>
                    <a:pt x="69" y="418"/>
                  </a:lnTo>
                  <a:lnTo>
                    <a:pt x="60" y="418"/>
                  </a:lnTo>
                  <a:lnTo>
                    <a:pt x="56" y="418"/>
                  </a:lnTo>
                  <a:lnTo>
                    <a:pt x="51" y="414"/>
                  </a:lnTo>
                  <a:lnTo>
                    <a:pt x="41" y="408"/>
                  </a:lnTo>
                  <a:lnTo>
                    <a:pt x="39" y="402"/>
                  </a:lnTo>
                  <a:lnTo>
                    <a:pt x="38" y="400"/>
                  </a:lnTo>
                  <a:lnTo>
                    <a:pt x="33" y="397"/>
                  </a:lnTo>
                  <a:lnTo>
                    <a:pt x="24" y="394"/>
                  </a:lnTo>
                  <a:lnTo>
                    <a:pt x="21" y="391"/>
                  </a:lnTo>
                  <a:lnTo>
                    <a:pt x="20" y="385"/>
                  </a:lnTo>
                  <a:lnTo>
                    <a:pt x="18" y="382"/>
                  </a:lnTo>
                  <a:lnTo>
                    <a:pt x="15" y="381"/>
                  </a:lnTo>
                  <a:lnTo>
                    <a:pt x="11" y="381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30" name="Freeform 53" descr="Papel seda azul"/>
            <p:cNvSpPr>
              <a:spLocks noChangeAspect="1"/>
            </p:cNvSpPr>
            <p:nvPr/>
          </p:nvSpPr>
          <p:spPr bwMode="auto">
            <a:xfrm>
              <a:off x="3822685" y="4621866"/>
              <a:ext cx="490854" cy="504625"/>
            </a:xfrm>
            <a:custGeom>
              <a:avLst/>
              <a:gdLst>
                <a:gd name="T0" fmla="*/ 340 w 315"/>
                <a:gd name="T1" fmla="*/ 1595 h 297"/>
                <a:gd name="T2" fmla="*/ 340 w 315"/>
                <a:gd name="T3" fmla="*/ 1421 h 297"/>
                <a:gd name="T4" fmla="*/ 110 w 315"/>
                <a:gd name="T5" fmla="*/ 1251 h 297"/>
                <a:gd name="T6" fmla="*/ 455 w 315"/>
                <a:gd name="T7" fmla="*/ 990 h 297"/>
                <a:gd name="T8" fmla="*/ 824 w 315"/>
                <a:gd name="T9" fmla="*/ 832 h 297"/>
                <a:gd name="T10" fmla="*/ 912 w 315"/>
                <a:gd name="T11" fmla="*/ 702 h 297"/>
                <a:gd name="T12" fmla="*/ 1161 w 315"/>
                <a:gd name="T13" fmla="*/ 656 h 297"/>
                <a:gd name="T14" fmla="*/ 1331 w 315"/>
                <a:gd name="T15" fmla="*/ 421 h 297"/>
                <a:gd name="T16" fmla="*/ 1331 w 315"/>
                <a:gd name="T17" fmla="*/ 247 h 297"/>
                <a:gd name="T18" fmla="*/ 1557 w 315"/>
                <a:gd name="T19" fmla="*/ 152 h 297"/>
                <a:gd name="T20" fmla="*/ 1748 w 315"/>
                <a:gd name="T21" fmla="*/ 0 h 297"/>
                <a:gd name="T22" fmla="*/ 1985 w 315"/>
                <a:gd name="T23" fmla="*/ 33 h 297"/>
                <a:gd name="T24" fmla="*/ 2458 w 315"/>
                <a:gd name="T25" fmla="*/ 132 h 297"/>
                <a:gd name="T26" fmla="*/ 3083 w 315"/>
                <a:gd name="T27" fmla="*/ 258 h 297"/>
                <a:gd name="T28" fmla="*/ 3521 w 315"/>
                <a:gd name="T29" fmla="*/ 379 h 297"/>
                <a:gd name="T30" fmla="*/ 3857 w 315"/>
                <a:gd name="T31" fmla="*/ 446 h 297"/>
                <a:gd name="T32" fmla="*/ 4120 w 315"/>
                <a:gd name="T33" fmla="*/ 325 h 297"/>
                <a:gd name="T34" fmla="*/ 4645 w 315"/>
                <a:gd name="T35" fmla="*/ 270 h 297"/>
                <a:gd name="T36" fmla="*/ 4954 w 315"/>
                <a:gd name="T37" fmla="*/ 270 h 297"/>
                <a:gd name="T38" fmla="*/ 5580 w 315"/>
                <a:gd name="T39" fmla="*/ 458 h 297"/>
                <a:gd name="T40" fmla="*/ 6030 w 315"/>
                <a:gd name="T41" fmla="*/ 480 h 297"/>
                <a:gd name="T42" fmla="*/ 6150 w 315"/>
                <a:gd name="T43" fmla="*/ 582 h 297"/>
                <a:gd name="T44" fmla="*/ 6364 w 315"/>
                <a:gd name="T45" fmla="*/ 702 h 297"/>
                <a:gd name="T46" fmla="*/ 6178 w 315"/>
                <a:gd name="T47" fmla="*/ 832 h 297"/>
                <a:gd name="T48" fmla="*/ 5772 w 315"/>
                <a:gd name="T49" fmla="*/ 817 h 297"/>
                <a:gd name="T50" fmla="*/ 5538 w 315"/>
                <a:gd name="T51" fmla="*/ 832 h 297"/>
                <a:gd name="T52" fmla="*/ 5352 w 315"/>
                <a:gd name="T53" fmla="*/ 1068 h 297"/>
                <a:gd name="T54" fmla="*/ 5215 w 315"/>
                <a:gd name="T55" fmla="*/ 1122 h 297"/>
                <a:gd name="T56" fmla="*/ 4981 w 315"/>
                <a:gd name="T57" fmla="*/ 1068 h 297"/>
                <a:gd name="T58" fmla="*/ 4762 w 315"/>
                <a:gd name="T59" fmla="*/ 1068 h 297"/>
                <a:gd name="T60" fmla="*/ 4645 w 315"/>
                <a:gd name="T61" fmla="*/ 1168 h 297"/>
                <a:gd name="T62" fmla="*/ 4310 w 315"/>
                <a:gd name="T63" fmla="*/ 1141 h 297"/>
                <a:gd name="T64" fmla="*/ 4177 w 315"/>
                <a:gd name="T65" fmla="*/ 1222 h 297"/>
                <a:gd name="T66" fmla="*/ 4102 w 315"/>
                <a:gd name="T67" fmla="*/ 1446 h 297"/>
                <a:gd name="T68" fmla="*/ 4357 w 315"/>
                <a:gd name="T69" fmla="*/ 1778 h 297"/>
                <a:gd name="T70" fmla="*/ 4553 w 315"/>
                <a:gd name="T71" fmla="*/ 1890 h 297"/>
                <a:gd name="T72" fmla="*/ 4981 w 315"/>
                <a:gd name="T73" fmla="*/ 2067 h 297"/>
                <a:gd name="T74" fmla="*/ 5069 w 315"/>
                <a:gd name="T75" fmla="*/ 2194 h 297"/>
                <a:gd name="T76" fmla="*/ 4981 w 315"/>
                <a:gd name="T77" fmla="*/ 2245 h 297"/>
                <a:gd name="T78" fmla="*/ 4762 w 315"/>
                <a:gd name="T79" fmla="*/ 2418 h 297"/>
                <a:gd name="T80" fmla="*/ 4358 w 315"/>
                <a:gd name="T81" fmla="*/ 2463 h 297"/>
                <a:gd name="T82" fmla="*/ 4166 w 315"/>
                <a:gd name="T83" fmla="*/ 2452 h 297"/>
                <a:gd name="T84" fmla="*/ 3800 w 315"/>
                <a:gd name="T85" fmla="*/ 2452 h 297"/>
                <a:gd name="T86" fmla="*/ 3491 w 315"/>
                <a:gd name="T87" fmla="*/ 2422 h 297"/>
                <a:gd name="T88" fmla="*/ 3263 w 315"/>
                <a:gd name="T89" fmla="*/ 2452 h 297"/>
                <a:gd name="T90" fmla="*/ 3342 w 315"/>
                <a:gd name="T91" fmla="*/ 2392 h 297"/>
                <a:gd name="T92" fmla="*/ 3279 w 315"/>
                <a:gd name="T93" fmla="*/ 2261 h 297"/>
                <a:gd name="T94" fmla="*/ 2891 w 315"/>
                <a:gd name="T95" fmla="*/ 2261 h 297"/>
                <a:gd name="T96" fmla="*/ 2609 w 315"/>
                <a:gd name="T97" fmla="*/ 2299 h 297"/>
                <a:gd name="T98" fmla="*/ 2396 w 315"/>
                <a:gd name="T99" fmla="*/ 2318 h 297"/>
                <a:gd name="T100" fmla="*/ 2297 w 315"/>
                <a:gd name="T101" fmla="*/ 2291 h 297"/>
                <a:gd name="T102" fmla="*/ 2161 w 315"/>
                <a:gd name="T103" fmla="*/ 2299 h 297"/>
                <a:gd name="T104" fmla="*/ 1870 w 315"/>
                <a:gd name="T105" fmla="*/ 1914 h 297"/>
                <a:gd name="T106" fmla="*/ 1748 w 315"/>
                <a:gd name="T107" fmla="*/ 1925 h 297"/>
                <a:gd name="T108" fmla="*/ 1488 w 315"/>
                <a:gd name="T109" fmla="*/ 1903 h 297"/>
                <a:gd name="T110" fmla="*/ 1309 w 315"/>
                <a:gd name="T111" fmla="*/ 1972 h 297"/>
                <a:gd name="T112" fmla="*/ 1083 w 315"/>
                <a:gd name="T113" fmla="*/ 2045 h 297"/>
                <a:gd name="T114" fmla="*/ 846 w 315"/>
                <a:gd name="T115" fmla="*/ 1998 h 297"/>
                <a:gd name="T116" fmla="*/ 538 w 315"/>
                <a:gd name="T117" fmla="*/ 1914 h 297"/>
                <a:gd name="T118" fmla="*/ 528 w 315"/>
                <a:gd name="T119" fmla="*/ 1800 h 297"/>
                <a:gd name="T120" fmla="*/ 284 w 315"/>
                <a:gd name="T121" fmla="*/ 1800 h 297"/>
                <a:gd name="T122" fmla="*/ 0 w 315"/>
                <a:gd name="T123" fmla="*/ 1764 h 2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5"/>
                <a:gd name="T187" fmla="*/ 0 h 297"/>
                <a:gd name="T188" fmla="*/ 315 w 315"/>
                <a:gd name="T189" fmla="*/ 297 h 2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5" h="297">
                  <a:moveTo>
                    <a:pt x="0" y="213"/>
                  </a:moveTo>
                  <a:lnTo>
                    <a:pt x="5" y="211"/>
                  </a:lnTo>
                  <a:lnTo>
                    <a:pt x="17" y="192"/>
                  </a:lnTo>
                  <a:lnTo>
                    <a:pt x="21" y="186"/>
                  </a:lnTo>
                  <a:lnTo>
                    <a:pt x="21" y="172"/>
                  </a:lnTo>
                  <a:lnTo>
                    <a:pt x="17" y="172"/>
                  </a:lnTo>
                  <a:lnTo>
                    <a:pt x="11" y="166"/>
                  </a:lnTo>
                  <a:lnTo>
                    <a:pt x="3" y="154"/>
                  </a:lnTo>
                  <a:lnTo>
                    <a:pt x="5" y="150"/>
                  </a:lnTo>
                  <a:lnTo>
                    <a:pt x="11" y="144"/>
                  </a:lnTo>
                  <a:lnTo>
                    <a:pt x="24" y="124"/>
                  </a:lnTo>
                  <a:lnTo>
                    <a:pt x="23" y="120"/>
                  </a:lnTo>
                  <a:lnTo>
                    <a:pt x="27" y="117"/>
                  </a:lnTo>
                  <a:lnTo>
                    <a:pt x="35" y="109"/>
                  </a:lnTo>
                  <a:lnTo>
                    <a:pt x="41" y="100"/>
                  </a:lnTo>
                  <a:lnTo>
                    <a:pt x="42" y="96"/>
                  </a:lnTo>
                  <a:lnTo>
                    <a:pt x="47" y="93"/>
                  </a:lnTo>
                  <a:lnTo>
                    <a:pt x="45" y="84"/>
                  </a:lnTo>
                  <a:lnTo>
                    <a:pt x="50" y="81"/>
                  </a:lnTo>
                  <a:lnTo>
                    <a:pt x="57" y="84"/>
                  </a:lnTo>
                  <a:lnTo>
                    <a:pt x="57" y="79"/>
                  </a:lnTo>
                  <a:lnTo>
                    <a:pt x="63" y="79"/>
                  </a:lnTo>
                  <a:lnTo>
                    <a:pt x="75" y="61"/>
                  </a:lnTo>
                  <a:lnTo>
                    <a:pt x="66" y="51"/>
                  </a:lnTo>
                  <a:lnTo>
                    <a:pt x="62" y="42"/>
                  </a:lnTo>
                  <a:lnTo>
                    <a:pt x="63" y="36"/>
                  </a:lnTo>
                  <a:lnTo>
                    <a:pt x="66" y="30"/>
                  </a:lnTo>
                  <a:lnTo>
                    <a:pt x="72" y="25"/>
                  </a:lnTo>
                  <a:lnTo>
                    <a:pt x="75" y="21"/>
                  </a:lnTo>
                  <a:lnTo>
                    <a:pt x="77" y="18"/>
                  </a:lnTo>
                  <a:lnTo>
                    <a:pt x="69" y="12"/>
                  </a:lnTo>
                  <a:lnTo>
                    <a:pt x="71" y="10"/>
                  </a:lnTo>
                  <a:lnTo>
                    <a:pt x="86" y="0"/>
                  </a:lnTo>
                  <a:lnTo>
                    <a:pt x="87" y="3"/>
                  </a:lnTo>
                  <a:lnTo>
                    <a:pt x="93" y="3"/>
                  </a:lnTo>
                  <a:lnTo>
                    <a:pt x="98" y="4"/>
                  </a:lnTo>
                  <a:lnTo>
                    <a:pt x="104" y="6"/>
                  </a:lnTo>
                  <a:lnTo>
                    <a:pt x="107" y="15"/>
                  </a:lnTo>
                  <a:lnTo>
                    <a:pt x="122" y="16"/>
                  </a:lnTo>
                  <a:lnTo>
                    <a:pt x="134" y="18"/>
                  </a:lnTo>
                  <a:lnTo>
                    <a:pt x="141" y="16"/>
                  </a:lnTo>
                  <a:lnTo>
                    <a:pt x="152" y="31"/>
                  </a:lnTo>
                  <a:lnTo>
                    <a:pt x="161" y="39"/>
                  </a:lnTo>
                  <a:lnTo>
                    <a:pt x="164" y="39"/>
                  </a:lnTo>
                  <a:lnTo>
                    <a:pt x="174" y="46"/>
                  </a:lnTo>
                  <a:lnTo>
                    <a:pt x="179" y="51"/>
                  </a:lnTo>
                  <a:lnTo>
                    <a:pt x="183" y="52"/>
                  </a:lnTo>
                  <a:lnTo>
                    <a:pt x="191" y="54"/>
                  </a:lnTo>
                  <a:lnTo>
                    <a:pt x="200" y="54"/>
                  </a:lnTo>
                  <a:lnTo>
                    <a:pt x="203" y="48"/>
                  </a:lnTo>
                  <a:lnTo>
                    <a:pt x="204" y="39"/>
                  </a:lnTo>
                  <a:lnTo>
                    <a:pt x="209" y="36"/>
                  </a:lnTo>
                  <a:lnTo>
                    <a:pt x="224" y="30"/>
                  </a:lnTo>
                  <a:lnTo>
                    <a:pt x="230" y="33"/>
                  </a:lnTo>
                  <a:lnTo>
                    <a:pt x="236" y="33"/>
                  </a:lnTo>
                  <a:lnTo>
                    <a:pt x="240" y="33"/>
                  </a:lnTo>
                  <a:lnTo>
                    <a:pt x="245" y="33"/>
                  </a:lnTo>
                  <a:lnTo>
                    <a:pt x="249" y="37"/>
                  </a:lnTo>
                  <a:lnTo>
                    <a:pt x="254" y="40"/>
                  </a:lnTo>
                  <a:lnTo>
                    <a:pt x="276" y="55"/>
                  </a:lnTo>
                  <a:lnTo>
                    <a:pt x="280" y="55"/>
                  </a:lnTo>
                  <a:lnTo>
                    <a:pt x="291" y="58"/>
                  </a:lnTo>
                  <a:lnTo>
                    <a:pt x="298" y="58"/>
                  </a:lnTo>
                  <a:lnTo>
                    <a:pt x="301" y="60"/>
                  </a:lnTo>
                  <a:lnTo>
                    <a:pt x="301" y="69"/>
                  </a:lnTo>
                  <a:lnTo>
                    <a:pt x="304" y="70"/>
                  </a:lnTo>
                  <a:lnTo>
                    <a:pt x="304" y="79"/>
                  </a:lnTo>
                  <a:lnTo>
                    <a:pt x="306" y="84"/>
                  </a:lnTo>
                  <a:lnTo>
                    <a:pt x="315" y="84"/>
                  </a:lnTo>
                  <a:lnTo>
                    <a:pt x="315" y="91"/>
                  </a:lnTo>
                  <a:lnTo>
                    <a:pt x="307" y="96"/>
                  </a:lnTo>
                  <a:lnTo>
                    <a:pt x="306" y="100"/>
                  </a:lnTo>
                  <a:lnTo>
                    <a:pt x="297" y="103"/>
                  </a:lnTo>
                  <a:lnTo>
                    <a:pt x="291" y="100"/>
                  </a:lnTo>
                  <a:lnTo>
                    <a:pt x="285" y="99"/>
                  </a:lnTo>
                  <a:lnTo>
                    <a:pt x="283" y="96"/>
                  </a:lnTo>
                  <a:lnTo>
                    <a:pt x="276" y="96"/>
                  </a:lnTo>
                  <a:lnTo>
                    <a:pt x="274" y="100"/>
                  </a:lnTo>
                  <a:lnTo>
                    <a:pt x="267" y="117"/>
                  </a:lnTo>
                  <a:lnTo>
                    <a:pt x="265" y="124"/>
                  </a:lnTo>
                  <a:lnTo>
                    <a:pt x="265" y="129"/>
                  </a:lnTo>
                  <a:lnTo>
                    <a:pt x="264" y="133"/>
                  </a:lnTo>
                  <a:lnTo>
                    <a:pt x="260" y="135"/>
                  </a:lnTo>
                  <a:lnTo>
                    <a:pt x="258" y="135"/>
                  </a:lnTo>
                  <a:lnTo>
                    <a:pt x="255" y="132"/>
                  </a:lnTo>
                  <a:lnTo>
                    <a:pt x="252" y="132"/>
                  </a:lnTo>
                  <a:lnTo>
                    <a:pt x="246" y="129"/>
                  </a:lnTo>
                  <a:lnTo>
                    <a:pt x="239" y="127"/>
                  </a:lnTo>
                  <a:lnTo>
                    <a:pt x="237" y="127"/>
                  </a:lnTo>
                  <a:lnTo>
                    <a:pt x="236" y="129"/>
                  </a:lnTo>
                  <a:lnTo>
                    <a:pt x="234" y="138"/>
                  </a:lnTo>
                  <a:lnTo>
                    <a:pt x="233" y="139"/>
                  </a:lnTo>
                  <a:lnTo>
                    <a:pt x="230" y="141"/>
                  </a:lnTo>
                  <a:lnTo>
                    <a:pt x="221" y="141"/>
                  </a:lnTo>
                  <a:lnTo>
                    <a:pt x="218" y="138"/>
                  </a:lnTo>
                  <a:lnTo>
                    <a:pt x="213" y="138"/>
                  </a:lnTo>
                  <a:lnTo>
                    <a:pt x="212" y="136"/>
                  </a:lnTo>
                  <a:lnTo>
                    <a:pt x="207" y="138"/>
                  </a:lnTo>
                  <a:lnTo>
                    <a:pt x="207" y="147"/>
                  </a:lnTo>
                  <a:lnTo>
                    <a:pt x="204" y="150"/>
                  </a:lnTo>
                  <a:lnTo>
                    <a:pt x="201" y="162"/>
                  </a:lnTo>
                  <a:lnTo>
                    <a:pt x="203" y="174"/>
                  </a:lnTo>
                  <a:lnTo>
                    <a:pt x="209" y="187"/>
                  </a:lnTo>
                  <a:lnTo>
                    <a:pt x="213" y="189"/>
                  </a:lnTo>
                  <a:lnTo>
                    <a:pt x="215" y="214"/>
                  </a:lnTo>
                  <a:lnTo>
                    <a:pt x="218" y="220"/>
                  </a:lnTo>
                  <a:lnTo>
                    <a:pt x="221" y="222"/>
                  </a:lnTo>
                  <a:lnTo>
                    <a:pt x="225" y="228"/>
                  </a:lnTo>
                  <a:lnTo>
                    <a:pt x="237" y="238"/>
                  </a:lnTo>
                  <a:lnTo>
                    <a:pt x="237" y="241"/>
                  </a:lnTo>
                  <a:lnTo>
                    <a:pt x="246" y="249"/>
                  </a:lnTo>
                  <a:lnTo>
                    <a:pt x="248" y="255"/>
                  </a:lnTo>
                  <a:lnTo>
                    <a:pt x="252" y="259"/>
                  </a:lnTo>
                  <a:lnTo>
                    <a:pt x="251" y="264"/>
                  </a:lnTo>
                  <a:lnTo>
                    <a:pt x="251" y="268"/>
                  </a:lnTo>
                  <a:lnTo>
                    <a:pt x="248" y="270"/>
                  </a:lnTo>
                  <a:lnTo>
                    <a:pt x="246" y="271"/>
                  </a:lnTo>
                  <a:lnTo>
                    <a:pt x="246" y="273"/>
                  </a:lnTo>
                  <a:lnTo>
                    <a:pt x="242" y="280"/>
                  </a:lnTo>
                  <a:lnTo>
                    <a:pt x="236" y="291"/>
                  </a:lnTo>
                  <a:lnTo>
                    <a:pt x="230" y="294"/>
                  </a:lnTo>
                  <a:lnTo>
                    <a:pt x="221" y="297"/>
                  </a:lnTo>
                  <a:lnTo>
                    <a:pt x="216" y="297"/>
                  </a:lnTo>
                  <a:lnTo>
                    <a:pt x="215" y="295"/>
                  </a:lnTo>
                  <a:lnTo>
                    <a:pt x="212" y="294"/>
                  </a:lnTo>
                  <a:lnTo>
                    <a:pt x="206" y="295"/>
                  </a:lnTo>
                  <a:lnTo>
                    <a:pt x="197" y="295"/>
                  </a:lnTo>
                  <a:lnTo>
                    <a:pt x="192" y="297"/>
                  </a:lnTo>
                  <a:lnTo>
                    <a:pt x="188" y="295"/>
                  </a:lnTo>
                  <a:lnTo>
                    <a:pt x="185" y="295"/>
                  </a:lnTo>
                  <a:lnTo>
                    <a:pt x="183" y="294"/>
                  </a:lnTo>
                  <a:lnTo>
                    <a:pt x="173" y="292"/>
                  </a:lnTo>
                  <a:lnTo>
                    <a:pt x="165" y="297"/>
                  </a:lnTo>
                  <a:lnTo>
                    <a:pt x="164" y="295"/>
                  </a:lnTo>
                  <a:lnTo>
                    <a:pt x="161" y="295"/>
                  </a:lnTo>
                  <a:lnTo>
                    <a:pt x="159" y="295"/>
                  </a:lnTo>
                  <a:lnTo>
                    <a:pt x="161" y="292"/>
                  </a:lnTo>
                  <a:lnTo>
                    <a:pt x="165" y="288"/>
                  </a:lnTo>
                  <a:lnTo>
                    <a:pt x="168" y="285"/>
                  </a:lnTo>
                  <a:lnTo>
                    <a:pt x="165" y="276"/>
                  </a:lnTo>
                  <a:lnTo>
                    <a:pt x="162" y="273"/>
                  </a:lnTo>
                  <a:lnTo>
                    <a:pt x="155" y="271"/>
                  </a:lnTo>
                  <a:lnTo>
                    <a:pt x="147" y="273"/>
                  </a:lnTo>
                  <a:lnTo>
                    <a:pt x="143" y="273"/>
                  </a:lnTo>
                  <a:lnTo>
                    <a:pt x="141" y="276"/>
                  </a:lnTo>
                  <a:lnTo>
                    <a:pt x="132" y="273"/>
                  </a:lnTo>
                  <a:lnTo>
                    <a:pt x="129" y="277"/>
                  </a:lnTo>
                  <a:lnTo>
                    <a:pt x="128" y="279"/>
                  </a:lnTo>
                  <a:lnTo>
                    <a:pt x="123" y="279"/>
                  </a:lnTo>
                  <a:lnTo>
                    <a:pt x="119" y="279"/>
                  </a:lnTo>
                  <a:lnTo>
                    <a:pt x="114" y="279"/>
                  </a:lnTo>
                  <a:lnTo>
                    <a:pt x="113" y="277"/>
                  </a:lnTo>
                  <a:lnTo>
                    <a:pt x="113" y="276"/>
                  </a:lnTo>
                  <a:lnTo>
                    <a:pt x="110" y="277"/>
                  </a:lnTo>
                  <a:lnTo>
                    <a:pt x="108" y="277"/>
                  </a:lnTo>
                  <a:lnTo>
                    <a:pt x="107" y="277"/>
                  </a:lnTo>
                  <a:lnTo>
                    <a:pt x="99" y="273"/>
                  </a:lnTo>
                  <a:lnTo>
                    <a:pt x="96" y="265"/>
                  </a:lnTo>
                  <a:lnTo>
                    <a:pt x="93" y="231"/>
                  </a:lnTo>
                  <a:lnTo>
                    <a:pt x="89" y="231"/>
                  </a:lnTo>
                  <a:lnTo>
                    <a:pt x="87" y="234"/>
                  </a:lnTo>
                  <a:lnTo>
                    <a:pt x="86" y="232"/>
                  </a:lnTo>
                  <a:lnTo>
                    <a:pt x="77" y="228"/>
                  </a:lnTo>
                  <a:lnTo>
                    <a:pt x="75" y="228"/>
                  </a:lnTo>
                  <a:lnTo>
                    <a:pt x="74" y="229"/>
                  </a:lnTo>
                  <a:lnTo>
                    <a:pt x="72" y="231"/>
                  </a:lnTo>
                  <a:lnTo>
                    <a:pt x="69" y="235"/>
                  </a:lnTo>
                  <a:lnTo>
                    <a:pt x="65" y="237"/>
                  </a:lnTo>
                  <a:lnTo>
                    <a:pt x="65" y="241"/>
                  </a:lnTo>
                  <a:lnTo>
                    <a:pt x="57" y="244"/>
                  </a:lnTo>
                  <a:lnTo>
                    <a:pt x="54" y="246"/>
                  </a:lnTo>
                  <a:lnTo>
                    <a:pt x="50" y="243"/>
                  </a:lnTo>
                  <a:lnTo>
                    <a:pt x="45" y="243"/>
                  </a:lnTo>
                  <a:lnTo>
                    <a:pt x="42" y="241"/>
                  </a:lnTo>
                  <a:lnTo>
                    <a:pt x="33" y="240"/>
                  </a:lnTo>
                  <a:lnTo>
                    <a:pt x="32" y="240"/>
                  </a:lnTo>
                  <a:lnTo>
                    <a:pt x="27" y="231"/>
                  </a:lnTo>
                  <a:lnTo>
                    <a:pt x="29" y="226"/>
                  </a:lnTo>
                  <a:lnTo>
                    <a:pt x="26" y="222"/>
                  </a:lnTo>
                  <a:lnTo>
                    <a:pt x="26" y="217"/>
                  </a:lnTo>
                  <a:lnTo>
                    <a:pt x="18" y="213"/>
                  </a:lnTo>
                  <a:lnTo>
                    <a:pt x="17" y="219"/>
                  </a:lnTo>
                  <a:lnTo>
                    <a:pt x="14" y="217"/>
                  </a:lnTo>
                  <a:lnTo>
                    <a:pt x="11" y="213"/>
                  </a:lnTo>
                  <a:lnTo>
                    <a:pt x="3" y="213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31" name="Freeform 54" descr="Papel seda azul"/>
            <p:cNvSpPr>
              <a:spLocks noChangeAspect="1"/>
            </p:cNvSpPr>
            <p:nvPr/>
          </p:nvSpPr>
          <p:spPr bwMode="auto">
            <a:xfrm>
              <a:off x="3983932" y="3064538"/>
              <a:ext cx="582149" cy="1201288"/>
            </a:xfrm>
            <a:custGeom>
              <a:avLst/>
              <a:gdLst>
                <a:gd name="T0" fmla="*/ 858 w 373"/>
                <a:gd name="T1" fmla="*/ 1506 h 708"/>
                <a:gd name="T2" fmla="*/ 1426 w 373"/>
                <a:gd name="T3" fmla="*/ 1483 h 708"/>
                <a:gd name="T4" fmla="*/ 1796 w 373"/>
                <a:gd name="T5" fmla="*/ 942 h 708"/>
                <a:gd name="T6" fmla="*/ 1283 w 373"/>
                <a:gd name="T7" fmla="*/ 876 h 708"/>
                <a:gd name="T8" fmla="*/ 949 w 373"/>
                <a:gd name="T9" fmla="*/ 972 h 708"/>
                <a:gd name="T10" fmla="*/ 1316 w 373"/>
                <a:gd name="T11" fmla="*/ 610 h 708"/>
                <a:gd name="T12" fmla="*/ 2280 w 373"/>
                <a:gd name="T13" fmla="*/ 356 h 708"/>
                <a:gd name="T14" fmla="*/ 3309 w 373"/>
                <a:gd name="T15" fmla="*/ 195 h 708"/>
                <a:gd name="T16" fmla="*/ 3565 w 373"/>
                <a:gd name="T17" fmla="*/ 344 h 708"/>
                <a:gd name="T18" fmla="*/ 4158 w 373"/>
                <a:gd name="T19" fmla="*/ 852 h 708"/>
                <a:gd name="T20" fmla="*/ 4161 w 373"/>
                <a:gd name="T21" fmla="*/ 1001 h 708"/>
                <a:gd name="T22" fmla="*/ 4345 w 373"/>
                <a:gd name="T23" fmla="*/ 1177 h 708"/>
                <a:gd name="T24" fmla="*/ 4240 w 373"/>
                <a:gd name="T25" fmla="*/ 1425 h 708"/>
                <a:gd name="T26" fmla="*/ 4849 w 373"/>
                <a:gd name="T27" fmla="*/ 1594 h 708"/>
                <a:gd name="T28" fmla="*/ 5134 w 373"/>
                <a:gd name="T29" fmla="*/ 1864 h 708"/>
                <a:gd name="T30" fmla="*/ 5581 w 373"/>
                <a:gd name="T31" fmla="*/ 2021 h 708"/>
                <a:gd name="T32" fmla="*/ 6304 w 373"/>
                <a:gd name="T33" fmla="*/ 2283 h 708"/>
                <a:gd name="T34" fmla="*/ 6638 w 373"/>
                <a:gd name="T35" fmla="*/ 2222 h 708"/>
                <a:gd name="T36" fmla="*/ 7204 w 373"/>
                <a:gd name="T37" fmla="*/ 2333 h 708"/>
                <a:gd name="T38" fmla="*/ 7662 w 373"/>
                <a:gd name="T39" fmla="*/ 2915 h 708"/>
                <a:gd name="T40" fmla="*/ 6261 w 373"/>
                <a:gd name="T41" fmla="*/ 3421 h 708"/>
                <a:gd name="T42" fmla="*/ 5768 w 373"/>
                <a:gd name="T43" fmla="*/ 3455 h 708"/>
                <a:gd name="T44" fmla="*/ 5637 w 373"/>
                <a:gd name="T45" fmla="*/ 3651 h 708"/>
                <a:gd name="T46" fmla="*/ 5588 w 373"/>
                <a:gd name="T47" fmla="*/ 3775 h 708"/>
                <a:gd name="T48" fmla="*/ 4952 w 373"/>
                <a:gd name="T49" fmla="*/ 3890 h 708"/>
                <a:gd name="T50" fmla="*/ 4610 w 373"/>
                <a:gd name="T51" fmla="*/ 4002 h 708"/>
                <a:gd name="T52" fmla="*/ 4161 w 373"/>
                <a:gd name="T53" fmla="*/ 4048 h 708"/>
                <a:gd name="T54" fmla="*/ 4462 w 373"/>
                <a:gd name="T55" fmla="*/ 4240 h 708"/>
                <a:gd name="T56" fmla="*/ 4356 w 373"/>
                <a:gd name="T57" fmla="*/ 4594 h 708"/>
                <a:gd name="T58" fmla="*/ 4736 w 373"/>
                <a:gd name="T59" fmla="*/ 4802 h 708"/>
                <a:gd name="T60" fmla="*/ 4832 w 373"/>
                <a:gd name="T61" fmla="*/ 4882 h 708"/>
                <a:gd name="T62" fmla="*/ 4282 w 373"/>
                <a:gd name="T63" fmla="*/ 5098 h 708"/>
                <a:gd name="T64" fmla="*/ 3813 w 373"/>
                <a:gd name="T65" fmla="*/ 5080 h 708"/>
                <a:gd name="T66" fmla="*/ 3524 w 373"/>
                <a:gd name="T67" fmla="*/ 5250 h 708"/>
                <a:gd name="T68" fmla="*/ 3161 w 373"/>
                <a:gd name="T69" fmla="*/ 5531 h 708"/>
                <a:gd name="T70" fmla="*/ 3112 w 373"/>
                <a:gd name="T71" fmla="*/ 5681 h 708"/>
                <a:gd name="T72" fmla="*/ 2471 w 373"/>
                <a:gd name="T73" fmla="*/ 5784 h 708"/>
                <a:gd name="T74" fmla="*/ 1877 w 373"/>
                <a:gd name="T75" fmla="*/ 5012 h 708"/>
                <a:gd name="T76" fmla="*/ 1540 w 373"/>
                <a:gd name="T77" fmla="*/ 4579 h 708"/>
                <a:gd name="T78" fmla="*/ 1189 w 373"/>
                <a:gd name="T79" fmla="*/ 4162 h 708"/>
                <a:gd name="T80" fmla="*/ 1170 w 373"/>
                <a:gd name="T81" fmla="*/ 3941 h 708"/>
                <a:gd name="T82" fmla="*/ 1047 w 373"/>
                <a:gd name="T83" fmla="*/ 3703 h 708"/>
                <a:gd name="T84" fmla="*/ 1023 w 373"/>
                <a:gd name="T85" fmla="*/ 3503 h 708"/>
                <a:gd name="T86" fmla="*/ 1565 w 373"/>
                <a:gd name="T87" fmla="*/ 3183 h 708"/>
                <a:gd name="T88" fmla="*/ 2335 w 373"/>
                <a:gd name="T89" fmla="*/ 3261 h 708"/>
                <a:gd name="T90" fmla="*/ 2529 w 373"/>
                <a:gd name="T91" fmla="*/ 3110 h 708"/>
                <a:gd name="T92" fmla="*/ 1680 w 373"/>
                <a:gd name="T93" fmla="*/ 2944 h 708"/>
                <a:gd name="T94" fmla="*/ 1814 w 373"/>
                <a:gd name="T95" fmla="*/ 2842 h 708"/>
                <a:gd name="T96" fmla="*/ 1249 w 373"/>
                <a:gd name="T97" fmla="*/ 2721 h 708"/>
                <a:gd name="T98" fmla="*/ 795 w 373"/>
                <a:gd name="T99" fmla="*/ 2527 h 708"/>
                <a:gd name="T100" fmla="*/ 675 w 373"/>
                <a:gd name="T101" fmla="*/ 2110 h 708"/>
                <a:gd name="T102" fmla="*/ 0 w 373"/>
                <a:gd name="T103" fmla="*/ 1805 h 7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3"/>
                <a:gd name="T157" fmla="*/ 0 h 708"/>
                <a:gd name="T158" fmla="*/ 373 w 373"/>
                <a:gd name="T159" fmla="*/ 708 h 7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3" h="708">
                  <a:moveTo>
                    <a:pt x="0" y="221"/>
                  </a:moveTo>
                  <a:lnTo>
                    <a:pt x="10" y="213"/>
                  </a:lnTo>
                  <a:lnTo>
                    <a:pt x="31" y="189"/>
                  </a:lnTo>
                  <a:lnTo>
                    <a:pt x="42" y="183"/>
                  </a:lnTo>
                  <a:lnTo>
                    <a:pt x="48" y="179"/>
                  </a:lnTo>
                  <a:lnTo>
                    <a:pt x="51" y="176"/>
                  </a:lnTo>
                  <a:lnTo>
                    <a:pt x="58" y="174"/>
                  </a:lnTo>
                  <a:lnTo>
                    <a:pt x="69" y="182"/>
                  </a:lnTo>
                  <a:lnTo>
                    <a:pt x="76" y="179"/>
                  </a:lnTo>
                  <a:lnTo>
                    <a:pt x="82" y="161"/>
                  </a:lnTo>
                  <a:lnTo>
                    <a:pt x="88" y="158"/>
                  </a:lnTo>
                  <a:lnTo>
                    <a:pt x="87" y="116"/>
                  </a:lnTo>
                  <a:lnTo>
                    <a:pt x="81" y="111"/>
                  </a:lnTo>
                  <a:lnTo>
                    <a:pt x="76" y="113"/>
                  </a:lnTo>
                  <a:lnTo>
                    <a:pt x="64" y="107"/>
                  </a:lnTo>
                  <a:lnTo>
                    <a:pt x="63" y="107"/>
                  </a:lnTo>
                  <a:lnTo>
                    <a:pt x="63" y="116"/>
                  </a:lnTo>
                  <a:lnTo>
                    <a:pt x="58" y="120"/>
                  </a:lnTo>
                  <a:lnTo>
                    <a:pt x="54" y="117"/>
                  </a:lnTo>
                  <a:lnTo>
                    <a:pt x="46" y="119"/>
                  </a:lnTo>
                  <a:lnTo>
                    <a:pt x="45" y="96"/>
                  </a:lnTo>
                  <a:lnTo>
                    <a:pt x="46" y="90"/>
                  </a:lnTo>
                  <a:lnTo>
                    <a:pt x="57" y="86"/>
                  </a:lnTo>
                  <a:lnTo>
                    <a:pt x="64" y="74"/>
                  </a:lnTo>
                  <a:lnTo>
                    <a:pt x="69" y="71"/>
                  </a:lnTo>
                  <a:lnTo>
                    <a:pt x="87" y="69"/>
                  </a:lnTo>
                  <a:lnTo>
                    <a:pt x="108" y="62"/>
                  </a:lnTo>
                  <a:lnTo>
                    <a:pt x="111" y="44"/>
                  </a:lnTo>
                  <a:lnTo>
                    <a:pt x="118" y="14"/>
                  </a:lnTo>
                  <a:lnTo>
                    <a:pt x="139" y="6"/>
                  </a:lnTo>
                  <a:lnTo>
                    <a:pt x="148" y="15"/>
                  </a:lnTo>
                  <a:lnTo>
                    <a:pt x="161" y="24"/>
                  </a:lnTo>
                  <a:lnTo>
                    <a:pt x="169" y="12"/>
                  </a:lnTo>
                  <a:lnTo>
                    <a:pt x="179" y="0"/>
                  </a:lnTo>
                  <a:lnTo>
                    <a:pt x="193" y="18"/>
                  </a:lnTo>
                  <a:lnTo>
                    <a:pt x="173" y="41"/>
                  </a:lnTo>
                  <a:lnTo>
                    <a:pt x="179" y="54"/>
                  </a:lnTo>
                  <a:lnTo>
                    <a:pt x="191" y="60"/>
                  </a:lnTo>
                  <a:lnTo>
                    <a:pt x="194" y="86"/>
                  </a:lnTo>
                  <a:lnTo>
                    <a:pt x="202" y="104"/>
                  </a:lnTo>
                  <a:lnTo>
                    <a:pt x="205" y="107"/>
                  </a:lnTo>
                  <a:lnTo>
                    <a:pt x="203" y="110"/>
                  </a:lnTo>
                  <a:lnTo>
                    <a:pt x="205" y="111"/>
                  </a:lnTo>
                  <a:lnTo>
                    <a:pt x="203" y="122"/>
                  </a:lnTo>
                  <a:lnTo>
                    <a:pt x="197" y="128"/>
                  </a:lnTo>
                  <a:lnTo>
                    <a:pt x="196" y="135"/>
                  </a:lnTo>
                  <a:lnTo>
                    <a:pt x="209" y="141"/>
                  </a:lnTo>
                  <a:lnTo>
                    <a:pt x="211" y="144"/>
                  </a:lnTo>
                  <a:lnTo>
                    <a:pt x="214" y="147"/>
                  </a:lnTo>
                  <a:lnTo>
                    <a:pt x="214" y="150"/>
                  </a:lnTo>
                  <a:lnTo>
                    <a:pt x="208" y="156"/>
                  </a:lnTo>
                  <a:lnTo>
                    <a:pt x="206" y="174"/>
                  </a:lnTo>
                  <a:lnTo>
                    <a:pt x="209" y="176"/>
                  </a:lnTo>
                  <a:lnTo>
                    <a:pt x="218" y="176"/>
                  </a:lnTo>
                  <a:lnTo>
                    <a:pt x="239" y="183"/>
                  </a:lnTo>
                  <a:lnTo>
                    <a:pt x="236" y="195"/>
                  </a:lnTo>
                  <a:lnTo>
                    <a:pt x="242" y="200"/>
                  </a:lnTo>
                  <a:lnTo>
                    <a:pt x="241" y="215"/>
                  </a:lnTo>
                  <a:lnTo>
                    <a:pt x="244" y="228"/>
                  </a:lnTo>
                  <a:lnTo>
                    <a:pt x="250" y="228"/>
                  </a:lnTo>
                  <a:lnTo>
                    <a:pt x="254" y="233"/>
                  </a:lnTo>
                  <a:lnTo>
                    <a:pt x="257" y="234"/>
                  </a:lnTo>
                  <a:lnTo>
                    <a:pt x="266" y="245"/>
                  </a:lnTo>
                  <a:lnTo>
                    <a:pt x="271" y="248"/>
                  </a:lnTo>
                  <a:lnTo>
                    <a:pt x="275" y="267"/>
                  </a:lnTo>
                  <a:lnTo>
                    <a:pt x="287" y="266"/>
                  </a:lnTo>
                  <a:lnTo>
                    <a:pt x="298" y="266"/>
                  </a:lnTo>
                  <a:lnTo>
                    <a:pt x="307" y="279"/>
                  </a:lnTo>
                  <a:lnTo>
                    <a:pt x="310" y="281"/>
                  </a:lnTo>
                  <a:lnTo>
                    <a:pt x="314" y="276"/>
                  </a:lnTo>
                  <a:lnTo>
                    <a:pt x="316" y="273"/>
                  </a:lnTo>
                  <a:lnTo>
                    <a:pt x="323" y="272"/>
                  </a:lnTo>
                  <a:lnTo>
                    <a:pt x="326" y="270"/>
                  </a:lnTo>
                  <a:lnTo>
                    <a:pt x="340" y="272"/>
                  </a:lnTo>
                  <a:lnTo>
                    <a:pt x="349" y="275"/>
                  </a:lnTo>
                  <a:lnTo>
                    <a:pt x="350" y="285"/>
                  </a:lnTo>
                  <a:lnTo>
                    <a:pt x="350" y="332"/>
                  </a:lnTo>
                  <a:lnTo>
                    <a:pt x="352" y="341"/>
                  </a:lnTo>
                  <a:lnTo>
                    <a:pt x="353" y="354"/>
                  </a:lnTo>
                  <a:lnTo>
                    <a:pt x="373" y="356"/>
                  </a:lnTo>
                  <a:lnTo>
                    <a:pt x="373" y="365"/>
                  </a:lnTo>
                  <a:lnTo>
                    <a:pt x="343" y="389"/>
                  </a:lnTo>
                  <a:lnTo>
                    <a:pt x="307" y="419"/>
                  </a:lnTo>
                  <a:lnTo>
                    <a:pt x="304" y="419"/>
                  </a:lnTo>
                  <a:lnTo>
                    <a:pt x="296" y="425"/>
                  </a:lnTo>
                  <a:lnTo>
                    <a:pt x="290" y="422"/>
                  </a:lnTo>
                  <a:lnTo>
                    <a:pt x="283" y="422"/>
                  </a:lnTo>
                  <a:lnTo>
                    <a:pt x="280" y="422"/>
                  </a:lnTo>
                  <a:lnTo>
                    <a:pt x="280" y="428"/>
                  </a:lnTo>
                  <a:lnTo>
                    <a:pt x="272" y="432"/>
                  </a:lnTo>
                  <a:lnTo>
                    <a:pt x="272" y="440"/>
                  </a:lnTo>
                  <a:lnTo>
                    <a:pt x="274" y="446"/>
                  </a:lnTo>
                  <a:lnTo>
                    <a:pt x="272" y="449"/>
                  </a:lnTo>
                  <a:lnTo>
                    <a:pt x="272" y="458"/>
                  </a:lnTo>
                  <a:lnTo>
                    <a:pt x="274" y="459"/>
                  </a:lnTo>
                  <a:lnTo>
                    <a:pt x="272" y="462"/>
                  </a:lnTo>
                  <a:lnTo>
                    <a:pt x="262" y="462"/>
                  </a:lnTo>
                  <a:lnTo>
                    <a:pt x="253" y="464"/>
                  </a:lnTo>
                  <a:lnTo>
                    <a:pt x="248" y="468"/>
                  </a:lnTo>
                  <a:lnTo>
                    <a:pt x="241" y="476"/>
                  </a:lnTo>
                  <a:lnTo>
                    <a:pt x="233" y="477"/>
                  </a:lnTo>
                  <a:lnTo>
                    <a:pt x="230" y="480"/>
                  </a:lnTo>
                  <a:lnTo>
                    <a:pt x="229" y="486"/>
                  </a:lnTo>
                  <a:lnTo>
                    <a:pt x="224" y="489"/>
                  </a:lnTo>
                  <a:lnTo>
                    <a:pt x="220" y="491"/>
                  </a:lnTo>
                  <a:lnTo>
                    <a:pt x="220" y="489"/>
                  </a:lnTo>
                  <a:lnTo>
                    <a:pt x="214" y="489"/>
                  </a:lnTo>
                  <a:lnTo>
                    <a:pt x="203" y="495"/>
                  </a:lnTo>
                  <a:lnTo>
                    <a:pt x="200" y="503"/>
                  </a:lnTo>
                  <a:lnTo>
                    <a:pt x="202" y="504"/>
                  </a:lnTo>
                  <a:lnTo>
                    <a:pt x="214" y="506"/>
                  </a:lnTo>
                  <a:lnTo>
                    <a:pt x="217" y="519"/>
                  </a:lnTo>
                  <a:lnTo>
                    <a:pt x="221" y="528"/>
                  </a:lnTo>
                  <a:lnTo>
                    <a:pt x="218" y="534"/>
                  </a:lnTo>
                  <a:lnTo>
                    <a:pt x="212" y="548"/>
                  </a:lnTo>
                  <a:lnTo>
                    <a:pt x="212" y="563"/>
                  </a:lnTo>
                  <a:lnTo>
                    <a:pt x="215" y="576"/>
                  </a:lnTo>
                  <a:lnTo>
                    <a:pt x="218" y="576"/>
                  </a:lnTo>
                  <a:lnTo>
                    <a:pt x="220" y="579"/>
                  </a:lnTo>
                  <a:lnTo>
                    <a:pt x="230" y="587"/>
                  </a:lnTo>
                  <a:lnTo>
                    <a:pt x="233" y="591"/>
                  </a:lnTo>
                  <a:lnTo>
                    <a:pt x="236" y="591"/>
                  </a:lnTo>
                  <a:lnTo>
                    <a:pt x="238" y="594"/>
                  </a:lnTo>
                  <a:lnTo>
                    <a:pt x="235" y="597"/>
                  </a:lnTo>
                  <a:lnTo>
                    <a:pt x="233" y="614"/>
                  </a:lnTo>
                  <a:lnTo>
                    <a:pt x="218" y="615"/>
                  </a:lnTo>
                  <a:lnTo>
                    <a:pt x="212" y="623"/>
                  </a:lnTo>
                  <a:lnTo>
                    <a:pt x="208" y="624"/>
                  </a:lnTo>
                  <a:lnTo>
                    <a:pt x="197" y="620"/>
                  </a:lnTo>
                  <a:lnTo>
                    <a:pt x="194" y="620"/>
                  </a:lnTo>
                  <a:lnTo>
                    <a:pt x="191" y="621"/>
                  </a:lnTo>
                  <a:lnTo>
                    <a:pt x="185" y="621"/>
                  </a:lnTo>
                  <a:lnTo>
                    <a:pt x="184" y="621"/>
                  </a:lnTo>
                  <a:lnTo>
                    <a:pt x="179" y="623"/>
                  </a:lnTo>
                  <a:lnTo>
                    <a:pt x="178" y="626"/>
                  </a:lnTo>
                  <a:lnTo>
                    <a:pt x="172" y="642"/>
                  </a:lnTo>
                  <a:lnTo>
                    <a:pt x="172" y="678"/>
                  </a:lnTo>
                  <a:lnTo>
                    <a:pt x="167" y="681"/>
                  </a:lnTo>
                  <a:lnTo>
                    <a:pt x="164" y="681"/>
                  </a:lnTo>
                  <a:lnTo>
                    <a:pt x="154" y="677"/>
                  </a:lnTo>
                  <a:lnTo>
                    <a:pt x="148" y="680"/>
                  </a:lnTo>
                  <a:lnTo>
                    <a:pt x="145" y="684"/>
                  </a:lnTo>
                  <a:lnTo>
                    <a:pt x="150" y="687"/>
                  </a:lnTo>
                  <a:lnTo>
                    <a:pt x="151" y="696"/>
                  </a:lnTo>
                  <a:lnTo>
                    <a:pt x="145" y="704"/>
                  </a:lnTo>
                  <a:lnTo>
                    <a:pt x="144" y="702"/>
                  </a:lnTo>
                  <a:lnTo>
                    <a:pt x="121" y="701"/>
                  </a:lnTo>
                  <a:lnTo>
                    <a:pt x="120" y="708"/>
                  </a:lnTo>
                  <a:lnTo>
                    <a:pt x="97" y="707"/>
                  </a:lnTo>
                  <a:lnTo>
                    <a:pt x="93" y="698"/>
                  </a:lnTo>
                  <a:lnTo>
                    <a:pt x="94" y="624"/>
                  </a:lnTo>
                  <a:lnTo>
                    <a:pt x="91" y="614"/>
                  </a:lnTo>
                  <a:lnTo>
                    <a:pt x="85" y="600"/>
                  </a:lnTo>
                  <a:lnTo>
                    <a:pt x="78" y="590"/>
                  </a:lnTo>
                  <a:lnTo>
                    <a:pt x="73" y="581"/>
                  </a:lnTo>
                  <a:lnTo>
                    <a:pt x="75" y="560"/>
                  </a:lnTo>
                  <a:lnTo>
                    <a:pt x="76" y="551"/>
                  </a:lnTo>
                  <a:lnTo>
                    <a:pt x="75" y="537"/>
                  </a:lnTo>
                  <a:lnTo>
                    <a:pt x="72" y="531"/>
                  </a:lnTo>
                  <a:lnTo>
                    <a:pt x="58" y="509"/>
                  </a:lnTo>
                  <a:lnTo>
                    <a:pt x="51" y="500"/>
                  </a:lnTo>
                  <a:lnTo>
                    <a:pt x="55" y="497"/>
                  </a:lnTo>
                  <a:lnTo>
                    <a:pt x="58" y="486"/>
                  </a:lnTo>
                  <a:lnTo>
                    <a:pt x="57" y="482"/>
                  </a:lnTo>
                  <a:lnTo>
                    <a:pt x="55" y="476"/>
                  </a:lnTo>
                  <a:lnTo>
                    <a:pt x="55" y="471"/>
                  </a:lnTo>
                  <a:lnTo>
                    <a:pt x="51" y="458"/>
                  </a:lnTo>
                  <a:lnTo>
                    <a:pt x="51" y="453"/>
                  </a:lnTo>
                  <a:lnTo>
                    <a:pt x="54" y="449"/>
                  </a:lnTo>
                  <a:lnTo>
                    <a:pt x="58" y="444"/>
                  </a:lnTo>
                  <a:lnTo>
                    <a:pt x="58" y="434"/>
                  </a:lnTo>
                  <a:lnTo>
                    <a:pt x="49" y="429"/>
                  </a:lnTo>
                  <a:lnTo>
                    <a:pt x="49" y="417"/>
                  </a:lnTo>
                  <a:lnTo>
                    <a:pt x="51" y="407"/>
                  </a:lnTo>
                  <a:lnTo>
                    <a:pt x="57" y="399"/>
                  </a:lnTo>
                  <a:lnTo>
                    <a:pt x="76" y="390"/>
                  </a:lnTo>
                  <a:lnTo>
                    <a:pt x="87" y="396"/>
                  </a:lnTo>
                  <a:lnTo>
                    <a:pt x="106" y="399"/>
                  </a:lnTo>
                  <a:lnTo>
                    <a:pt x="108" y="398"/>
                  </a:lnTo>
                  <a:lnTo>
                    <a:pt x="114" y="399"/>
                  </a:lnTo>
                  <a:lnTo>
                    <a:pt x="126" y="396"/>
                  </a:lnTo>
                  <a:lnTo>
                    <a:pt x="130" y="390"/>
                  </a:lnTo>
                  <a:lnTo>
                    <a:pt x="132" y="386"/>
                  </a:lnTo>
                  <a:lnTo>
                    <a:pt x="123" y="380"/>
                  </a:lnTo>
                  <a:lnTo>
                    <a:pt x="118" y="381"/>
                  </a:lnTo>
                  <a:lnTo>
                    <a:pt x="99" y="377"/>
                  </a:lnTo>
                  <a:lnTo>
                    <a:pt x="100" y="369"/>
                  </a:lnTo>
                  <a:lnTo>
                    <a:pt x="81" y="360"/>
                  </a:lnTo>
                  <a:lnTo>
                    <a:pt x="76" y="357"/>
                  </a:lnTo>
                  <a:lnTo>
                    <a:pt x="79" y="350"/>
                  </a:lnTo>
                  <a:lnTo>
                    <a:pt x="90" y="351"/>
                  </a:lnTo>
                  <a:lnTo>
                    <a:pt x="88" y="348"/>
                  </a:lnTo>
                  <a:lnTo>
                    <a:pt x="82" y="341"/>
                  </a:lnTo>
                  <a:lnTo>
                    <a:pt x="78" y="339"/>
                  </a:lnTo>
                  <a:lnTo>
                    <a:pt x="75" y="342"/>
                  </a:lnTo>
                  <a:lnTo>
                    <a:pt x="61" y="333"/>
                  </a:lnTo>
                  <a:lnTo>
                    <a:pt x="48" y="318"/>
                  </a:lnTo>
                  <a:lnTo>
                    <a:pt x="48" y="315"/>
                  </a:lnTo>
                  <a:lnTo>
                    <a:pt x="40" y="311"/>
                  </a:lnTo>
                  <a:lnTo>
                    <a:pt x="39" y="309"/>
                  </a:lnTo>
                  <a:lnTo>
                    <a:pt x="45" y="287"/>
                  </a:lnTo>
                  <a:lnTo>
                    <a:pt x="36" y="284"/>
                  </a:lnTo>
                  <a:lnTo>
                    <a:pt x="39" y="276"/>
                  </a:lnTo>
                  <a:lnTo>
                    <a:pt x="33" y="258"/>
                  </a:lnTo>
                  <a:lnTo>
                    <a:pt x="15" y="254"/>
                  </a:lnTo>
                  <a:lnTo>
                    <a:pt x="13" y="245"/>
                  </a:lnTo>
                  <a:lnTo>
                    <a:pt x="6" y="236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32" name="Freeform 56" descr="Papel seda azul"/>
            <p:cNvSpPr>
              <a:spLocks noChangeAspect="1"/>
            </p:cNvSpPr>
            <p:nvPr/>
          </p:nvSpPr>
          <p:spPr bwMode="auto">
            <a:xfrm>
              <a:off x="2725970" y="3316850"/>
              <a:ext cx="992380" cy="1192877"/>
            </a:xfrm>
            <a:custGeom>
              <a:avLst/>
              <a:gdLst>
                <a:gd name="T0" fmla="*/ 145 w 637"/>
                <a:gd name="T1" fmla="*/ 2217 h 702"/>
                <a:gd name="T2" fmla="*/ 511 w 637"/>
                <a:gd name="T3" fmla="*/ 2421 h 702"/>
                <a:gd name="T4" fmla="*/ 928 w 637"/>
                <a:gd name="T5" fmla="*/ 2643 h 702"/>
                <a:gd name="T6" fmla="*/ 1272 w 637"/>
                <a:gd name="T7" fmla="*/ 2940 h 702"/>
                <a:gd name="T8" fmla="*/ 1813 w 637"/>
                <a:gd name="T9" fmla="*/ 3062 h 702"/>
                <a:gd name="T10" fmla="*/ 2298 w 637"/>
                <a:gd name="T11" fmla="*/ 3011 h 702"/>
                <a:gd name="T12" fmla="*/ 2717 w 637"/>
                <a:gd name="T13" fmla="*/ 3204 h 702"/>
                <a:gd name="T14" fmla="*/ 2971 w 637"/>
                <a:gd name="T15" fmla="*/ 3667 h 702"/>
                <a:gd name="T16" fmla="*/ 3389 w 637"/>
                <a:gd name="T17" fmla="*/ 4147 h 702"/>
                <a:gd name="T18" fmla="*/ 3582 w 637"/>
                <a:gd name="T19" fmla="*/ 4294 h 702"/>
                <a:gd name="T20" fmla="*/ 3829 w 637"/>
                <a:gd name="T21" fmla="*/ 4540 h 702"/>
                <a:gd name="T22" fmla="*/ 4365 w 637"/>
                <a:gd name="T23" fmla="*/ 4633 h 702"/>
                <a:gd name="T24" fmla="*/ 5324 w 637"/>
                <a:gd name="T25" fmla="*/ 4921 h 702"/>
                <a:gd name="T26" fmla="*/ 5382 w 637"/>
                <a:gd name="T27" fmla="*/ 5243 h 702"/>
                <a:gd name="T28" fmla="*/ 5576 w 637"/>
                <a:gd name="T29" fmla="*/ 5336 h 702"/>
                <a:gd name="T30" fmla="*/ 6185 w 637"/>
                <a:gd name="T31" fmla="*/ 5243 h 702"/>
                <a:gd name="T32" fmla="*/ 6683 w 637"/>
                <a:gd name="T33" fmla="*/ 5490 h 702"/>
                <a:gd name="T34" fmla="*/ 7214 w 637"/>
                <a:gd name="T35" fmla="*/ 5546 h 702"/>
                <a:gd name="T36" fmla="*/ 7813 w 637"/>
                <a:gd name="T37" fmla="*/ 5588 h 702"/>
                <a:gd name="T38" fmla="*/ 7950 w 637"/>
                <a:gd name="T39" fmla="*/ 4617 h 702"/>
                <a:gd name="T40" fmla="*/ 8158 w 637"/>
                <a:gd name="T41" fmla="*/ 4236 h 702"/>
                <a:gd name="T42" fmla="*/ 8836 w 637"/>
                <a:gd name="T43" fmla="*/ 4071 h 702"/>
                <a:gd name="T44" fmla="*/ 8737 w 637"/>
                <a:gd name="T45" fmla="*/ 3802 h 702"/>
                <a:gd name="T46" fmla="*/ 9371 w 637"/>
                <a:gd name="T47" fmla="*/ 3517 h 702"/>
                <a:gd name="T48" fmla="*/ 9969 w 637"/>
                <a:gd name="T49" fmla="*/ 3245 h 702"/>
                <a:gd name="T50" fmla="*/ 10642 w 637"/>
                <a:gd name="T51" fmla="*/ 3123 h 702"/>
                <a:gd name="T52" fmla="*/ 11865 w 637"/>
                <a:gd name="T53" fmla="*/ 3204 h 702"/>
                <a:gd name="T54" fmla="*/ 12572 w 637"/>
                <a:gd name="T55" fmla="*/ 3137 h 702"/>
                <a:gd name="T56" fmla="*/ 12789 w 637"/>
                <a:gd name="T57" fmla="*/ 2725 h 702"/>
                <a:gd name="T58" fmla="*/ 12174 w 637"/>
                <a:gd name="T59" fmla="*/ 2268 h 702"/>
                <a:gd name="T60" fmla="*/ 11865 w 637"/>
                <a:gd name="T61" fmla="*/ 2616 h 702"/>
                <a:gd name="T62" fmla="*/ 11300 w 637"/>
                <a:gd name="T63" fmla="*/ 2592 h 702"/>
                <a:gd name="T64" fmla="*/ 10664 w 637"/>
                <a:gd name="T65" fmla="*/ 2592 h 702"/>
                <a:gd name="T66" fmla="*/ 10216 w 637"/>
                <a:gd name="T67" fmla="*/ 2269 h 702"/>
                <a:gd name="T68" fmla="*/ 9819 w 637"/>
                <a:gd name="T69" fmla="*/ 2092 h 702"/>
                <a:gd name="T70" fmla="*/ 10128 w 637"/>
                <a:gd name="T71" fmla="*/ 1953 h 702"/>
                <a:gd name="T72" fmla="*/ 9969 w 637"/>
                <a:gd name="T73" fmla="*/ 1778 h 702"/>
                <a:gd name="T74" fmla="*/ 10227 w 637"/>
                <a:gd name="T75" fmla="*/ 1453 h 702"/>
                <a:gd name="T76" fmla="*/ 10274 w 637"/>
                <a:gd name="T77" fmla="*/ 1032 h 702"/>
                <a:gd name="T78" fmla="*/ 9932 w 637"/>
                <a:gd name="T79" fmla="*/ 379 h 702"/>
                <a:gd name="T80" fmla="*/ 8181 w 637"/>
                <a:gd name="T81" fmla="*/ 223 h 702"/>
                <a:gd name="T82" fmla="*/ 7000 w 637"/>
                <a:gd name="T83" fmla="*/ 657 h 702"/>
                <a:gd name="T84" fmla="*/ 6287 w 637"/>
                <a:gd name="T85" fmla="*/ 478 h 702"/>
                <a:gd name="T86" fmla="*/ 5439 w 637"/>
                <a:gd name="T87" fmla="*/ 458 h 702"/>
                <a:gd name="T88" fmla="*/ 4926 w 637"/>
                <a:gd name="T89" fmla="*/ 503 h 702"/>
                <a:gd name="T90" fmla="*/ 4013 w 637"/>
                <a:gd name="T91" fmla="*/ 235 h 702"/>
                <a:gd name="T92" fmla="*/ 3273 w 637"/>
                <a:gd name="T93" fmla="*/ 0 h 702"/>
                <a:gd name="T94" fmla="*/ 2933 w 637"/>
                <a:gd name="T95" fmla="*/ 109 h 702"/>
                <a:gd name="T96" fmla="*/ 2603 w 637"/>
                <a:gd name="T97" fmla="*/ 404 h 702"/>
                <a:gd name="T98" fmla="*/ 2052 w 637"/>
                <a:gd name="T99" fmla="*/ 521 h 702"/>
                <a:gd name="T100" fmla="*/ 2001 w 637"/>
                <a:gd name="T101" fmla="*/ 746 h 702"/>
                <a:gd name="T102" fmla="*/ 1699 w 637"/>
                <a:gd name="T103" fmla="*/ 958 h 702"/>
                <a:gd name="T104" fmla="*/ 882 w 637"/>
                <a:gd name="T105" fmla="*/ 1393 h 702"/>
                <a:gd name="T106" fmla="*/ 125 w 637"/>
                <a:gd name="T107" fmla="*/ 1433 h 702"/>
                <a:gd name="T108" fmla="*/ 0 w 637"/>
                <a:gd name="T109" fmla="*/ 1753 h 7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7"/>
                <a:gd name="T166" fmla="*/ 0 h 702"/>
                <a:gd name="T167" fmla="*/ 637 w 637"/>
                <a:gd name="T168" fmla="*/ 702 h 7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7" h="702">
                  <a:moveTo>
                    <a:pt x="0" y="225"/>
                  </a:moveTo>
                  <a:lnTo>
                    <a:pt x="1" y="237"/>
                  </a:lnTo>
                  <a:lnTo>
                    <a:pt x="3" y="252"/>
                  </a:lnTo>
                  <a:lnTo>
                    <a:pt x="7" y="267"/>
                  </a:lnTo>
                  <a:lnTo>
                    <a:pt x="12" y="280"/>
                  </a:lnTo>
                  <a:lnTo>
                    <a:pt x="19" y="288"/>
                  </a:lnTo>
                  <a:lnTo>
                    <a:pt x="22" y="291"/>
                  </a:lnTo>
                  <a:lnTo>
                    <a:pt x="25" y="291"/>
                  </a:lnTo>
                  <a:lnTo>
                    <a:pt x="30" y="292"/>
                  </a:lnTo>
                  <a:lnTo>
                    <a:pt x="37" y="301"/>
                  </a:lnTo>
                  <a:lnTo>
                    <a:pt x="42" y="307"/>
                  </a:lnTo>
                  <a:lnTo>
                    <a:pt x="46" y="318"/>
                  </a:lnTo>
                  <a:lnTo>
                    <a:pt x="52" y="328"/>
                  </a:lnTo>
                  <a:lnTo>
                    <a:pt x="58" y="339"/>
                  </a:lnTo>
                  <a:lnTo>
                    <a:pt x="60" y="345"/>
                  </a:lnTo>
                  <a:lnTo>
                    <a:pt x="63" y="354"/>
                  </a:lnTo>
                  <a:lnTo>
                    <a:pt x="69" y="369"/>
                  </a:lnTo>
                  <a:lnTo>
                    <a:pt x="76" y="373"/>
                  </a:lnTo>
                  <a:lnTo>
                    <a:pt x="85" y="372"/>
                  </a:lnTo>
                  <a:lnTo>
                    <a:pt x="90" y="369"/>
                  </a:lnTo>
                  <a:lnTo>
                    <a:pt x="97" y="367"/>
                  </a:lnTo>
                  <a:lnTo>
                    <a:pt x="100" y="366"/>
                  </a:lnTo>
                  <a:lnTo>
                    <a:pt x="106" y="364"/>
                  </a:lnTo>
                  <a:lnTo>
                    <a:pt x="114" y="363"/>
                  </a:lnTo>
                  <a:lnTo>
                    <a:pt x="121" y="369"/>
                  </a:lnTo>
                  <a:lnTo>
                    <a:pt x="124" y="370"/>
                  </a:lnTo>
                  <a:lnTo>
                    <a:pt x="132" y="384"/>
                  </a:lnTo>
                  <a:lnTo>
                    <a:pt x="135" y="385"/>
                  </a:lnTo>
                  <a:lnTo>
                    <a:pt x="148" y="412"/>
                  </a:lnTo>
                  <a:lnTo>
                    <a:pt x="147" y="421"/>
                  </a:lnTo>
                  <a:lnTo>
                    <a:pt x="150" y="430"/>
                  </a:lnTo>
                  <a:lnTo>
                    <a:pt x="148" y="441"/>
                  </a:lnTo>
                  <a:lnTo>
                    <a:pt x="153" y="459"/>
                  </a:lnTo>
                  <a:lnTo>
                    <a:pt x="157" y="468"/>
                  </a:lnTo>
                  <a:lnTo>
                    <a:pt x="165" y="481"/>
                  </a:lnTo>
                  <a:lnTo>
                    <a:pt x="168" y="499"/>
                  </a:lnTo>
                  <a:lnTo>
                    <a:pt x="169" y="504"/>
                  </a:lnTo>
                  <a:lnTo>
                    <a:pt x="174" y="508"/>
                  </a:lnTo>
                  <a:lnTo>
                    <a:pt x="177" y="514"/>
                  </a:lnTo>
                  <a:lnTo>
                    <a:pt x="178" y="517"/>
                  </a:lnTo>
                  <a:lnTo>
                    <a:pt x="184" y="529"/>
                  </a:lnTo>
                  <a:lnTo>
                    <a:pt x="187" y="537"/>
                  </a:lnTo>
                  <a:lnTo>
                    <a:pt x="192" y="543"/>
                  </a:lnTo>
                  <a:lnTo>
                    <a:pt x="190" y="546"/>
                  </a:lnTo>
                  <a:lnTo>
                    <a:pt x="193" y="547"/>
                  </a:lnTo>
                  <a:lnTo>
                    <a:pt x="201" y="547"/>
                  </a:lnTo>
                  <a:lnTo>
                    <a:pt x="213" y="549"/>
                  </a:lnTo>
                  <a:lnTo>
                    <a:pt x="217" y="558"/>
                  </a:lnTo>
                  <a:lnTo>
                    <a:pt x="217" y="567"/>
                  </a:lnTo>
                  <a:lnTo>
                    <a:pt x="216" y="582"/>
                  </a:lnTo>
                  <a:lnTo>
                    <a:pt x="217" y="585"/>
                  </a:lnTo>
                  <a:lnTo>
                    <a:pt x="264" y="592"/>
                  </a:lnTo>
                  <a:lnTo>
                    <a:pt x="262" y="598"/>
                  </a:lnTo>
                  <a:lnTo>
                    <a:pt x="264" y="600"/>
                  </a:lnTo>
                  <a:lnTo>
                    <a:pt x="274" y="624"/>
                  </a:lnTo>
                  <a:lnTo>
                    <a:pt x="267" y="631"/>
                  </a:lnTo>
                  <a:lnTo>
                    <a:pt x="264" y="636"/>
                  </a:lnTo>
                  <a:lnTo>
                    <a:pt x="264" y="640"/>
                  </a:lnTo>
                  <a:lnTo>
                    <a:pt x="268" y="643"/>
                  </a:lnTo>
                  <a:lnTo>
                    <a:pt x="277" y="643"/>
                  </a:lnTo>
                  <a:lnTo>
                    <a:pt x="282" y="643"/>
                  </a:lnTo>
                  <a:lnTo>
                    <a:pt x="286" y="639"/>
                  </a:lnTo>
                  <a:lnTo>
                    <a:pt x="297" y="633"/>
                  </a:lnTo>
                  <a:lnTo>
                    <a:pt x="307" y="631"/>
                  </a:lnTo>
                  <a:lnTo>
                    <a:pt x="316" y="633"/>
                  </a:lnTo>
                  <a:lnTo>
                    <a:pt x="322" y="640"/>
                  </a:lnTo>
                  <a:lnTo>
                    <a:pt x="325" y="655"/>
                  </a:lnTo>
                  <a:lnTo>
                    <a:pt x="331" y="661"/>
                  </a:lnTo>
                  <a:lnTo>
                    <a:pt x="337" y="666"/>
                  </a:lnTo>
                  <a:lnTo>
                    <a:pt x="346" y="669"/>
                  </a:lnTo>
                  <a:lnTo>
                    <a:pt x="357" y="669"/>
                  </a:lnTo>
                  <a:lnTo>
                    <a:pt x="358" y="667"/>
                  </a:lnTo>
                  <a:lnTo>
                    <a:pt x="361" y="669"/>
                  </a:lnTo>
                  <a:lnTo>
                    <a:pt x="366" y="667"/>
                  </a:lnTo>
                  <a:lnTo>
                    <a:pt x="372" y="702"/>
                  </a:lnTo>
                  <a:lnTo>
                    <a:pt x="387" y="673"/>
                  </a:lnTo>
                  <a:lnTo>
                    <a:pt x="384" y="655"/>
                  </a:lnTo>
                  <a:lnTo>
                    <a:pt x="384" y="642"/>
                  </a:lnTo>
                  <a:lnTo>
                    <a:pt x="387" y="565"/>
                  </a:lnTo>
                  <a:lnTo>
                    <a:pt x="394" y="556"/>
                  </a:lnTo>
                  <a:lnTo>
                    <a:pt x="396" y="552"/>
                  </a:lnTo>
                  <a:lnTo>
                    <a:pt x="396" y="532"/>
                  </a:lnTo>
                  <a:lnTo>
                    <a:pt x="402" y="513"/>
                  </a:lnTo>
                  <a:lnTo>
                    <a:pt x="405" y="510"/>
                  </a:lnTo>
                  <a:lnTo>
                    <a:pt x="417" y="504"/>
                  </a:lnTo>
                  <a:lnTo>
                    <a:pt x="418" y="496"/>
                  </a:lnTo>
                  <a:lnTo>
                    <a:pt x="421" y="492"/>
                  </a:lnTo>
                  <a:lnTo>
                    <a:pt x="438" y="490"/>
                  </a:lnTo>
                  <a:lnTo>
                    <a:pt x="439" y="489"/>
                  </a:lnTo>
                  <a:lnTo>
                    <a:pt x="433" y="481"/>
                  </a:lnTo>
                  <a:lnTo>
                    <a:pt x="436" y="469"/>
                  </a:lnTo>
                  <a:lnTo>
                    <a:pt x="433" y="457"/>
                  </a:lnTo>
                  <a:lnTo>
                    <a:pt x="441" y="435"/>
                  </a:lnTo>
                  <a:lnTo>
                    <a:pt x="444" y="430"/>
                  </a:lnTo>
                  <a:lnTo>
                    <a:pt x="460" y="423"/>
                  </a:lnTo>
                  <a:lnTo>
                    <a:pt x="465" y="423"/>
                  </a:lnTo>
                  <a:lnTo>
                    <a:pt x="472" y="411"/>
                  </a:lnTo>
                  <a:lnTo>
                    <a:pt x="475" y="406"/>
                  </a:lnTo>
                  <a:lnTo>
                    <a:pt x="492" y="394"/>
                  </a:lnTo>
                  <a:lnTo>
                    <a:pt x="495" y="390"/>
                  </a:lnTo>
                  <a:lnTo>
                    <a:pt x="495" y="379"/>
                  </a:lnTo>
                  <a:lnTo>
                    <a:pt x="499" y="376"/>
                  </a:lnTo>
                  <a:lnTo>
                    <a:pt x="513" y="373"/>
                  </a:lnTo>
                  <a:lnTo>
                    <a:pt x="528" y="376"/>
                  </a:lnTo>
                  <a:lnTo>
                    <a:pt x="541" y="376"/>
                  </a:lnTo>
                  <a:lnTo>
                    <a:pt x="556" y="381"/>
                  </a:lnTo>
                  <a:lnTo>
                    <a:pt x="577" y="382"/>
                  </a:lnTo>
                  <a:lnTo>
                    <a:pt x="588" y="385"/>
                  </a:lnTo>
                  <a:lnTo>
                    <a:pt x="594" y="382"/>
                  </a:lnTo>
                  <a:lnTo>
                    <a:pt x="604" y="381"/>
                  </a:lnTo>
                  <a:lnTo>
                    <a:pt x="613" y="381"/>
                  </a:lnTo>
                  <a:lnTo>
                    <a:pt x="624" y="378"/>
                  </a:lnTo>
                  <a:lnTo>
                    <a:pt x="631" y="379"/>
                  </a:lnTo>
                  <a:lnTo>
                    <a:pt x="636" y="376"/>
                  </a:lnTo>
                  <a:lnTo>
                    <a:pt x="637" y="355"/>
                  </a:lnTo>
                  <a:lnTo>
                    <a:pt x="634" y="328"/>
                  </a:lnTo>
                  <a:lnTo>
                    <a:pt x="625" y="309"/>
                  </a:lnTo>
                  <a:lnTo>
                    <a:pt x="618" y="300"/>
                  </a:lnTo>
                  <a:lnTo>
                    <a:pt x="610" y="280"/>
                  </a:lnTo>
                  <a:lnTo>
                    <a:pt x="604" y="273"/>
                  </a:lnTo>
                  <a:lnTo>
                    <a:pt x="598" y="285"/>
                  </a:lnTo>
                  <a:lnTo>
                    <a:pt x="598" y="291"/>
                  </a:lnTo>
                  <a:lnTo>
                    <a:pt x="594" y="301"/>
                  </a:lnTo>
                  <a:lnTo>
                    <a:pt x="588" y="315"/>
                  </a:lnTo>
                  <a:lnTo>
                    <a:pt x="580" y="325"/>
                  </a:lnTo>
                  <a:lnTo>
                    <a:pt x="577" y="319"/>
                  </a:lnTo>
                  <a:lnTo>
                    <a:pt x="571" y="318"/>
                  </a:lnTo>
                  <a:lnTo>
                    <a:pt x="561" y="313"/>
                  </a:lnTo>
                  <a:lnTo>
                    <a:pt x="552" y="315"/>
                  </a:lnTo>
                  <a:lnTo>
                    <a:pt x="534" y="316"/>
                  </a:lnTo>
                  <a:lnTo>
                    <a:pt x="531" y="316"/>
                  </a:lnTo>
                  <a:lnTo>
                    <a:pt x="529" y="313"/>
                  </a:lnTo>
                  <a:lnTo>
                    <a:pt x="520" y="304"/>
                  </a:lnTo>
                  <a:lnTo>
                    <a:pt x="514" y="288"/>
                  </a:lnTo>
                  <a:lnTo>
                    <a:pt x="510" y="282"/>
                  </a:lnTo>
                  <a:lnTo>
                    <a:pt x="507" y="274"/>
                  </a:lnTo>
                  <a:lnTo>
                    <a:pt x="499" y="270"/>
                  </a:lnTo>
                  <a:lnTo>
                    <a:pt x="493" y="259"/>
                  </a:lnTo>
                  <a:lnTo>
                    <a:pt x="489" y="255"/>
                  </a:lnTo>
                  <a:lnTo>
                    <a:pt x="487" y="252"/>
                  </a:lnTo>
                  <a:lnTo>
                    <a:pt x="487" y="246"/>
                  </a:lnTo>
                  <a:lnTo>
                    <a:pt x="489" y="241"/>
                  </a:lnTo>
                  <a:lnTo>
                    <a:pt x="493" y="235"/>
                  </a:lnTo>
                  <a:lnTo>
                    <a:pt x="502" y="235"/>
                  </a:lnTo>
                  <a:lnTo>
                    <a:pt x="504" y="235"/>
                  </a:lnTo>
                  <a:lnTo>
                    <a:pt x="504" y="229"/>
                  </a:lnTo>
                  <a:lnTo>
                    <a:pt x="496" y="216"/>
                  </a:lnTo>
                  <a:lnTo>
                    <a:pt x="495" y="214"/>
                  </a:lnTo>
                  <a:lnTo>
                    <a:pt x="493" y="211"/>
                  </a:lnTo>
                  <a:lnTo>
                    <a:pt x="493" y="207"/>
                  </a:lnTo>
                  <a:lnTo>
                    <a:pt x="504" y="183"/>
                  </a:lnTo>
                  <a:lnTo>
                    <a:pt x="508" y="175"/>
                  </a:lnTo>
                  <a:lnTo>
                    <a:pt x="513" y="166"/>
                  </a:lnTo>
                  <a:lnTo>
                    <a:pt x="511" y="157"/>
                  </a:lnTo>
                  <a:lnTo>
                    <a:pt x="511" y="147"/>
                  </a:lnTo>
                  <a:lnTo>
                    <a:pt x="510" y="124"/>
                  </a:lnTo>
                  <a:lnTo>
                    <a:pt x="519" y="100"/>
                  </a:lnTo>
                  <a:lnTo>
                    <a:pt x="520" y="90"/>
                  </a:lnTo>
                  <a:lnTo>
                    <a:pt x="499" y="58"/>
                  </a:lnTo>
                  <a:lnTo>
                    <a:pt x="493" y="46"/>
                  </a:lnTo>
                  <a:lnTo>
                    <a:pt x="481" y="37"/>
                  </a:lnTo>
                  <a:lnTo>
                    <a:pt x="442" y="30"/>
                  </a:lnTo>
                  <a:lnTo>
                    <a:pt x="433" y="25"/>
                  </a:lnTo>
                  <a:lnTo>
                    <a:pt x="406" y="27"/>
                  </a:lnTo>
                  <a:lnTo>
                    <a:pt x="390" y="40"/>
                  </a:lnTo>
                  <a:lnTo>
                    <a:pt x="381" y="55"/>
                  </a:lnTo>
                  <a:lnTo>
                    <a:pt x="363" y="81"/>
                  </a:lnTo>
                  <a:lnTo>
                    <a:pt x="348" y="79"/>
                  </a:lnTo>
                  <a:lnTo>
                    <a:pt x="342" y="66"/>
                  </a:lnTo>
                  <a:lnTo>
                    <a:pt x="340" y="64"/>
                  </a:lnTo>
                  <a:lnTo>
                    <a:pt x="316" y="57"/>
                  </a:lnTo>
                  <a:lnTo>
                    <a:pt x="312" y="57"/>
                  </a:lnTo>
                  <a:lnTo>
                    <a:pt x="294" y="66"/>
                  </a:lnTo>
                  <a:lnTo>
                    <a:pt x="285" y="58"/>
                  </a:lnTo>
                  <a:lnTo>
                    <a:pt x="280" y="55"/>
                  </a:lnTo>
                  <a:lnTo>
                    <a:pt x="270" y="55"/>
                  </a:lnTo>
                  <a:lnTo>
                    <a:pt x="265" y="58"/>
                  </a:lnTo>
                  <a:lnTo>
                    <a:pt x="262" y="63"/>
                  </a:lnTo>
                  <a:lnTo>
                    <a:pt x="259" y="66"/>
                  </a:lnTo>
                  <a:lnTo>
                    <a:pt x="244" y="60"/>
                  </a:lnTo>
                  <a:lnTo>
                    <a:pt x="235" y="54"/>
                  </a:lnTo>
                  <a:lnTo>
                    <a:pt x="213" y="33"/>
                  </a:lnTo>
                  <a:lnTo>
                    <a:pt x="208" y="28"/>
                  </a:lnTo>
                  <a:lnTo>
                    <a:pt x="199" y="28"/>
                  </a:lnTo>
                  <a:lnTo>
                    <a:pt x="184" y="19"/>
                  </a:lnTo>
                  <a:lnTo>
                    <a:pt x="180" y="18"/>
                  </a:lnTo>
                  <a:lnTo>
                    <a:pt x="168" y="1"/>
                  </a:lnTo>
                  <a:lnTo>
                    <a:pt x="162" y="0"/>
                  </a:lnTo>
                  <a:lnTo>
                    <a:pt x="159" y="0"/>
                  </a:lnTo>
                  <a:lnTo>
                    <a:pt x="156" y="3"/>
                  </a:lnTo>
                  <a:lnTo>
                    <a:pt x="151" y="13"/>
                  </a:lnTo>
                  <a:lnTo>
                    <a:pt x="145" y="13"/>
                  </a:lnTo>
                  <a:lnTo>
                    <a:pt x="142" y="9"/>
                  </a:lnTo>
                  <a:lnTo>
                    <a:pt x="136" y="18"/>
                  </a:lnTo>
                  <a:lnTo>
                    <a:pt x="127" y="28"/>
                  </a:lnTo>
                  <a:lnTo>
                    <a:pt x="129" y="49"/>
                  </a:lnTo>
                  <a:lnTo>
                    <a:pt x="127" y="58"/>
                  </a:lnTo>
                  <a:lnTo>
                    <a:pt x="120" y="61"/>
                  </a:lnTo>
                  <a:lnTo>
                    <a:pt x="108" y="63"/>
                  </a:lnTo>
                  <a:lnTo>
                    <a:pt x="102" y="63"/>
                  </a:lnTo>
                  <a:lnTo>
                    <a:pt x="97" y="64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99" y="90"/>
                  </a:lnTo>
                  <a:lnTo>
                    <a:pt x="99" y="97"/>
                  </a:lnTo>
                  <a:lnTo>
                    <a:pt x="96" y="102"/>
                  </a:lnTo>
                  <a:lnTo>
                    <a:pt x="87" y="109"/>
                  </a:lnTo>
                  <a:lnTo>
                    <a:pt x="84" y="115"/>
                  </a:lnTo>
                  <a:lnTo>
                    <a:pt x="81" y="157"/>
                  </a:lnTo>
                  <a:lnTo>
                    <a:pt x="69" y="163"/>
                  </a:lnTo>
                  <a:lnTo>
                    <a:pt x="51" y="169"/>
                  </a:lnTo>
                  <a:lnTo>
                    <a:pt x="43" y="168"/>
                  </a:lnTo>
                  <a:lnTo>
                    <a:pt x="39" y="166"/>
                  </a:lnTo>
                  <a:lnTo>
                    <a:pt x="28" y="168"/>
                  </a:lnTo>
                  <a:lnTo>
                    <a:pt x="7" y="166"/>
                  </a:lnTo>
                  <a:lnTo>
                    <a:pt x="6" y="172"/>
                  </a:lnTo>
                  <a:lnTo>
                    <a:pt x="7" y="183"/>
                  </a:lnTo>
                  <a:lnTo>
                    <a:pt x="6" y="196"/>
                  </a:lnTo>
                  <a:lnTo>
                    <a:pt x="3" y="202"/>
                  </a:lnTo>
                  <a:lnTo>
                    <a:pt x="0" y="211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33" name="Freeform 59" descr="Papel seda azul"/>
            <p:cNvSpPr>
              <a:spLocks noChangeAspect="1"/>
            </p:cNvSpPr>
            <p:nvPr/>
          </p:nvSpPr>
          <p:spPr bwMode="auto">
            <a:xfrm>
              <a:off x="6635020" y="4541967"/>
              <a:ext cx="493226" cy="992429"/>
            </a:xfrm>
            <a:custGeom>
              <a:avLst/>
              <a:gdLst>
                <a:gd name="T0" fmla="*/ 377 w 316"/>
                <a:gd name="T1" fmla="*/ 4750 h 584"/>
                <a:gd name="T2" fmla="*/ 740 w 316"/>
                <a:gd name="T3" fmla="*/ 4739 h 584"/>
                <a:gd name="T4" fmla="*/ 1102 w 316"/>
                <a:gd name="T5" fmla="*/ 4806 h 584"/>
                <a:gd name="T6" fmla="*/ 1318 w 316"/>
                <a:gd name="T7" fmla="*/ 4711 h 584"/>
                <a:gd name="T8" fmla="*/ 1490 w 316"/>
                <a:gd name="T9" fmla="*/ 4617 h 584"/>
                <a:gd name="T10" fmla="*/ 1735 w 316"/>
                <a:gd name="T11" fmla="*/ 4457 h 584"/>
                <a:gd name="T12" fmla="*/ 2002 w 316"/>
                <a:gd name="T13" fmla="*/ 4220 h 584"/>
                <a:gd name="T14" fmla="*/ 2222 w 316"/>
                <a:gd name="T15" fmla="*/ 4042 h 584"/>
                <a:gd name="T16" fmla="*/ 2597 w 316"/>
                <a:gd name="T17" fmla="*/ 4029 h 584"/>
                <a:gd name="T18" fmla="*/ 2912 w 316"/>
                <a:gd name="T19" fmla="*/ 3886 h 584"/>
                <a:gd name="T20" fmla="*/ 2973 w 316"/>
                <a:gd name="T21" fmla="*/ 3785 h 584"/>
                <a:gd name="T22" fmla="*/ 3144 w 316"/>
                <a:gd name="T23" fmla="*/ 3683 h 584"/>
                <a:gd name="T24" fmla="*/ 3271 w 316"/>
                <a:gd name="T25" fmla="*/ 3564 h 584"/>
                <a:gd name="T26" fmla="*/ 3419 w 316"/>
                <a:gd name="T27" fmla="*/ 3591 h 584"/>
                <a:gd name="T28" fmla="*/ 3470 w 316"/>
                <a:gd name="T29" fmla="*/ 3735 h 584"/>
                <a:gd name="T30" fmla="*/ 3419 w 316"/>
                <a:gd name="T31" fmla="*/ 3884 h 584"/>
                <a:gd name="T32" fmla="*/ 3307 w 316"/>
                <a:gd name="T33" fmla="*/ 3959 h 584"/>
                <a:gd name="T34" fmla="*/ 3714 w 316"/>
                <a:gd name="T35" fmla="*/ 4042 h 584"/>
                <a:gd name="T36" fmla="*/ 3834 w 316"/>
                <a:gd name="T37" fmla="*/ 4111 h 584"/>
                <a:gd name="T38" fmla="*/ 3959 w 316"/>
                <a:gd name="T39" fmla="*/ 4190 h 584"/>
                <a:gd name="T40" fmla="*/ 3959 w 316"/>
                <a:gd name="T41" fmla="*/ 4261 h 584"/>
                <a:gd name="T42" fmla="*/ 4014 w 316"/>
                <a:gd name="T43" fmla="*/ 4333 h 584"/>
                <a:gd name="T44" fmla="*/ 4084 w 316"/>
                <a:gd name="T45" fmla="*/ 4338 h 584"/>
                <a:gd name="T46" fmla="*/ 4197 w 316"/>
                <a:gd name="T47" fmla="*/ 4156 h 584"/>
                <a:gd name="T48" fmla="*/ 4282 w 316"/>
                <a:gd name="T49" fmla="*/ 3938 h 584"/>
                <a:gd name="T50" fmla="*/ 4440 w 316"/>
                <a:gd name="T51" fmla="*/ 3650 h 584"/>
                <a:gd name="T52" fmla="*/ 4568 w 316"/>
                <a:gd name="T53" fmla="*/ 3384 h 584"/>
                <a:gd name="T54" fmla="*/ 4651 w 316"/>
                <a:gd name="T55" fmla="*/ 3258 h 584"/>
                <a:gd name="T56" fmla="*/ 4938 w 316"/>
                <a:gd name="T57" fmla="*/ 2920 h 584"/>
                <a:gd name="T58" fmla="*/ 4771 w 316"/>
                <a:gd name="T59" fmla="*/ 2899 h 584"/>
                <a:gd name="T60" fmla="*/ 4310 w 316"/>
                <a:gd name="T61" fmla="*/ 3011 h 584"/>
                <a:gd name="T62" fmla="*/ 4354 w 316"/>
                <a:gd name="T63" fmla="*/ 2936 h 584"/>
                <a:gd name="T64" fmla="*/ 4476 w 316"/>
                <a:gd name="T65" fmla="*/ 2815 h 584"/>
                <a:gd name="T66" fmla="*/ 4700 w 316"/>
                <a:gd name="T67" fmla="*/ 2811 h 584"/>
                <a:gd name="T68" fmla="*/ 4999 w 316"/>
                <a:gd name="T69" fmla="*/ 2554 h 584"/>
                <a:gd name="T70" fmla="*/ 4889 w 316"/>
                <a:gd name="T71" fmla="*/ 2550 h 584"/>
                <a:gd name="T72" fmla="*/ 4651 w 316"/>
                <a:gd name="T73" fmla="*/ 2587 h 584"/>
                <a:gd name="T74" fmla="*/ 4397 w 316"/>
                <a:gd name="T75" fmla="*/ 2644 h 584"/>
                <a:gd name="T76" fmla="*/ 4159 w 316"/>
                <a:gd name="T77" fmla="*/ 2616 h 584"/>
                <a:gd name="T78" fmla="*/ 4388 w 316"/>
                <a:gd name="T79" fmla="*/ 2422 h 584"/>
                <a:gd name="T80" fmla="*/ 4758 w 316"/>
                <a:gd name="T81" fmla="*/ 2297 h 584"/>
                <a:gd name="T82" fmla="*/ 4880 w 316"/>
                <a:gd name="T83" fmla="*/ 2193 h 584"/>
                <a:gd name="T84" fmla="*/ 4694 w 316"/>
                <a:gd name="T85" fmla="*/ 1895 h 584"/>
                <a:gd name="T86" fmla="*/ 4938 w 316"/>
                <a:gd name="T87" fmla="*/ 1688 h 584"/>
                <a:gd name="T88" fmla="*/ 5247 w 316"/>
                <a:gd name="T89" fmla="*/ 1418 h 584"/>
                <a:gd name="T90" fmla="*/ 5982 w 316"/>
                <a:gd name="T91" fmla="*/ 1092 h 584"/>
                <a:gd name="T92" fmla="*/ 6236 w 316"/>
                <a:gd name="T93" fmla="*/ 864 h 584"/>
                <a:gd name="T94" fmla="*/ 6424 w 316"/>
                <a:gd name="T95" fmla="*/ 702 h 584"/>
                <a:gd name="T96" fmla="*/ 6365 w 316"/>
                <a:gd name="T97" fmla="*/ 542 h 584"/>
                <a:gd name="T98" fmla="*/ 6302 w 316"/>
                <a:gd name="T99" fmla="*/ 302 h 584"/>
                <a:gd name="T100" fmla="*/ 6122 w 316"/>
                <a:gd name="T101" fmla="*/ 195 h 584"/>
                <a:gd name="T102" fmla="*/ 5935 w 316"/>
                <a:gd name="T103" fmla="*/ 161 h 584"/>
                <a:gd name="T104" fmla="*/ 5674 w 316"/>
                <a:gd name="T105" fmla="*/ 40 h 584"/>
                <a:gd name="T106" fmla="*/ 5070 w 316"/>
                <a:gd name="T107" fmla="*/ 74 h 584"/>
                <a:gd name="T108" fmla="*/ 4651 w 316"/>
                <a:gd name="T109" fmla="*/ 74 h 584"/>
                <a:gd name="T110" fmla="*/ 4388 w 316"/>
                <a:gd name="T111" fmla="*/ 161 h 584"/>
                <a:gd name="T112" fmla="*/ 4310 w 316"/>
                <a:gd name="T113" fmla="*/ 618 h 5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6"/>
                <a:gd name="T172" fmla="*/ 0 h 584"/>
                <a:gd name="T173" fmla="*/ 316 w 316"/>
                <a:gd name="T174" fmla="*/ 584 h 5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6" h="584">
                  <a:moveTo>
                    <a:pt x="0" y="378"/>
                  </a:moveTo>
                  <a:lnTo>
                    <a:pt x="3" y="417"/>
                  </a:lnTo>
                  <a:lnTo>
                    <a:pt x="15" y="575"/>
                  </a:lnTo>
                  <a:lnTo>
                    <a:pt x="16" y="573"/>
                  </a:lnTo>
                  <a:lnTo>
                    <a:pt x="18" y="572"/>
                  </a:lnTo>
                  <a:lnTo>
                    <a:pt x="21" y="570"/>
                  </a:lnTo>
                  <a:lnTo>
                    <a:pt x="22" y="569"/>
                  </a:lnTo>
                  <a:lnTo>
                    <a:pt x="30" y="566"/>
                  </a:lnTo>
                  <a:lnTo>
                    <a:pt x="31" y="566"/>
                  </a:lnTo>
                  <a:lnTo>
                    <a:pt x="36" y="569"/>
                  </a:lnTo>
                  <a:lnTo>
                    <a:pt x="39" y="572"/>
                  </a:lnTo>
                  <a:lnTo>
                    <a:pt x="40" y="572"/>
                  </a:lnTo>
                  <a:lnTo>
                    <a:pt x="45" y="572"/>
                  </a:lnTo>
                  <a:lnTo>
                    <a:pt x="49" y="576"/>
                  </a:lnTo>
                  <a:lnTo>
                    <a:pt x="54" y="578"/>
                  </a:lnTo>
                  <a:lnTo>
                    <a:pt x="60" y="584"/>
                  </a:lnTo>
                  <a:lnTo>
                    <a:pt x="58" y="575"/>
                  </a:lnTo>
                  <a:lnTo>
                    <a:pt x="60" y="573"/>
                  </a:lnTo>
                  <a:lnTo>
                    <a:pt x="63" y="572"/>
                  </a:lnTo>
                  <a:lnTo>
                    <a:pt x="64" y="567"/>
                  </a:lnTo>
                  <a:lnTo>
                    <a:pt x="67" y="566"/>
                  </a:lnTo>
                  <a:lnTo>
                    <a:pt x="67" y="564"/>
                  </a:lnTo>
                  <a:lnTo>
                    <a:pt x="69" y="561"/>
                  </a:lnTo>
                  <a:lnTo>
                    <a:pt x="70" y="558"/>
                  </a:lnTo>
                  <a:lnTo>
                    <a:pt x="72" y="555"/>
                  </a:lnTo>
                  <a:lnTo>
                    <a:pt x="78" y="552"/>
                  </a:lnTo>
                  <a:lnTo>
                    <a:pt x="79" y="551"/>
                  </a:lnTo>
                  <a:lnTo>
                    <a:pt x="79" y="546"/>
                  </a:lnTo>
                  <a:lnTo>
                    <a:pt x="82" y="540"/>
                  </a:lnTo>
                  <a:lnTo>
                    <a:pt x="84" y="536"/>
                  </a:lnTo>
                  <a:lnTo>
                    <a:pt x="87" y="530"/>
                  </a:lnTo>
                  <a:lnTo>
                    <a:pt x="88" y="528"/>
                  </a:lnTo>
                  <a:lnTo>
                    <a:pt x="90" y="525"/>
                  </a:lnTo>
                  <a:lnTo>
                    <a:pt x="90" y="516"/>
                  </a:lnTo>
                  <a:lnTo>
                    <a:pt x="97" y="507"/>
                  </a:lnTo>
                  <a:lnTo>
                    <a:pt x="96" y="504"/>
                  </a:lnTo>
                  <a:lnTo>
                    <a:pt x="97" y="498"/>
                  </a:lnTo>
                  <a:lnTo>
                    <a:pt x="100" y="491"/>
                  </a:lnTo>
                  <a:lnTo>
                    <a:pt x="105" y="485"/>
                  </a:lnTo>
                  <a:lnTo>
                    <a:pt x="108" y="486"/>
                  </a:lnTo>
                  <a:lnTo>
                    <a:pt x="109" y="486"/>
                  </a:lnTo>
                  <a:lnTo>
                    <a:pt x="109" y="488"/>
                  </a:lnTo>
                  <a:lnTo>
                    <a:pt x="117" y="483"/>
                  </a:lnTo>
                  <a:lnTo>
                    <a:pt x="120" y="486"/>
                  </a:lnTo>
                  <a:lnTo>
                    <a:pt x="126" y="485"/>
                  </a:lnTo>
                  <a:lnTo>
                    <a:pt x="129" y="485"/>
                  </a:lnTo>
                  <a:lnTo>
                    <a:pt x="132" y="485"/>
                  </a:lnTo>
                  <a:lnTo>
                    <a:pt x="136" y="480"/>
                  </a:lnTo>
                  <a:lnTo>
                    <a:pt x="136" y="477"/>
                  </a:lnTo>
                  <a:lnTo>
                    <a:pt x="141" y="468"/>
                  </a:lnTo>
                  <a:lnTo>
                    <a:pt x="141" y="467"/>
                  </a:lnTo>
                  <a:lnTo>
                    <a:pt x="142" y="465"/>
                  </a:lnTo>
                  <a:lnTo>
                    <a:pt x="144" y="461"/>
                  </a:lnTo>
                  <a:lnTo>
                    <a:pt x="144" y="458"/>
                  </a:lnTo>
                  <a:lnTo>
                    <a:pt x="145" y="455"/>
                  </a:lnTo>
                  <a:lnTo>
                    <a:pt x="150" y="453"/>
                  </a:lnTo>
                  <a:lnTo>
                    <a:pt x="151" y="449"/>
                  </a:lnTo>
                  <a:lnTo>
                    <a:pt x="153" y="447"/>
                  </a:lnTo>
                  <a:lnTo>
                    <a:pt x="151" y="446"/>
                  </a:lnTo>
                  <a:lnTo>
                    <a:pt x="153" y="443"/>
                  </a:lnTo>
                  <a:lnTo>
                    <a:pt x="153" y="440"/>
                  </a:lnTo>
                  <a:lnTo>
                    <a:pt x="156" y="435"/>
                  </a:lnTo>
                  <a:lnTo>
                    <a:pt x="156" y="434"/>
                  </a:lnTo>
                  <a:lnTo>
                    <a:pt x="156" y="432"/>
                  </a:lnTo>
                  <a:lnTo>
                    <a:pt x="159" y="429"/>
                  </a:lnTo>
                  <a:lnTo>
                    <a:pt x="160" y="425"/>
                  </a:lnTo>
                  <a:lnTo>
                    <a:pt x="163" y="425"/>
                  </a:lnTo>
                  <a:lnTo>
                    <a:pt x="163" y="426"/>
                  </a:lnTo>
                  <a:lnTo>
                    <a:pt x="165" y="431"/>
                  </a:lnTo>
                  <a:lnTo>
                    <a:pt x="166" y="432"/>
                  </a:lnTo>
                  <a:lnTo>
                    <a:pt x="168" y="435"/>
                  </a:lnTo>
                  <a:lnTo>
                    <a:pt x="169" y="438"/>
                  </a:lnTo>
                  <a:lnTo>
                    <a:pt x="169" y="443"/>
                  </a:lnTo>
                  <a:lnTo>
                    <a:pt x="169" y="447"/>
                  </a:lnTo>
                  <a:lnTo>
                    <a:pt x="169" y="449"/>
                  </a:lnTo>
                  <a:lnTo>
                    <a:pt x="169" y="450"/>
                  </a:lnTo>
                  <a:lnTo>
                    <a:pt x="169" y="459"/>
                  </a:lnTo>
                  <a:lnTo>
                    <a:pt x="166" y="461"/>
                  </a:lnTo>
                  <a:lnTo>
                    <a:pt x="165" y="465"/>
                  </a:lnTo>
                  <a:lnTo>
                    <a:pt x="166" y="467"/>
                  </a:lnTo>
                  <a:lnTo>
                    <a:pt x="165" y="468"/>
                  </a:lnTo>
                  <a:lnTo>
                    <a:pt x="165" y="471"/>
                  </a:lnTo>
                  <a:lnTo>
                    <a:pt x="165" y="473"/>
                  </a:lnTo>
                  <a:lnTo>
                    <a:pt x="162" y="476"/>
                  </a:lnTo>
                  <a:lnTo>
                    <a:pt x="160" y="476"/>
                  </a:lnTo>
                  <a:lnTo>
                    <a:pt x="162" y="479"/>
                  </a:lnTo>
                  <a:lnTo>
                    <a:pt x="162" y="482"/>
                  </a:lnTo>
                  <a:lnTo>
                    <a:pt x="165" y="482"/>
                  </a:lnTo>
                  <a:lnTo>
                    <a:pt x="177" y="486"/>
                  </a:lnTo>
                  <a:lnTo>
                    <a:pt x="181" y="486"/>
                  </a:lnTo>
                  <a:lnTo>
                    <a:pt x="183" y="488"/>
                  </a:lnTo>
                  <a:lnTo>
                    <a:pt x="181" y="492"/>
                  </a:lnTo>
                  <a:lnTo>
                    <a:pt x="183" y="494"/>
                  </a:lnTo>
                  <a:lnTo>
                    <a:pt x="184" y="495"/>
                  </a:lnTo>
                  <a:lnTo>
                    <a:pt x="186" y="495"/>
                  </a:lnTo>
                  <a:lnTo>
                    <a:pt x="187" y="495"/>
                  </a:lnTo>
                  <a:lnTo>
                    <a:pt x="189" y="497"/>
                  </a:lnTo>
                  <a:lnTo>
                    <a:pt x="189" y="500"/>
                  </a:lnTo>
                  <a:lnTo>
                    <a:pt x="192" y="500"/>
                  </a:lnTo>
                  <a:lnTo>
                    <a:pt x="192" y="504"/>
                  </a:lnTo>
                  <a:lnTo>
                    <a:pt x="190" y="507"/>
                  </a:lnTo>
                  <a:lnTo>
                    <a:pt x="189" y="507"/>
                  </a:lnTo>
                  <a:lnTo>
                    <a:pt x="190" y="512"/>
                  </a:lnTo>
                  <a:lnTo>
                    <a:pt x="192" y="510"/>
                  </a:lnTo>
                  <a:lnTo>
                    <a:pt x="192" y="512"/>
                  </a:lnTo>
                  <a:lnTo>
                    <a:pt x="193" y="516"/>
                  </a:lnTo>
                  <a:lnTo>
                    <a:pt x="192" y="519"/>
                  </a:lnTo>
                  <a:lnTo>
                    <a:pt x="192" y="521"/>
                  </a:lnTo>
                  <a:lnTo>
                    <a:pt x="195" y="522"/>
                  </a:lnTo>
                  <a:lnTo>
                    <a:pt x="195" y="521"/>
                  </a:lnTo>
                  <a:lnTo>
                    <a:pt x="196" y="521"/>
                  </a:lnTo>
                  <a:lnTo>
                    <a:pt x="195" y="519"/>
                  </a:lnTo>
                  <a:lnTo>
                    <a:pt x="196" y="518"/>
                  </a:lnTo>
                  <a:lnTo>
                    <a:pt x="196" y="522"/>
                  </a:lnTo>
                  <a:lnTo>
                    <a:pt x="198" y="522"/>
                  </a:lnTo>
                  <a:lnTo>
                    <a:pt x="199" y="525"/>
                  </a:lnTo>
                  <a:lnTo>
                    <a:pt x="199" y="519"/>
                  </a:lnTo>
                  <a:lnTo>
                    <a:pt x="201" y="507"/>
                  </a:lnTo>
                  <a:lnTo>
                    <a:pt x="202" y="503"/>
                  </a:lnTo>
                  <a:lnTo>
                    <a:pt x="204" y="500"/>
                  </a:lnTo>
                  <a:lnTo>
                    <a:pt x="204" y="497"/>
                  </a:lnTo>
                  <a:lnTo>
                    <a:pt x="208" y="489"/>
                  </a:lnTo>
                  <a:lnTo>
                    <a:pt x="208" y="485"/>
                  </a:lnTo>
                  <a:lnTo>
                    <a:pt x="208" y="483"/>
                  </a:lnTo>
                  <a:lnTo>
                    <a:pt x="208" y="474"/>
                  </a:lnTo>
                  <a:lnTo>
                    <a:pt x="211" y="470"/>
                  </a:lnTo>
                  <a:lnTo>
                    <a:pt x="210" y="459"/>
                  </a:lnTo>
                  <a:lnTo>
                    <a:pt x="210" y="449"/>
                  </a:lnTo>
                  <a:lnTo>
                    <a:pt x="211" y="443"/>
                  </a:lnTo>
                  <a:lnTo>
                    <a:pt x="216" y="440"/>
                  </a:lnTo>
                  <a:lnTo>
                    <a:pt x="217" y="437"/>
                  </a:lnTo>
                  <a:lnTo>
                    <a:pt x="219" y="432"/>
                  </a:lnTo>
                  <a:lnTo>
                    <a:pt x="219" y="423"/>
                  </a:lnTo>
                  <a:lnTo>
                    <a:pt x="222" y="420"/>
                  </a:lnTo>
                  <a:lnTo>
                    <a:pt x="222" y="407"/>
                  </a:lnTo>
                  <a:lnTo>
                    <a:pt x="223" y="399"/>
                  </a:lnTo>
                  <a:lnTo>
                    <a:pt x="223" y="398"/>
                  </a:lnTo>
                  <a:lnTo>
                    <a:pt x="226" y="393"/>
                  </a:lnTo>
                  <a:lnTo>
                    <a:pt x="225" y="393"/>
                  </a:lnTo>
                  <a:lnTo>
                    <a:pt x="226" y="392"/>
                  </a:lnTo>
                  <a:lnTo>
                    <a:pt x="226" y="387"/>
                  </a:lnTo>
                  <a:lnTo>
                    <a:pt x="229" y="383"/>
                  </a:lnTo>
                  <a:lnTo>
                    <a:pt x="228" y="377"/>
                  </a:lnTo>
                  <a:lnTo>
                    <a:pt x="231" y="363"/>
                  </a:lnTo>
                  <a:lnTo>
                    <a:pt x="240" y="351"/>
                  </a:lnTo>
                  <a:lnTo>
                    <a:pt x="240" y="348"/>
                  </a:lnTo>
                  <a:lnTo>
                    <a:pt x="238" y="351"/>
                  </a:lnTo>
                  <a:lnTo>
                    <a:pt x="235" y="351"/>
                  </a:lnTo>
                  <a:lnTo>
                    <a:pt x="234" y="348"/>
                  </a:lnTo>
                  <a:lnTo>
                    <a:pt x="232" y="348"/>
                  </a:lnTo>
                  <a:lnTo>
                    <a:pt x="231" y="350"/>
                  </a:lnTo>
                  <a:lnTo>
                    <a:pt x="228" y="351"/>
                  </a:lnTo>
                  <a:lnTo>
                    <a:pt x="217" y="362"/>
                  </a:lnTo>
                  <a:lnTo>
                    <a:pt x="214" y="365"/>
                  </a:lnTo>
                  <a:lnTo>
                    <a:pt x="210" y="363"/>
                  </a:lnTo>
                  <a:lnTo>
                    <a:pt x="210" y="360"/>
                  </a:lnTo>
                  <a:lnTo>
                    <a:pt x="211" y="357"/>
                  </a:lnTo>
                  <a:lnTo>
                    <a:pt x="211" y="356"/>
                  </a:lnTo>
                  <a:lnTo>
                    <a:pt x="210" y="354"/>
                  </a:lnTo>
                  <a:lnTo>
                    <a:pt x="211" y="353"/>
                  </a:lnTo>
                  <a:lnTo>
                    <a:pt x="211" y="348"/>
                  </a:lnTo>
                  <a:lnTo>
                    <a:pt x="210" y="347"/>
                  </a:lnTo>
                  <a:lnTo>
                    <a:pt x="213" y="342"/>
                  </a:lnTo>
                  <a:lnTo>
                    <a:pt x="214" y="341"/>
                  </a:lnTo>
                  <a:lnTo>
                    <a:pt x="217" y="339"/>
                  </a:lnTo>
                  <a:lnTo>
                    <a:pt x="220" y="338"/>
                  </a:lnTo>
                  <a:lnTo>
                    <a:pt x="223" y="339"/>
                  </a:lnTo>
                  <a:lnTo>
                    <a:pt x="222" y="339"/>
                  </a:lnTo>
                  <a:lnTo>
                    <a:pt x="226" y="339"/>
                  </a:lnTo>
                  <a:lnTo>
                    <a:pt x="229" y="338"/>
                  </a:lnTo>
                  <a:lnTo>
                    <a:pt x="232" y="332"/>
                  </a:lnTo>
                  <a:lnTo>
                    <a:pt x="238" y="327"/>
                  </a:lnTo>
                  <a:lnTo>
                    <a:pt x="240" y="327"/>
                  </a:lnTo>
                  <a:lnTo>
                    <a:pt x="243" y="311"/>
                  </a:lnTo>
                  <a:lnTo>
                    <a:pt x="243" y="308"/>
                  </a:lnTo>
                  <a:lnTo>
                    <a:pt x="240" y="305"/>
                  </a:lnTo>
                  <a:lnTo>
                    <a:pt x="237" y="302"/>
                  </a:lnTo>
                  <a:lnTo>
                    <a:pt x="237" y="303"/>
                  </a:lnTo>
                  <a:lnTo>
                    <a:pt x="238" y="305"/>
                  </a:lnTo>
                  <a:lnTo>
                    <a:pt x="238" y="306"/>
                  </a:lnTo>
                  <a:lnTo>
                    <a:pt x="235" y="306"/>
                  </a:lnTo>
                  <a:lnTo>
                    <a:pt x="235" y="308"/>
                  </a:lnTo>
                  <a:lnTo>
                    <a:pt x="234" y="308"/>
                  </a:lnTo>
                  <a:lnTo>
                    <a:pt x="231" y="309"/>
                  </a:lnTo>
                  <a:lnTo>
                    <a:pt x="226" y="311"/>
                  </a:lnTo>
                  <a:lnTo>
                    <a:pt x="223" y="312"/>
                  </a:lnTo>
                  <a:lnTo>
                    <a:pt x="223" y="311"/>
                  </a:lnTo>
                  <a:lnTo>
                    <a:pt x="219" y="315"/>
                  </a:lnTo>
                  <a:lnTo>
                    <a:pt x="217" y="315"/>
                  </a:lnTo>
                  <a:lnTo>
                    <a:pt x="214" y="318"/>
                  </a:lnTo>
                  <a:lnTo>
                    <a:pt x="208" y="317"/>
                  </a:lnTo>
                  <a:lnTo>
                    <a:pt x="208" y="315"/>
                  </a:lnTo>
                  <a:lnTo>
                    <a:pt x="207" y="315"/>
                  </a:lnTo>
                  <a:lnTo>
                    <a:pt x="204" y="317"/>
                  </a:lnTo>
                  <a:lnTo>
                    <a:pt x="202" y="315"/>
                  </a:lnTo>
                  <a:lnTo>
                    <a:pt x="202" y="314"/>
                  </a:lnTo>
                  <a:lnTo>
                    <a:pt x="205" y="308"/>
                  </a:lnTo>
                  <a:lnTo>
                    <a:pt x="207" y="306"/>
                  </a:lnTo>
                  <a:lnTo>
                    <a:pt x="210" y="296"/>
                  </a:lnTo>
                  <a:lnTo>
                    <a:pt x="213" y="291"/>
                  </a:lnTo>
                  <a:lnTo>
                    <a:pt x="217" y="279"/>
                  </a:lnTo>
                  <a:lnTo>
                    <a:pt x="219" y="276"/>
                  </a:lnTo>
                  <a:lnTo>
                    <a:pt x="222" y="278"/>
                  </a:lnTo>
                  <a:lnTo>
                    <a:pt x="226" y="276"/>
                  </a:lnTo>
                  <a:lnTo>
                    <a:pt x="231" y="276"/>
                  </a:lnTo>
                  <a:lnTo>
                    <a:pt x="231" y="279"/>
                  </a:lnTo>
                  <a:lnTo>
                    <a:pt x="232" y="279"/>
                  </a:lnTo>
                  <a:lnTo>
                    <a:pt x="232" y="273"/>
                  </a:lnTo>
                  <a:lnTo>
                    <a:pt x="235" y="270"/>
                  </a:lnTo>
                  <a:lnTo>
                    <a:pt x="237" y="263"/>
                  </a:lnTo>
                  <a:lnTo>
                    <a:pt x="235" y="255"/>
                  </a:lnTo>
                  <a:lnTo>
                    <a:pt x="234" y="257"/>
                  </a:lnTo>
                  <a:lnTo>
                    <a:pt x="231" y="252"/>
                  </a:lnTo>
                  <a:lnTo>
                    <a:pt x="229" y="245"/>
                  </a:lnTo>
                  <a:lnTo>
                    <a:pt x="228" y="228"/>
                  </a:lnTo>
                  <a:lnTo>
                    <a:pt x="234" y="212"/>
                  </a:lnTo>
                  <a:lnTo>
                    <a:pt x="237" y="206"/>
                  </a:lnTo>
                  <a:lnTo>
                    <a:pt x="238" y="204"/>
                  </a:lnTo>
                  <a:lnTo>
                    <a:pt x="238" y="203"/>
                  </a:lnTo>
                  <a:lnTo>
                    <a:pt x="240" y="203"/>
                  </a:lnTo>
                  <a:lnTo>
                    <a:pt x="241" y="195"/>
                  </a:lnTo>
                  <a:lnTo>
                    <a:pt x="252" y="177"/>
                  </a:lnTo>
                  <a:lnTo>
                    <a:pt x="255" y="173"/>
                  </a:lnTo>
                  <a:lnTo>
                    <a:pt x="256" y="173"/>
                  </a:lnTo>
                  <a:lnTo>
                    <a:pt x="255" y="171"/>
                  </a:lnTo>
                  <a:lnTo>
                    <a:pt x="268" y="158"/>
                  </a:lnTo>
                  <a:lnTo>
                    <a:pt x="282" y="143"/>
                  </a:lnTo>
                  <a:lnTo>
                    <a:pt x="283" y="138"/>
                  </a:lnTo>
                  <a:lnTo>
                    <a:pt x="289" y="134"/>
                  </a:lnTo>
                  <a:lnTo>
                    <a:pt x="291" y="131"/>
                  </a:lnTo>
                  <a:lnTo>
                    <a:pt x="295" y="122"/>
                  </a:lnTo>
                  <a:lnTo>
                    <a:pt x="298" y="119"/>
                  </a:lnTo>
                  <a:lnTo>
                    <a:pt x="301" y="113"/>
                  </a:lnTo>
                  <a:lnTo>
                    <a:pt x="301" y="108"/>
                  </a:lnTo>
                  <a:lnTo>
                    <a:pt x="303" y="104"/>
                  </a:lnTo>
                  <a:lnTo>
                    <a:pt x="304" y="104"/>
                  </a:lnTo>
                  <a:lnTo>
                    <a:pt x="306" y="90"/>
                  </a:lnTo>
                  <a:lnTo>
                    <a:pt x="309" y="86"/>
                  </a:lnTo>
                  <a:lnTo>
                    <a:pt x="310" y="83"/>
                  </a:lnTo>
                  <a:lnTo>
                    <a:pt x="312" y="84"/>
                  </a:lnTo>
                  <a:lnTo>
                    <a:pt x="313" y="83"/>
                  </a:lnTo>
                  <a:lnTo>
                    <a:pt x="313" y="81"/>
                  </a:lnTo>
                  <a:lnTo>
                    <a:pt x="315" y="72"/>
                  </a:lnTo>
                  <a:lnTo>
                    <a:pt x="316" y="66"/>
                  </a:lnTo>
                  <a:lnTo>
                    <a:pt x="309" y="65"/>
                  </a:lnTo>
                  <a:lnTo>
                    <a:pt x="306" y="60"/>
                  </a:lnTo>
                  <a:lnTo>
                    <a:pt x="306" y="51"/>
                  </a:lnTo>
                  <a:lnTo>
                    <a:pt x="303" y="45"/>
                  </a:lnTo>
                  <a:lnTo>
                    <a:pt x="303" y="41"/>
                  </a:lnTo>
                  <a:lnTo>
                    <a:pt x="306" y="36"/>
                  </a:lnTo>
                  <a:lnTo>
                    <a:pt x="306" y="33"/>
                  </a:lnTo>
                  <a:lnTo>
                    <a:pt x="304" y="29"/>
                  </a:lnTo>
                  <a:lnTo>
                    <a:pt x="303" y="24"/>
                  </a:lnTo>
                  <a:lnTo>
                    <a:pt x="300" y="24"/>
                  </a:lnTo>
                  <a:lnTo>
                    <a:pt x="297" y="24"/>
                  </a:lnTo>
                  <a:lnTo>
                    <a:pt x="295" y="21"/>
                  </a:lnTo>
                  <a:lnTo>
                    <a:pt x="294" y="23"/>
                  </a:lnTo>
                  <a:lnTo>
                    <a:pt x="291" y="23"/>
                  </a:lnTo>
                  <a:lnTo>
                    <a:pt x="289" y="21"/>
                  </a:lnTo>
                  <a:lnTo>
                    <a:pt x="289" y="20"/>
                  </a:lnTo>
                  <a:lnTo>
                    <a:pt x="288" y="18"/>
                  </a:lnTo>
                  <a:lnTo>
                    <a:pt x="286" y="17"/>
                  </a:lnTo>
                  <a:lnTo>
                    <a:pt x="285" y="15"/>
                  </a:lnTo>
                  <a:lnTo>
                    <a:pt x="283" y="14"/>
                  </a:lnTo>
                  <a:lnTo>
                    <a:pt x="276" y="5"/>
                  </a:lnTo>
                  <a:lnTo>
                    <a:pt x="274" y="3"/>
                  </a:lnTo>
                  <a:lnTo>
                    <a:pt x="261" y="0"/>
                  </a:lnTo>
                  <a:lnTo>
                    <a:pt x="259" y="0"/>
                  </a:lnTo>
                  <a:lnTo>
                    <a:pt x="255" y="5"/>
                  </a:lnTo>
                  <a:lnTo>
                    <a:pt x="246" y="9"/>
                  </a:lnTo>
                  <a:lnTo>
                    <a:pt x="240" y="11"/>
                  </a:lnTo>
                  <a:lnTo>
                    <a:pt x="235" y="12"/>
                  </a:lnTo>
                  <a:lnTo>
                    <a:pt x="231" y="11"/>
                  </a:lnTo>
                  <a:lnTo>
                    <a:pt x="228" y="9"/>
                  </a:lnTo>
                  <a:lnTo>
                    <a:pt x="226" y="9"/>
                  </a:lnTo>
                  <a:lnTo>
                    <a:pt x="223" y="14"/>
                  </a:lnTo>
                  <a:lnTo>
                    <a:pt x="219" y="17"/>
                  </a:lnTo>
                  <a:lnTo>
                    <a:pt x="217" y="17"/>
                  </a:lnTo>
                  <a:lnTo>
                    <a:pt x="216" y="18"/>
                  </a:lnTo>
                  <a:lnTo>
                    <a:pt x="213" y="20"/>
                  </a:lnTo>
                  <a:lnTo>
                    <a:pt x="210" y="23"/>
                  </a:lnTo>
                  <a:lnTo>
                    <a:pt x="208" y="23"/>
                  </a:lnTo>
                  <a:lnTo>
                    <a:pt x="208" y="21"/>
                  </a:lnTo>
                  <a:lnTo>
                    <a:pt x="204" y="23"/>
                  </a:lnTo>
                  <a:lnTo>
                    <a:pt x="210" y="75"/>
                  </a:lnTo>
                  <a:lnTo>
                    <a:pt x="198" y="123"/>
                  </a:lnTo>
                  <a:lnTo>
                    <a:pt x="157" y="174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34" name="Freeform 60" descr="Papel seda azul"/>
            <p:cNvSpPr>
              <a:spLocks noChangeAspect="1"/>
            </p:cNvSpPr>
            <p:nvPr/>
          </p:nvSpPr>
          <p:spPr bwMode="auto">
            <a:xfrm>
              <a:off x="6342168" y="4561592"/>
              <a:ext cx="621275" cy="620969"/>
            </a:xfrm>
            <a:custGeom>
              <a:avLst/>
              <a:gdLst>
                <a:gd name="T0" fmla="*/ 65 w 398"/>
                <a:gd name="T1" fmla="*/ 915 h 367"/>
                <a:gd name="T2" fmla="*/ 409 w 398"/>
                <a:gd name="T3" fmla="*/ 808 h 367"/>
                <a:gd name="T4" fmla="*/ 740 w 398"/>
                <a:gd name="T5" fmla="*/ 699 h 367"/>
                <a:gd name="T6" fmla="*/ 932 w 398"/>
                <a:gd name="T7" fmla="*/ 674 h 367"/>
                <a:gd name="T8" fmla="*/ 1102 w 398"/>
                <a:gd name="T9" fmla="*/ 639 h 367"/>
                <a:gd name="T10" fmla="*/ 1531 w 398"/>
                <a:gd name="T11" fmla="*/ 547 h 367"/>
                <a:gd name="T12" fmla="*/ 1975 w 398"/>
                <a:gd name="T13" fmla="*/ 505 h 367"/>
                <a:gd name="T14" fmla="*/ 2284 w 398"/>
                <a:gd name="T15" fmla="*/ 473 h 367"/>
                <a:gd name="T16" fmla="*/ 2878 w 398"/>
                <a:gd name="T17" fmla="*/ 435 h 367"/>
                <a:gd name="T18" fmla="*/ 3077 w 398"/>
                <a:gd name="T19" fmla="*/ 420 h 367"/>
                <a:gd name="T20" fmla="*/ 3571 w 398"/>
                <a:gd name="T21" fmla="*/ 375 h 367"/>
                <a:gd name="T22" fmla="*/ 3959 w 398"/>
                <a:gd name="T23" fmla="*/ 345 h 367"/>
                <a:gd name="T24" fmla="*/ 4272 w 398"/>
                <a:gd name="T25" fmla="*/ 311 h 367"/>
                <a:gd name="T26" fmla="*/ 4500 w 398"/>
                <a:gd name="T27" fmla="*/ 267 h 367"/>
                <a:gd name="T28" fmla="*/ 4628 w 398"/>
                <a:gd name="T29" fmla="*/ 239 h 367"/>
                <a:gd name="T30" fmla="*/ 4881 w 398"/>
                <a:gd name="T31" fmla="*/ 152 h 367"/>
                <a:gd name="T32" fmla="*/ 4939 w 398"/>
                <a:gd name="T33" fmla="*/ 126 h 367"/>
                <a:gd name="T34" fmla="*/ 5156 w 398"/>
                <a:gd name="T35" fmla="*/ 122 h 367"/>
                <a:gd name="T36" fmla="*/ 5344 w 398"/>
                <a:gd name="T37" fmla="*/ 92 h 367"/>
                <a:gd name="T38" fmla="*/ 5543 w 398"/>
                <a:gd name="T39" fmla="*/ 76 h 367"/>
                <a:gd name="T40" fmla="*/ 5624 w 398"/>
                <a:gd name="T41" fmla="*/ 76 h 367"/>
                <a:gd name="T42" fmla="*/ 5873 w 398"/>
                <a:gd name="T43" fmla="*/ 76 h 367"/>
                <a:gd name="T44" fmla="*/ 5934 w 398"/>
                <a:gd name="T45" fmla="*/ 76 h 367"/>
                <a:gd name="T46" fmla="*/ 6223 w 398"/>
                <a:gd name="T47" fmla="*/ 0 h 367"/>
                <a:gd name="T48" fmla="*/ 6495 w 398"/>
                <a:gd name="T49" fmla="*/ 1 h 367"/>
                <a:gd name="T50" fmla="*/ 7036 w 398"/>
                <a:gd name="T51" fmla="*/ 30 h 367"/>
                <a:gd name="T52" fmla="*/ 7552 w 398"/>
                <a:gd name="T53" fmla="*/ 52 h 367"/>
                <a:gd name="T54" fmla="*/ 8075 w 398"/>
                <a:gd name="T55" fmla="*/ 92 h 367"/>
                <a:gd name="T56" fmla="*/ 7951 w 398"/>
                <a:gd name="T57" fmla="*/ 888 h 367"/>
                <a:gd name="T58" fmla="*/ 3888 w 398"/>
                <a:gd name="T59" fmla="*/ 2913 h 367"/>
                <a:gd name="T60" fmla="*/ 1102 w 398"/>
                <a:gd name="T61" fmla="*/ 1497 h 367"/>
                <a:gd name="T62" fmla="*/ 721 w 398"/>
                <a:gd name="T63" fmla="*/ 1498 h 367"/>
                <a:gd name="T64" fmla="*/ 459 w 398"/>
                <a:gd name="T65" fmla="*/ 1477 h 367"/>
                <a:gd name="T66" fmla="*/ 165 w 398"/>
                <a:gd name="T67" fmla="*/ 1053 h 367"/>
                <a:gd name="T68" fmla="*/ 0 w 398"/>
                <a:gd name="T69" fmla="*/ 975 h 3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8"/>
                <a:gd name="T106" fmla="*/ 0 h 367"/>
                <a:gd name="T107" fmla="*/ 398 w 398"/>
                <a:gd name="T108" fmla="*/ 367 h 3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8" h="367">
                  <a:moveTo>
                    <a:pt x="0" y="123"/>
                  </a:moveTo>
                  <a:lnTo>
                    <a:pt x="3" y="115"/>
                  </a:lnTo>
                  <a:lnTo>
                    <a:pt x="6" y="111"/>
                  </a:lnTo>
                  <a:lnTo>
                    <a:pt x="20" y="102"/>
                  </a:lnTo>
                  <a:lnTo>
                    <a:pt x="26" y="96"/>
                  </a:lnTo>
                  <a:lnTo>
                    <a:pt x="36" y="88"/>
                  </a:lnTo>
                  <a:lnTo>
                    <a:pt x="42" y="87"/>
                  </a:lnTo>
                  <a:lnTo>
                    <a:pt x="45" y="85"/>
                  </a:lnTo>
                  <a:lnTo>
                    <a:pt x="48" y="85"/>
                  </a:lnTo>
                  <a:lnTo>
                    <a:pt x="54" y="81"/>
                  </a:lnTo>
                  <a:lnTo>
                    <a:pt x="62" y="76"/>
                  </a:lnTo>
                  <a:lnTo>
                    <a:pt x="74" y="70"/>
                  </a:lnTo>
                  <a:lnTo>
                    <a:pt x="80" y="67"/>
                  </a:lnTo>
                  <a:lnTo>
                    <a:pt x="96" y="64"/>
                  </a:lnTo>
                  <a:lnTo>
                    <a:pt x="101" y="63"/>
                  </a:lnTo>
                  <a:lnTo>
                    <a:pt x="111" y="60"/>
                  </a:lnTo>
                  <a:lnTo>
                    <a:pt x="126" y="57"/>
                  </a:lnTo>
                  <a:lnTo>
                    <a:pt x="140" y="55"/>
                  </a:lnTo>
                  <a:lnTo>
                    <a:pt x="143" y="54"/>
                  </a:lnTo>
                  <a:lnTo>
                    <a:pt x="150" y="54"/>
                  </a:lnTo>
                  <a:lnTo>
                    <a:pt x="156" y="51"/>
                  </a:lnTo>
                  <a:lnTo>
                    <a:pt x="174" y="48"/>
                  </a:lnTo>
                  <a:lnTo>
                    <a:pt x="183" y="45"/>
                  </a:lnTo>
                  <a:lnTo>
                    <a:pt x="192" y="43"/>
                  </a:lnTo>
                  <a:lnTo>
                    <a:pt x="200" y="42"/>
                  </a:lnTo>
                  <a:lnTo>
                    <a:pt x="207" y="40"/>
                  </a:lnTo>
                  <a:lnTo>
                    <a:pt x="210" y="37"/>
                  </a:lnTo>
                  <a:lnTo>
                    <a:pt x="218" y="34"/>
                  </a:lnTo>
                  <a:lnTo>
                    <a:pt x="221" y="34"/>
                  </a:lnTo>
                  <a:lnTo>
                    <a:pt x="225" y="31"/>
                  </a:lnTo>
                  <a:lnTo>
                    <a:pt x="236" y="22"/>
                  </a:lnTo>
                  <a:lnTo>
                    <a:pt x="237" y="19"/>
                  </a:lnTo>
                  <a:lnTo>
                    <a:pt x="239" y="18"/>
                  </a:lnTo>
                  <a:lnTo>
                    <a:pt x="240" y="16"/>
                  </a:lnTo>
                  <a:lnTo>
                    <a:pt x="246" y="15"/>
                  </a:lnTo>
                  <a:lnTo>
                    <a:pt x="251" y="15"/>
                  </a:lnTo>
                  <a:lnTo>
                    <a:pt x="257" y="12"/>
                  </a:lnTo>
                  <a:lnTo>
                    <a:pt x="260" y="12"/>
                  </a:lnTo>
                  <a:lnTo>
                    <a:pt x="267" y="12"/>
                  </a:lnTo>
                  <a:lnTo>
                    <a:pt x="269" y="10"/>
                  </a:lnTo>
                  <a:lnTo>
                    <a:pt x="272" y="10"/>
                  </a:lnTo>
                  <a:lnTo>
                    <a:pt x="273" y="10"/>
                  </a:lnTo>
                  <a:lnTo>
                    <a:pt x="282" y="12"/>
                  </a:lnTo>
                  <a:lnTo>
                    <a:pt x="285" y="10"/>
                  </a:lnTo>
                  <a:lnTo>
                    <a:pt x="287" y="12"/>
                  </a:lnTo>
                  <a:lnTo>
                    <a:pt x="288" y="10"/>
                  </a:lnTo>
                  <a:lnTo>
                    <a:pt x="297" y="3"/>
                  </a:lnTo>
                  <a:lnTo>
                    <a:pt x="302" y="0"/>
                  </a:lnTo>
                  <a:lnTo>
                    <a:pt x="305" y="0"/>
                  </a:lnTo>
                  <a:lnTo>
                    <a:pt x="315" y="1"/>
                  </a:lnTo>
                  <a:lnTo>
                    <a:pt x="324" y="0"/>
                  </a:lnTo>
                  <a:lnTo>
                    <a:pt x="342" y="4"/>
                  </a:lnTo>
                  <a:lnTo>
                    <a:pt x="350" y="6"/>
                  </a:lnTo>
                  <a:lnTo>
                    <a:pt x="366" y="7"/>
                  </a:lnTo>
                  <a:lnTo>
                    <a:pt x="387" y="12"/>
                  </a:lnTo>
                  <a:lnTo>
                    <a:pt x="392" y="12"/>
                  </a:lnTo>
                  <a:lnTo>
                    <a:pt x="398" y="64"/>
                  </a:lnTo>
                  <a:lnTo>
                    <a:pt x="386" y="112"/>
                  </a:lnTo>
                  <a:lnTo>
                    <a:pt x="345" y="163"/>
                  </a:lnTo>
                  <a:lnTo>
                    <a:pt x="188" y="367"/>
                  </a:lnTo>
                  <a:lnTo>
                    <a:pt x="75" y="216"/>
                  </a:lnTo>
                  <a:lnTo>
                    <a:pt x="54" y="189"/>
                  </a:lnTo>
                  <a:lnTo>
                    <a:pt x="48" y="195"/>
                  </a:lnTo>
                  <a:lnTo>
                    <a:pt x="35" y="190"/>
                  </a:lnTo>
                  <a:lnTo>
                    <a:pt x="30" y="189"/>
                  </a:lnTo>
                  <a:lnTo>
                    <a:pt x="23" y="186"/>
                  </a:lnTo>
                  <a:lnTo>
                    <a:pt x="9" y="187"/>
                  </a:lnTo>
                  <a:lnTo>
                    <a:pt x="8" y="133"/>
                  </a:lnTo>
                  <a:lnTo>
                    <a:pt x="3" y="13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35" name="Freeform 61" descr="Papel seda azul"/>
            <p:cNvSpPr>
              <a:spLocks noChangeAspect="1"/>
            </p:cNvSpPr>
            <p:nvPr/>
          </p:nvSpPr>
          <p:spPr bwMode="auto">
            <a:xfrm>
              <a:off x="3416011" y="2538887"/>
              <a:ext cx="847732" cy="1375103"/>
            </a:xfrm>
            <a:custGeom>
              <a:avLst/>
              <a:gdLst>
                <a:gd name="T0" fmla="*/ 10370 w 544"/>
                <a:gd name="T1" fmla="*/ 2703 h 809"/>
                <a:gd name="T2" fmla="*/ 9572 w 544"/>
                <a:gd name="T3" fmla="*/ 3096 h 809"/>
                <a:gd name="T4" fmla="*/ 8533 w 544"/>
                <a:gd name="T5" fmla="*/ 3295 h 809"/>
                <a:gd name="T6" fmla="*/ 8475 w 544"/>
                <a:gd name="T7" fmla="*/ 3555 h 809"/>
                <a:gd name="T8" fmla="*/ 8671 w 544"/>
                <a:gd name="T9" fmla="*/ 3466 h 809"/>
                <a:gd name="T10" fmla="*/ 9154 w 544"/>
                <a:gd name="T11" fmla="*/ 3892 h 809"/>
                <a:gd name="T12" fmla="*/ 8560 w 544"/>
                <a:gd name="T13" fmla="*/ 4027 h 809"/>
                <a:gd name="T14" fmla="*/ 7996 w 544"/>
                <a:gd name="T15" fmla="*/ 4152 h 809"/>
                <a:gd name="T16" fmla="*/ 7644 w 544"/>
                <a:gd name="T17" fmla="*/ 4620 h 809"/>
                <a:gd name="T18" fmla="*/ 8109 w 544"/>
                <a:gd name="T19" fmla="*/ 4945 h 809"/>
                <a:gd name="T20" fmla="*/ 8358 w 544"/>
                <a:gd name="T21" fmla="*/ 5206 h 809"/>
                <a:gd name="T22" fmla="*/ 8951 w 544"/>
                <a:gd name="T23" fmla="*/ 5402 h 809"/>
                <a:gd name="T24" fmla="*/ 8985 w 544"/>
                <a:gd name="T25" fmla="*/ 5492 h 809"/>
                <a:gd name="T26" fmla="*/ 9382 w 544"/>
                <a:gd name="T27" fmla="*/ 5722 h 809"/>
                <a:gd name="T28" fmla="*/ 10021 w 544"/>
                <a:gd name="T29" fmla="*/ 5829 h 809"/>
                <a:gd name="T30" fmla="*/ 9529 w 544"/>
                <a:gd name="T31" fmla="*/ 5909 h 809"/>
                <a:gd name="T32" fmla="*/ 8413 w 544"/>
                <a:gd name="T33" fmla="*/ 5970 h 809"/>
                <a:gd name="T34" fmla="*/ 8560 w 544"/>
                <a:gd name="T35" fmla="*/ 6273 h 809"/>
                <a:gd name="T36" fmla="*/ 8496 w 544"/>
                <a:gd name="T37" fmla="*/ 6506 h 809"/>
                <a:gd name="T38" fmla="*/ 8496 w 544"/>
                <a:gd name="T39" fmla="*/ 6720 h 809"/>
                <a:gd name="T40" fmla="*/ 8297 w 544"/>
                <a:gd name="T41" fmla="*/ 6669 h 809"/>
                <a:gd name="T42" fmla="*/ 7890 w 544"/>
                <a:gd name="T43" fmla="*/ 6701 h 809"/>
                <a:gd name="T44" fmla="*/ 7138 w 544"/>
                <a:gd name="T45" fmla="*/ 6367 h 809"/>
                <a:gd name="T46" fmla="*/ 6593 w 544"/>
                <a:gd name="T47" fmla="*/ 6440 h 809"/>
                <a:gd name="T48" fmla="*/ 6313 w 544"/>
                <a:gd name="T49" fmla="*/ 6349 h 809"/>
                <a:gd name="T50" fmla="*/ 6254 w 544"/>
                <a:gd name="T51" fmla="*/ 6245 h 809"/>
                <a:gd name="T52" fmla="*/ 6003 w 544"/>
                <a:gd name="T53" fmla="*/ 6267 h 809"/>
                <a:gd name="T54" fmla="*/ 5582 w 544"/>
                <a:gd name="T55" fmla="*/ 6150 h 809"/>
                <a:gd name="T56" fmla="*/ 4891 w 544"/>
                <a:gd name="T57" fmla="*/ 6072 h 809"/>
                <a:gd name="T58" fmla="*/ 3392 w 544"/>
                <a:gd name="T59" fmla="*/ 6072 h 809"/>
                <a:gd name="T60" fmla="*/ 3083 w 544"/>
                <a:gd name="T61" fmla="*/ 6326 h 809"/>
                <a:gd name="T62" fmla="*/ 2609 w 544"/>
                <a:gd name="T63" fmla="*/ 6472 h 809"/>
                <a:gd name="T64" fmla="*/ 1793 w 544"/>
                <a:gd name="T65" fmla="*/ 6458 h 809"/>
                <a:gd name="T66" fmla="*/ 1364 w 544"/>
                <a:gd name="T67" fmla="*/ 6164 h 809"/>
                <a:gd name="T68" fmla="*/ 946 w 544"/>
                <a:gd name="T69" fmla="*/ 5947 h 809"/>
                <a:gd name="T70" fmla="*/ 1033 w 544"/>
                <a:gd name="T71" fmla="*/ 5782 h 809"/>
                <a:gd name="T72" fmla="*/ 1083 w 544"/>
                <a:gd name="T73" fmla="*/ 5622 h 809"/>
                <a:gd name="T74" fmla="*/ 1243 w 544"/>
                <a:gd name="T75" fmla="*/ 5339 h 809"/>
                <a:gd name="T76" fmla="*/ 1408 w 544"/>
                <a:gd name="T77" fmla="*/ 5042 h 809"/>
                <a:gd name="T78" fmla="*/ 1161 w 544"/>
                <a:gd name="T79" fmla="*/ 4302 h 809"/>
                <a:gd name="T80" fmla="*/ 125 w 544"/>
                <a:gd name="T81" fmla="*/ 2949 h 809"/>
                <a:gd name="T82" fmla="*/ 2949 w 544"/>
                <a:gd name="T83" fmla="*/ 775 h 809"/>
                <a:gd name="T84" fmla="*/ 4500 w 544"/>
                <a:gd name="T85" fmla="*/ 0 h 809"/>
                <a:gd name="T86" fmla="*/ 5393 w 544"/>
                <a:gd name="T87" fmla="*/ 90 h 809"/>
                <a:gd name="T88" fmla="*/ 6854 w 544"/>
                <a:gd name="T89" fmla="*/ 169 h 809"/>
                <a:gd name="T90" fmla="*/ 7564 w 544"/>
                <a:gd name="T91" fmla="*/ 478 h 809"/>
                <a:gd name="T92" fmla="*/ 8560 w 544"/>
                <a:gd name="T93" fmla="*/ 828 h 809"/>
                <a:gd name="T94" fmla="*/ 9771 w 544"/>
                <a:gd name="T95" fmla="*/ 1752 h 809"/>
                <a:gd name="T96" fmla="*/ 10678 w 544"/>
                <a:gd name="T97" fmla="*/ 2379 h 8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4"/>
                <a:gd name="T148" fmla="*/ 0 h 809"/>
                <a:gd name="T149" fmla="*/ 544 w 544"/>
                <a:gd name="T150" fmla="*/ 809 h 8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4" h="809">
                  <a:moveTo>
                    <a:pt x="544" y="309"/>
                  </a:moveTo>
                  <a:lnTo>
                    <a:pt x="534" y="321"/>
                  </a:lnTo>
                  <a:lnTo>
                    <a:pt x="526" y="333"/>
                  </a:lnTo>
                  <a:lnTo>
                    <a:pt x="513" y="324"/>
                  </a:lnTo>
                  <a:lnTo>
                    <a:pt x="504" y="315"/>
                  </a:lnTo>
                  <a:lnTo>
                    <a:pt x="483" y="323"/>
                  </a:lnTo>
                  <a:lnTo>
                    <a:pt x="476" y="353"/>
                  </a:lnTo>
                  <a:lnTo>
                    <a:pt x="473" y="371"/>
                  </a:lnTo>
                  <a:lnTo>
                    <a:pt x="452" y="378"/>
                  </a:lnTo>
                  <a:lnTo>
                    <a:pt x="434" y="380"/>
                  </a:lnTo>
                  <a:lnTo>
                    <a:pt x="429" y="383"/>
                  </a:lnTo>
                  <a:lnTo>
                    <a:pt x="422" y="395"/>
                  </a:lnTo>
                  <a:lnTo>
                    <a:pt x="411" y="399"/>
                  </a:lnTo>
                  <a:lnTo>
                    <a:pt x="410" y="405"/>
                  </a:lnTo>
                  <a:lnTo>
                    <a:pt x="411" y="428"/>
                  </a:lnTo>
                  <a:lnTo>
                    <a:pt x="419" y="426"/>
                  </a:lnTo>
                  <a:lnTo>
                    <a:pt x="423" y="429"/>
                  </a:lnTo>
                  <a:lnTo>
                    <a:pt x="428" y="425"/>
                  </a:lnTo>
                  <a:lnTo>
                    <a:pt x="428" y="416"/>
                  </a:lnTo>
                  <a:lnTo>
                    <a:pt x="429" y="416"/>
                  </a:lnTo>
                  <a:lnTo>
                    <a:pt x="441" y="422"/>
                  </a:lnTo>
                  <a:lnTo>
                    <a:pt x="446" y="420"/>
                  </a:lnTo>
                  <a:lnTo>
                    <a:pt x="452" y="425"/>
                  </a:lnTo>
                  <a:lnTo>
                    <a:pt x="453" y="467"/>
                  </a:lnTo>
                  <a:lnTo>
                    <a:pt x="447" y="470"/>
                  </a:lnTo>
                  <a:lnTo>
                    <a:pt x="441" y="488"/>
                  </a:lnTo>
                  <a:lnTo>
                    <a:pt x="434" y="491"/>
                  </a:lnTo>
                  <a:lnTo>
                    <a:pt x="423" y="483"/>
                  </a:lnTo>
                  <a:lnTo>
                    <a:pt x="416" y="485"/>
                  </a:lnTo>
                  <a:lnTo>
                    <a:pt x="413" y="488"/>
                  </a:lnTo>
                  <a:lnTo>
                    <a:pt x="407" y="492"/>
                  </a:lnTo>
                  <a:lnTo>
                    <a:pt x="396" y="498"/>
                  </a:lnTo>
                  <a:lnTo>
                    <a:pt x="375" y="522"/>
                  </a:lnTo>
                  <a:lnTo>
                    <a:pt x="365" y="530"/>
                  </a:lnTo>
                  <a:lnTo>
                    <a:pt x="371" y="545"/>
                  </a:lnTo>
                  <a:lnTo>
                    <a:pt x="378" y="554"/>
                  </a:lnTo>
                  <a:lnTo>
                    <a:pt x="380" y="563"/>
                  </a:lnTo>
                  <a:lnTo>
                    <a:pt x="398" y="567"/>
                  </a:lnTo>
                  <a:lnTo>
                    <a:pt x="404" y="585"/>
                  </a:lnTo>
                  <a:lnTo>
                    <a:pt x="401" y="593"/>
                  </a:lnTo>
                  <a:lnTo>
                    <a:pt x="410" y="596"/>
                  </a:lnTo>
                  <a:lnTo>
                    <a:pt x="404" y="618"/>
                  </a:lnTo>
                  <a:lnTo>
                    <a:pt x="405" y="620"/>
                  </a:lnTo>
                  <a:lnTo>
                    <a:pt x="413" y="624"/>
                  </a:lnTo>
                  <a:lnTo>
                    <a:pt x="413" y="627"/>
                  </a:lnTo>
                  <a:lnTo>
                    <a:pt x="426" y="642"/>
                  </a:lnTo>
                  <a:lnTo>
                    <a:pt x="440" y="651"/>
                  </a:lnTo>
                  <a:lnTo>
                    <a:pt x="443" y="648"/>
                  </a:lnTo>
                  <a:lnTo>
                    <a:pt x="447" y="650"/>
                  </a:lnTo>
                  <a:lnTo>
                    <a:pt x="453" y="657"/>
                  </a:lnTo>
                  <a:lnTo>
                    <a:pt x="455" y="660"/>
                  </a:lnTo>
                  <a:lnTo>
                    <a:pt x="444" y="659"/>
                  </a:lnTo>
                  <a:lnTo>
                    <a:pt x="441" y="666"/>
                  </a:lnTo>
                  <a:lnTo>
                    <a:pt x="446" y="669"/>
                  </a:lnTo>
                  <a:lnTo>
                    <a:pt x="465" y="678"/>
                  </a:lnTo>
                  <a:lnTo>
                    <a:pt x="464" y="686"/>
                  </a:lnTo>
                  <a:lnTo>
                    <a:pt x="483" y="690"/>
                  </a:lnTo>
                  <a:lnTo>
                    <a:pt x="488" y="689"/>
                  </a:lnTo>
                  <a:lnTo>
                    <a:pt x="497" y="695"/>
                  </a:lnTo>
                  <a:lnTo>
                    <a:pt x="495" y="699"/>
                  </a:lnTo>
                  <a:lnTo>
                    <a:pt x="491" y="705"/>
                  </a:lnTo>
                  <a:lnTo>
                    <a:pt x="479" y="708"/>
                  </a:lnTo>
                  <a:lnTo>
                    <a:pt x="473" y="707"/>
                  </a:lnTo>
                  <a:lnTo>
                    <a:pt x="471" y="708"/>
                  </a:lnTo>
                  <a:lnTo>
                    <a:pt x="452" y="705"/>
                  </a:lnTo>
                  <a:lnTo>
                    <a:pt x="441" y="699"/>
                  </a:lnTo>
                  <a:lnTo>
                    <a:pt x="422" y="708"/>
                  </a:lnTo>
                  <a:lnTo>
                    <a:pt x="416" y="716"/>
                  </a:lnTo>
                  <a:lnTo>
                    <a:pt x="414" y="726"/>
                  </a:lnTo>
                  <a:lnTo>
                    <a:pt x="414" y="738"/>
                  </a:lnTo>
                  <a:lnTo>
                    <a:pt x="423" y="743"/>
                  </a:lnTo>
                  <a:lnTo>
                    <a:pt x="423" y="753"/>
                  </a:lnTo>
                  <a:lnTo>
                    <a:pt x="419" y="758"/>
                  </a:lnTo>
                  <a:lnTo>
                    <a:pt x="416" y="762"/>
                  </a:lnTo>
                  <a:lnTo>
                    <a:pt x="416" y="767"/>
                  </a:lnTo>
                  <a:lnTo>
                    <a:pt x="420" y="780"/>
                  </a:lnTo>
                  <a:lnTo>
                    <a:pt x="420" y="785"/>
                  </a:lnTo>
                  <a:lnTo>
                    <a:pt x="422" y="791"/>
                  </a:lnTo>
                  <a:lnTo>
                    <a:pt x="423" y="795"/>
                  </a:lnTo>
                  <a:lnTo>
                    <a:pt x="420" y="806"/>
                  </a:lnTo>
                  <a:lnTo>
                    <a:pt x="416" y="809"/>
                  </a:lnTo>
                  <a:lnTo>
                    <a:pt x="414" y="807"/>
                  </a:lnTo>
                  <a:lnTo>
                    <a:pt x="413" y="804"/>
                  </a:lnTo>
                  <a:lnTo>
                    <a:pt x="410" y="801"/>
                  </a:lnTo>
                  <a:lnTo>
                    <a:pt x="407" y="798"/>
                  </a:lnTo>
                  <a:lnTo>
                    <a:pt x="402" y="801"/>
                  </a:lnTo>
                  <a:lnTo>
                    <a:pt x="399" y="806"/>
                  </a:lnTo>
                  <a:lnTo>
                    <a:pt x="390" y="804"/>
                  </a:lnTo>
                  <a:lnTo>
                    <a:pt x="378" y="797"/>
                  </a:lnTo>
                  <a:lnTo>
                    <a:pt x="365" y="777"/>
                  </a:lnTo>
                  <a:lnTo>
                    <a:pt x="356" y="764"/>
                  </a:lnTo>
                  <a:lnTo>
                    <a:pt x="353" y="764"/>
                  </a:lnTo>
                  <a:lnTo>
                    <a:pt x="350" y="765"/>
                  </a:lnTo>
                  <a:lnTo>
                    <a:pt x="335" y="767"/>
                  </a:lnTo>
                  <a:lnTo>
                    <a:pt x="330" y="768"/>
                  </a:lnTo>
                  <a:lnTo>
                    <a:pt x="326" y="773"/>
                  </a:lnTo>
                  <a:lnTo>
                    <a:pt x="320" y="770"/>
                  </a:lnTo>
                  <a:lnTo>
                    <a:pt x="317" y="770"/>
                  </a:lnTo>
                  <a:lnTo>
                    <a:pt x="314" y="767"/>
                  </a:lnTo>
                  <a:lnTo>
                    <a:pt x="312" y="762"/>
                  </a:lnTo>
                  <a:lnTo>
                    <a:pt x="312" y="758"/>
                  </a:lnTo>
                  <a:lnTo>
                    <a:pt x="311" y="755"/>
                  </a:lnTo>
                  <a:lnTo>
                    <a:pt x="311" y="752"/>
                  </a:lnTo>
                  <a:lnTo>
                    <a:pt x="309" y="750"/>
                  </a:lnTo>
                  <a:lnTo>
                    <a:pt x="305" y="752"/>
                  </a:lnTo>
                  <a:lnTo>
                    <a:pt x="300" y="753"/>
                  </a:lnTo>
                  <a:lnTo>
                    <a:pt x="299" y="753"/>
                  </a:lnTo>
                  <a:lnTo>
                    <a:pt x="297" y="752"/>
                  </a:lnTo>
                  <a:lnTo>
                    <a:pt x="294" y="746"/>
                  </a:lnTo>
                  <a:lnTo>
                    <a:pt x="293" y="741"/>
                  </a:lnTo>
                  <a:lnTo>
                    <a:pt x="285" y="738"/>
                  </a:lnTo>
                  <a:lnTo>
                    <a:pt x="276" y="738"/>
                  </a:lnTo>
                  <a:lnTo>
                    <a:pt x="263" y="731"/>
                  </a:lnTo>
                  <a:lnTo>
                    <a:pt x="255" y="732"/>
                  </a:lnTo>
                  <a:lnTo>
                    <a:pt x="251" y="729"/>
                  </a:lnTo>
                  <a:lnTo>
                    <a:pt x="242" y="728"/>
                  </a:lnTo>
                  <a:lnTo>
                    <a:pt x="233" y="725"/>
                  </a:lnTo>
                  <a:lnTo>
                    <a:pt x="212" y="720"/>
                  </a:lnTo>
                  <a:lnTo>
                    <a:pt x="176" y="726"/>
                  </a:lnTo>
                  <a:lnTo>
                    <a:pt x="168" y="728"/>
                  </a:lnTo>
                  <a:lnTo>
                    <a:pt x="162" y="731"/>
                  </a:lnTo>
                  <a:lnTo>
                    <a:pt x="156" y="743"/>
                  </a:lnTo>
                  <a:lnTo>
                    <a:pt x="156" y="749"/>
                  </a:lnTo>
                  <a:lnTo>
                    <a:pt x="152" y="759"/>
                  </a:lnTo>
                  <a:lnTo>
                    <a:pt x="146" y="773"/>
                  </a:lnTo>
                  <a:lnTo>
                    <a:pt x="138" y="783"/>
                  </a:lnTo>
                  <a:lnTo>
                    <a:pt x="135" y="777"/>
                  </a:lnTo>
                  <a:lnTo>
                    <a:pt x="129" y="776"/>
                  </a:lnTo>
                  <a:lnTo>
                    <a:pt x="119" y="771"/>
                  </a:lnTo>
                  <a:lnTo>
                    <a:pt x="110" y="773"/>
                  </a:lnTo>
                  <a:lnTo>
                    <a:pt x="92" y="774"/>
                  </a:lnTo>
                  <a:lnTo>
                    <a:pt x="89" y="774"/>
                  </a:lnTo>
                  <a:lnTo>
                    <a:pt x="87" y="771"/>
                  </a:lnTo>
                  <a:lnTo>
                    <a:pt x="78" y="762"/>
                  </a:lnTo>
                  <a:lnTo>
                    <a:pt x="72" y="746"/>
                  </a:lnTo>
                  <a:lnTo>
                    <a:pt x="68" y="740"/>
                  </a:lnTo>
                  <a:lnTo>
                    <a:pt x="65" y="732"/>
                  </a:lnTo>
                  <a:lnTo>
                    <a:pt x="57" y="728"/>
                  </a:lnTo>
                  <a:lnTo>
                    <a:pt x="51" y="717"/>
                  </a:lnTo>
                  <a:lnTo>
                    <a:pt x="47" y="713"/>
                  </a:lnTo>
                  <a:lnTo>
                    <a:pt x="45" y="710"/>
                  </a:lnTo>
                  <a:lnTo>
                    <a:pt x="45" y="704"/>
                  </a:lnTo>
                  <a:lnTo>
                    <a:pt x="47" y="699"/>
                  </a:lnTo>
                  <a:lnTo>
                    <a:pt x="51" y="693"/>
                  </a:lnTo>
                  <a:lnTo>
                    <a:pt x="60" y="693"/>
                  </a:lnTo>
                  <a:lnTo>
                    <a:pt x="62" y="693"/>
                  </a:lnTo>
                  <a:lnTo>
                    <a:pt x="62" y="687"/>
                  </a:lnTo>
                  <a:lnTo>
                    <a:pt x="54" y="674"/>
                  </a:lnTo>
                  <a:lnTo>
                    <a:pt x="53" y="672"/>
                  </a:lnTo>
                  <a:lnTo>
                    <a:pt x="51" y="669"/>
                  </a:lnTo>
                  <a:lnTo>
                    <a:pt x="51" y="665"/>
                  </a:lnTo>
                  <a:lnTo>
                    <a:pt x="62" y="641"/>
                  </a:lnTo>
                  <a:lnTo>
                    <a:pt x="66" y="633"/>
                  </a:lnTo>
                  <a:lnTo>
                    <a:pt x="71" y="624"/>
                  </a:lnTo>
                  <a:lnTo>
                    <a:pt x="69" y="615"/>
                  </a:lnTo>
                  <a:lnTo>
                    <a:pt x="69" y="605"/>
                  </a:lnTo>
                  <a:lnTo>
                    <a:pt x="68" y="582"/>
                  </a:lnTo>
                  <a:lnTo>
                    <a:pt x="77" y="558"/>
                  </a:lnTo>
                  <a:lnTo>
                    <a:pt x="78" y="548"/>
                  </a:lnTo>
                  <a:lnTo>
                    <a:pt x="57" y="516"/>
                  </a:lnTo>
                  <a:lnTo>
                    <a:pt x="51" y="504"/>
                  </a:lnTo>
                  <a:lnTo>
                    <a:pt x="39" y="495"/>
                  </a:lnTo>
                  <a:lnTo>
                    <a:pt x="35" y="476"/>
                  </a:lnTo>
                  <a:lnTo>
                    <a:pt x="6" y="354"/>
                  </a:lnTo>
                  <a:lnTo>
                    <a:pt x="0" y="320"/>
                  </a:lnTo>
                  <a:lnTo>
                    <a:pt x="111" y="135"/>
                  </a:lnTo>
                  <a:lnTo>
                    <a:pt x="119" y="122"/>
                  </a:lnTo>
                  <a:lnTo>
                    <a:pt x="146" y="93"/>
                  </a:lnTo>
                  <a:lnTo>
                    <a:pt x="164" y="42"/>
                  </a:lnTo>
                  <a:lnTo>
                    <a:pt x="185" y="20"/>
                  </a:lnTo>
                  <a:lnTo>
                    <a:pt x="194" y="20"/>
                  </a:lnTo>
                  <a:lnTo>
                    <a:pt x="222" y="0"/>
                  </a:lnTo>
                  <a:lnTo>
                    <a:pt x="258" y="15"/>
                  </a:lnTo>
                  <a:lnTo>
                    <a:pt x="260" y="12"/>
                  </a:lnTo>
                  <a:lnTo>
                    <a:pt x="266" y="14"/>
                  </a:lnTo>
                  <a:lnTo>
                    <a:pt x="267" y="11"/>
                  </a:lnTo>
                  <a:lnTo>
                    <a:pt x="297" y="17"/>
                  </a:lnTo>
                  <a:lnTo>
                    <a:pt x="326" y="17"/>
                  </a:lnTo>
                  <a:lnTo>
                    <a:pt x="326" y="20"/>
                  </a:lnTo>
                  <a:lnTo>
                    <a:pt x="339" y="21"/>
                  </a:lnTo>
                  <a:lnTo>
                    <a:pt x="356" y="41"/>
                  </a:lnTo>
                  <a:lnTo>
                    <a:pt x="360" y="41"/>
                  </a:lnTo>
                  <a:lnTo>
                    <a:pt x="363" y="56"/>
                  </a:lnTo>
                  <a:lnTo>
                    <a:pt x="374" y="57"/>
                  </a:lnTo>
                  <a:lnTo>
                    <a:pt x="377" y="63"/>
                  </a:lnTo>
                  <a:lnTo>
                    <a:pt x="389" y="66"/>
                  </a:lnTo>
                  <a:lnTo>
                    <a:pt x="395" y="78"/>
                  </a:lnTo>
                  <a:lnTo>
                    <a:pt x="423" y="99"/>
                  </a:lnTo>
                  <a:lnTo>
                    <a:pt x="426" y="110"/>
                  </a:lnTo>
                  <a:lnTo>
                    <a:pt x="440" y="122"/>
                  </a:lnTo>
                  <a:lnTo>
                    <a:pt x="447" y="152"/>
                  </a:lnTo>
                  <a:lnTo>
                    <a:pt x="483" y="210"/>
                  </a:lnTo>
                  <a:lnTo>
                    <a:pt x="480" y="213"/>
                  </a:lnTo>
                  <a:lnTo>
                    <a:pt x="492" y="249"/>
                  </a:lnTo>
                  <a:lnTo>
                    <a:pt x="500" y="257"/>
                  </a:lnTo>
                  <a:lnTo>
                    <a:pt x="528" y="285"/>
                  </a:lnTo>
                  <a:lnTo>
                    <a:pt x="544" y="309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36" name="Freeform 63" descr="Papel seda azul"/>
            <p:cNvSpPr>
              <a:spLocks noChangeAspect="1"/>
            </p:cNvSpPr>
            <p:nvPr/>
          </p:nvSpPr>
          <p:spPr bwMode="auto">
            <a:xfrm>
              <a:off x="2987996" y="4377964"/>
              <a:ext cx="968667" cy="958787"/>
            </a:xfrm>
            <a:custGeom>
              <a:avLst/>
              <a:gdLst>
                <a:gd name="T0" fmla="*/ 492 w 621"/>
                <a:gd name="T1" fmla="*/ 3341 h 564"/>
                <a:gd name="T2" fmla="*/ 1167 w 621"/>
                <a:gd name="T3" fmla="*/ 3772 h 564"/>
                <a:gd name="T4" fmla="*/ 1535 w 621"/>
                <a:gd name="T5" fmla="*/ 3914 h 564"/>
                <a:gd name="T6" fmla="*/ 1726 w 621"/>
                <a:gd name="T7" fmla="*/ 4024 h 564"/>
                <a:gd name="T8" fmla="*/ 1802 w 621"/>
                <a:gd name="T9" fmla="*/ 4109 h 564"/>
                <a:gd name="T10" fmla="*/ 2138 w 621"/>
                <a:gd name="T11" fmla="*/ 4277 h 564"/>
                <a:gd name="T12" fmla="*/ 2331 w 621"/>
                <a:gd name="T13" fmla="*/ 4277 h 564"/>
                <a:gd name="T14" fmla="*/ 2468 w 621"/>
                <a:gd name="T15" fmla="*/ 4370 h 564"/>
                <a:gd name="T16" fmla="*/ 2698 w 621"/>
                <a:gd name="T17" fmla="*/ 4384 h 564"/>
                <a:gd name="T18" fmla="*/ 2894 w 621"/>
                <a:gd name="T19" fmla="*/ 4444 h 564"/>
                <a:gd name="T20" fmla="*/ 3635 w 621"/>
                <a:gd name="T21" fmla="*/ 4332 h 564"/>
                <a:gd name="T22" fmla="*/ 4071 w 621"/>
                <a:gd name="T23" fmla="*/ 4332 h 564"/>
                <a:gd name="T24" fmla="*/ 4431 w 621"/>
                <a:gd name="T25" fmla="*/ 4327 h 564"/>
                <a:gd name="T26" fmla="*/ 5030 w 621"/>
                <a:gd name="T27" fmla="*/ 4132 h 564"/>
                <a:gd name="T28" fmla="*/ 5947 w 621"/>
                <a:gd name="T29" fmla="*/ 4155 h 564"/>
                <a:gd name="T30" fmla="*/ 6361 w 621"/>
                <a:gd name="T31" fmla="*/ 4048 h 564"/>
                <a:gd name="T32" fmla="*/ 6740 w 621"/>
                <a:gd name="T33" fmla="*/ 4429 h 564"/>
                <a:gd name="T34" fmla="*/ 7133 w 621"/>
                <a:gd name="T35" fmla="*/ 4698 h 564"/>
                <a:gd name="T36" fmla="*/ 7820 w 621"/>
                <a:gd name="T37" fmla="*/ 4647 h 564"/>
                <a:gd name="T38" fmla="*/ 8901 w 621"/>
                <a:gd name="T39" fmla="*/ 4370 h 564"/>
                <a:gd name="T40" fmla="*/ 9319 w 621"/>
                <a:gd name="T41" fmla="*/ 4302 h 564"/>
                <a:gd name="T42" fmla="*/ 9580 w 621"/>
                <a:gd name="T43" fmla="*/ 4098 h 564"/>
                <a:gd name="T44" fmla="*/ 9096 w 621"/>
                <a:gd name="T45" fmla="*/ 4081 h 564"/>
                <a:gd name="T46" fmla="*/ 8951 w 621"/>
                <a:gd name="T47" fmla="*/ 3809 h 564"/>
                <a:gd name="T48" fmla="*/ 8819 w 621"/>
                <a:gd name="T49" fmla="*/ 3498 h 564"/>
                <a:gd name="T50" fmla="*/ 8166 w 621"/>
                <a:gd name="T51" fmla="*/ 3395 h 564"/>
                <a:gd name="T52" fmla="*/ 8555 w 621"/>
                <a:gd name="T53" fmla="*/ 3227 h 564"/>
                <a:gd name="T54" fmla="*/ 8758 w 621"/>
                <a:gd name="T55" fmla="*/ 3247 h 564"/>
                <a:gd name="T56" fmla="*/ 9270 w 621"/>
                <a:gd name="T57" fmla="*/ 3130 h 564"/>
                <a:gd name="T58" fmla="*/ 9926 w 621"/>
                <a:gd name="T59" fmla="*/ 3049 h 564"/>
                <a:gd name="T60" fmla="*/ 11268 w 621"/>
                <a:gd name="T61" fmla="*/ 2794 h 564"/>
                <a:gd name="T62" fmla="*/ 11416 w 621"/>
                <a:gd name="T63" fmla="*/ 2230 h 564"/>
                <a:gd name="T64" fmla="*/ 11967 w 621"/>
                <a:gd name="T65" fmla="*/ 1871 h 564"/>
                <a:gd name="T66" fmla="*/ 12293 w 621"/>
                <a:gd name="T67" fmla="*/ 1447 h 564"/>
                <a:gd name="T68" fmla="*/ 12504 w 621"/>
                <a:gd name="T69" fmla="*/ 1141 h 564"/>
                <a:gd name="T70" fmla="*/ 11479 w 621"/>
                <a:gd name="T71" fmla="*/ 990 h 564"/>
                <a:gd name="T72" fmla="*/ 9950 w 621"/>
                <a:gd name="T73" fmla="*/ 1403 h 564"/>
                <a:gd name="T74" fmla="*/ 8862 w 621"/>
                <a:gd name="T75" fmla="*/ 1521 h 564"/>
                <a:gd name="T76" fmla="*/ 9016 w 621"/>
                <a:gd name="T77" fmla="*/ 1738 h 564"/>
                <a:gd name="T78" fmla="*/ 7881 w 621"/>
                <a:gd name="T79" fmla="*/ 1928 h 564"/>
                <a:gd name="T80" fmla="*/ 6207 w 621"/>
                <a:gd name="T81" fmla="*/ 2002 h 564"/>
                <a:gd name="T82" fmla="*/ 5770 w 621"/>
                <a:gd name="T83" fmla="*/ 1626 h 564"/>
                <a:gd name="T84" fmla="*/ 6144 w 621"/>
                <a:gd name="T85" fmla="*/ 1466 h 564"/>
                <a:gd name="T86" fmla="*/ 6285 w 621"/>
                <a:gd name="T87" fmla="*/ 1193 h 564"/>
                <a:gd name="T88" fmla="*/ 7256 w 621"/>
                <a:gd name="T89" fmla="*/ 1039 h 564"/>
                <a:gd name="T90" fmla="*/ 7496 w 621"/>
                <a:gd name="T91" fmla="*/ 466 h 564"/>
                <a:gd name="T92" fmla="*/ 6683 w 621"/>
                <a:gd name="T93" fmla="*/ 703 h 564"/>
                <a:gd name="T94" fmla="*/ 6314 w 621"/>
                <a:gd name="T95" fmla="*/ 317 h 564"/>
                <a:gd name="T96" fmla="*/ 5715 w 621"/>
                <a:gd name="T97" fmla="*/ 543 h 564"/>
                <a:gd name="T98" fmla="*/ 5770 w 621"/>
                <a:gd name="T99" fmla="*/ 221 h 564"/>
                <a:gd name="T100" fmla="*/ 4473 w 621"/>
                <a:gd name="T101" fmla="*/ 397 h 564"/>
                <a:gd name="T102" fmla="*/ 5159 w 621"/>
                <a:gd name="T103" fmla="*/ 1851 h 564"/>
                <a:gd name="T104" fmla="*/ 4384 w 621"/>
                <a:gd name="T105" fmla="*/ 2353 h 564"/>
                <a:gd name="T106" fmla="*/ 3263 w 621"/>
                <a:gd name="T107" fmla="*/ 2245 h 564"/>
                <a:gd name="T108" fmla="*/ 1925 w 621"/>
                <a:gd name="T109" fmla="*/ 2204 h 564"/>
                <a:gd name="T110" fmla="*/ 1235 w 621"/>
                <a:gd name="T111" fmla="*/ 2515 h 564"/>
                <a:gd name="T112" fmla="*/ 851 w 621"/>
                <a:gd name="T113" fmla="*/ 2704 h 564"/>
                <a:gd name="T114" fmla="*/ 492 w 621"/>
                <a:gd name="T115" fmla="*/ 2723 h 564"/>
                <a:gd name="T116" fmla="*/ 125 w 621"/>
                <a:gd name="T117" fmla="*/ 2777 h 5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21"/>
                <a:gd name="T178" fmla="*/ 0 h 564"/>
                <a:gd name="T179" fmla="*/ 621 w 621"/>
                <a:gd name="T180" fmla="*/ 564 h 5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21" h="564">
                  <a:moveTo>
                    <a:pt x="0" y="339"/>
                  </a:moveTo>
                  <a:lnTo>
                    <a:pt x="3" y="350"/>
                  </a:lnTo>
                  <a:lnTo>
                    <a:pt x="7" y="354"/>
                  </a:lnTo>
                  <a:lnTo>
                    <a:pt x="13" y="362"/>
                  </a:lnTo>
                  <a:lnTo>
                    <a:pt x="15" y="365"/>
                  </a:lnTo>
                  <a:lnTo>
                    <a:pt x="16" y="366"/>
                  </a:lnTo>
                  <a:lnTo>
                    <a:pt x="16" y="387"/>
                  </a:lnTo>
                  <a:lnTo>
                    <a:pt x="24" y="401"/>
                  </a:lnTo>
                  <a:lnTo>
                    <a:pt x="33" y="416"/>
                  </a:lnTo>
                  <a:lnTo>
                    <a:pt x="42" y="428"/>
                  </a:lnTo>
                  <a:lnTo>
                    <a:pt x="46" y="434"/>
                  </a:lnTo>
                  <a:lnTo>
                    <a:pt x="48" y="438"/>
                  </a:lnTo>
                  <a:lnTo>
                    <a:pt x="49" y="440"/>
                  </a:lnTo>
                  <a:lnTo>
                    <a:pt x="55" y="449"/>
                  </a:lnTo>
                  <a:lnTo>
                    <a:pt x="55" y="452"/>
                  </a:lnTo>
                  <a:lnTo>
                    <a:pt x="57" y="452"/>
                  </a:lnTo>
                  <a:lnTo>
                    <a:pt x="64" y="461"/>
                  </a:lnTo>
                  <a:lnTo>
                    <a:pt x="64" y="462"/>
                  </a:lnTo>
                  <a:lnTo>
                    <a:pt x="66" y="462"/>
                  </a:lnTo>
                  <a:lnTo>
                    <a:pt x="69" y="462"/>
                  </a:lnTo>
                  <a:lnTo>
                    <a:pt x="70" y="464"/>
                  </a:lnTo>
                  <a:lnTo>
                    <a:pt x="72" y="465"/>
                  </a:lnTo>
                  <a:lnTo>
                    <a:pt x="72" y="467"/>
                  </a:lnTo>
                  <a:lnTo>
                    <a:pt x="75" y="468"/>
                  </a:lnTo>
                  <a:lnTo>
                    <a:pt x="75" y="467"/>
                  </a:lnTo>
                  <a:lnTo>
                    <a:pt x="76" y="467"/>
                  </a:lnTo>
                  <a:lnTo>
                    <a:pt x="78" y="468"/>
                  </a:lnTo>
                  <a:lnTo>
                    <a:pt x="81" y="471"/>
                  </a:lnTo>
                  <a:lnTo>
                    <a:pt x="81" y="476"/>
                  </a:lnTo>
                  <a:lnTo>
                    <a:pt x="81" y="479"/>
                  </a:lnTo>
                  <a:lnTo>
                    <a:pt x="82" y="480"/>
                  </a:lnTo>
                  <a:lnTo>
                    <a:pt x="84" y="482"/>
                  </a:lnTo>
                  <a:lnTo>
                    <a:pt x="82" y="483"/>
                  </a:lnTo>
                  <a:lnTo>
                    <a:pt x="84" y="485"/>
                  </a:lnTo>
                  <a:lnTo>
                    <a:pt x="81" y="486"/>
                  </a:lnTo>
                  <a:lnTo>
                    <a:pt x="84" y="488"/>
                  </a:lnTo>
                  <a:lnTo>
                    <a:pt x="85" y="488"/>
                  </a:lnTo>
                  <a:lnTo>
                    <a:pt x="87" y="491"/>
                  </a:lnTo>
                  <a:lnTo>
                    <a:pt x="88" y="489"/>
                  </a:lnTo>
                  <a:lnTo>
                    <a:pt x="88" y="492"/>
                  </a:lnTo>
                  <a:lnTo>
                    <a:pt x="88" y="494"/>
                  </a:lnTo>
                  <a:lnTo>
                    <a:pt x="90" y="494"/>
                  </a:lnTo>
                  <a:lnTo>
                    <a:pt x="90" y="497"/>
                  </a:lnTo>
                  <a:lnTo>
                    <a:pt x="88" y="498"/>
                  </a:lnTo>
                  <a:lnTo>
                    <a:pt x="97" y="507"/>
                  </a:lnTo>
                  <a:lnTo>
                    <a:pt x="102" y="510"/>
                  </a:lnTo>
                  <a:lnTo>
                    <a:pt x="103" y="512"/>
                  </a:lnTo>
                  <a:lnTo>
                    <a:pt x="105" y="513"/>
                  </a:lnTo>
                  <a:lnTo>
                    <a:pt x="105" y="512"/>
                  </a:lnTo>
                  <a:lnTo>
                    <a:pt x="108" y="513"/>
                  </a:lnTo>
                  <a:lnTo>
                    <a:pt x="109" y="516"/>
                  </a:lnTo>
                  <a:lnTo>
                    <a:pt x="109" y="515"/>
                  </a:lnTo>
                  <a:lnTo>
                    <a:pt x="111" y="513"/>
                  </a:lnTo>
                  <a:lnTo>
                    <a:pt x="115" y="515"/>
                  </a:lnTo>
                  <a:lnTo>
                    <a:pt x="115" y="513"/>
                  </a:lnTo>
                  <a:lnTo>
                    <a:pt x="114" y="513"/>
                  </a:lnTo>
                  <a:lnTo>
                    <a:pt x="117" y="512"/>
                  </a:lnTo>
                  <a:lnTo>
                    <a:pt x="120" y="513"/>
                  </a:lnTo>
                  <a:lnTo>
                    <a:pt x="121" y="513"/>
                  </a:lnTo>
                  <a:lnTo>
                    <a:pt x="121" y="515"/>
                  </a:lnTo>
                  <a:lnTo>
                    <a:pt x="120" y="519"/>
                  </a:lnTo>
                  <a:lnTo>
                    <a:pt x="118" y="519"/>
                  </a:lnTo>
                  <a:lnTo>
                    <a:pt x="118" y="522"/>
                  </a:lnTo>
                  <a:lnTo>
                    <a:pt x="121" y="524"/>
                  </a:lnTo>
                  <a:lnTo>
                    <a:pt x="124" y="522"/>
                  </a:lnTo>
                  <a:lnTo>
                    <a:pt x="126" y="524"/>
                  </a:lnTo>
                  <a:lnTo>
                    <a:pt x="127" y="522"/>
                  </a:lnTo>
                  <a:lnTo>
                    <a:pt x="129" y="522"/>
                  </a:lnTo>
                  <a:lnTo>
                    <a:pt x="130" y="524"/>
                  </a:lnTo>
                  <a:lnTo>
                    <a:pt x="129" y="524"/>
                  </a:lnTo>
                  <a:lnTo>
                    <a:pt x="130" y="525"/>
                  </a:lnTo>
                  <a:lnTo>
                    <a:pt x="132" y="525"/>
                  </a:lnTo>
                  <a:lnTo>
                    <a:pt x="133" y="525"/>
                  </a:lnTo>
                  <a:lnTo>
                    <a:pt x="135" y="525"/>
                  </a:lnTo>
                  <a:lnTo>
                    <a:pt x="138" y="527"/>
                  </a:lnTo>
                  <a:lnTo>
                    <a:pt x="135" y="530"/>
                  </a:lnTo>
                  <a:lnTo>
                    <a:pt x="135" y="531"/>
                  </a:lnTo>
                  <a:lnTo>
                    <a:pt x="136" y="530"/>
                  </a:lnTo>
                  <a:lnTo>
                    <a:pt x="138" y="531"/>
                  </a:lnTo>
                  <a:lnTo>
                    <a:pt x="141" y="533"/>
                  </a:lnTo>
                  <a:lnTo>
                    <a:pt x="147" y="536"/>
                  </a:lnTo>
                  <a:lnTo>
                    <a:pt x="148" y="536"/>
                  </a:lnTo>
                  <a:lnTo>
                    <a:pt x="153" y="536"/>
                  </a:lnTo>
                  <a:lnTo>
                    <a:pt x="168" y="528"/>
                  </a:lnTo>
                  <a:lnTo>
                    <a:pt x="171" y="519"/>
                  </a:lnTo>
                  <a:lnTo>
                    <a:pt x="172" y="518"/>
                  </a:lnTo>
                  <a:lnTo>
                    <a:pt x="175" y="518"/>
                  </a:lnTo>
                  <a:lnTo>
                    <a:pt x="178" y="519"/>
                  </a:lnTo>
                  <a:lnTo>
                    <a:pt x="183" y="522"/>
                  </a:lnTo>
                  <a:lnTo>
                    <a:pt x="186" y="522"/>
                  </a:lnTo>
                  <a:lnTo>
                    <a:pt x="192" y="524"/>
                  </a:lnTo>
                  <a:lnTo>
                    <a:pt x="195" y="525"/>
                  </a:lnTo>
                  <a:lnTo>
                    <a:pt x="196" y="525"/>
                  </a:lnTo>
                  <a:lnTo>
                    <a:pt x="198" y="524"/>
                  </a:lnTo>
                  <a:lnTo>
                    <a:pt x="198" y="521"/>
                  </a:lnTo>
                  <a:lnTo>
                    <a:pt x="199" y="519"/>
                  </a:lnTo>
                  <a:lnTo>
                    <a:pt x="201" y="515"/>
                  </a:lnTo>
                  <a:lnTo>
                    <a:pt x="204" y="518"/>
                  </a:lnTo>
                  <a:lnTo>
                    <a:pt x="205" y="519"/>
                  </a:lnTo>
                  <a:lnTo>
                    <a:pt x="207" y="519"/>
                  </a:lnTo>
                  <a:lnTo>
                    <a:pt x="208" y="519"/>
                  </a:lnTo>
                  <a:lnTo>
                    <a:pt x="211" y="519"/>
                  </a:lnTo>
                  <a:lnTo>
                    <a:pt x="213" y="518"/>
                  </a:lnTo>
                  <a:lnTo>
                    <a:pt x="217" y="518"/>
                  </a:lnTo>
                  <a:lnTo>
                    <a:pt x="219" y="516"/>
                  </a:lnTo>
                  <a:lnTo>
                    <a:pt x="222" y="515"/>
                  </a:lnTo>
                  <a:lnTo>
                    <a:pt x="223" y="516"/>
                  </a:lnTo>
                  <a:lnTo>
                    <a:pt x="226" y="515"/>
                  </a:lnTo>
                  <a:lnTo>
                    <a:pt x="226" y="513"/>
                  </a:lnTo>
                  <a:lnTo>
                    <a:pt x="234" y="509"/>
                  </a:lnTo>
                  <a:lnTo>
                    <a:pt x="243" y="503"/>
                  </a:lnTo>
                  <a:lnTo>
                    <a:pt x="246" y="495"/>
                  </a:lnTo>
                  <a:lnTo>
                    <a:pt x="247" y="494"/>
                  </a:lnTo>
                  <a:lnTo>
                    <a:pt x="250" y="492"/>
                  </a:lnTo>
                  <a:lnTo>
                    <a:pt x="253" y="492"/>
                  </a:lnTo>
                  <a:lnTo>
                    <a:pt x="265" y="495"/>
                  </a:lnTo>
                  <a:lnTo>
                    <a:pt x="280" y="498"/>
                  </a:lnTo>
                  <a:lnTo>
                    <a:pt x="283" y="500"/>
                  </a:lnTo>
                  <a:lnTo>
                    <a:pt x="285" y="498"/>
                  </a:lnTo>
                  <a:lnTo>
                    <a:pt x="291" y="497"/>
                  </a:lnTo>
                  <a:lnTo>
                    <a:pt x="292" y="495"/>
                  </a:lnTo>
                  <a:lnTo>
                    <a:pt x="295" y="495"/>
                  </a:lnTo>
                  <a:lnTo>
                    <a:pt x="298" y="492"/>
                  </a:lnTo>
                  <a:lnTo>
                    <a:pt x="300" y="489"/>
                  </a:lnTo>
                  <a:lnTo>
                    <a:pt x="307" y="485"/>
                  </a:lnTo>
                  <a:lnTo>
                    <a:pt x="309" y="483"/>
                  </a:lnTo>
                  <a:lnTo>
                    <a:pt x="310" y="483"/>
                  </a:lnTo>
                  <a:lnTo>
                    <a:pt x="312" y="485"/>
                  </a:lnTo>
                  <a:lnTo>
                    <a:pt x="312" y="488"/>
                  </a:lnTo>
                  <a:lnTo>
                    <a:pt x="315" y="492"/>
                  </a:lnTo>
                  <a:lnTo>
                    <a:pt x="316" y="494"/>
                  </a:lnTo>
                  <a:lnTo>
                    <a:pt x="333" y="512"/>
                  </a:lnTo>
                  <a:lnTo>
                    <a:pt x="330" y="515"/>
                  </a:lnTo>
                  <a:lnTo>
                    <a:pt x="328" y="521"/>
                  </a:lnTo>
                  <a:lnTo>
                    <a:pt x="328" y="528"/>
                  </a:lnTo>
                  <a:lnTo>
                    <a:pt x="330" y="531"/>
                  </a:lnTo>
                  <a:lnTo>
                    <a:pt x="330" y="534"/>
                  </a:lnTo>
                  <a:lnTo>
                    <a:pt x="328" y="539"/>
                  </a:lnTo>
                  <a:lnTo>
                    <a:pt x="327" y="543"/>
                  </a:lnTo>
                  <a:lnTo>
                    <a:pt x="328" y="549"/>
                  </a:lnTo>
                  <a:lnTo>
                    <a:pt x="331" y="554"/>
                  </a:lnTo>
                  <a:lnTo>
                    <a:pt x="331" y="558"/>
                  </a:lnTo>
                  <a:lnTo>
                    <a:pt x="345" y="563"/>
                  </a:lnTo>
                  <a:lnTo>
                    <a:pt x="349" y="563"/>
                  </a:lnTo>
                  <a:lnTo>
                    <a:pt x="355" y="557"/>
                  </a:lnTo>
                  <a:lnTo>
                    <a:pt x="361" y="552"/>
                  </a:lnTo>
                  <a:lnTo>
                    <a:pt x="361" y="554"/>
                  </a:lnTo>
                  <a:lnTo>
                    <a:pt x="367" y="564"/>
                  </a:lnTo>
                  <a:lnTo>
                    <a:pt x="375" y="564"/>
                  </a:lnTo>
                  <a:lnTo>
                    <a:pt x="379" y="560"/>
                  </a:lnTo>
                  <a:lnTo>
                    <a:pt x="382" y="558"/>
                  </a:lnTo>
                  <a:lnTo>
                    <a:pt x="382" y="557"/>
                  </a:lnTo>
                  <a:lnTo>
                    <a:pt x="385" y="557"/>
                  </a:lnTo>
                  <a:lnTo>
                    <a:pt x="399" y="551"/>
                  </a:lnTo>
                  <a:lnTo>
                    <a:pt x="402" y="548"/>
                  </a:lnTo>
                  <a:lnTo>
                    <a:pt x="409" y="545"/>
                  </a:lnTo>
                  <a:lnTo>
                    <a:pt x="412" y="539"/>
                  </a:lnTo>
                  <a:lnTo>
                    <a:pt x="417" y="534"/>
                  </a:lnTo>
                  <a:lnTo>
                    <a:pt x="426" y="527"/>
                  </a:lnTo>
                  <a:lnTo>
                    <a:pt x="435" y="524"/>
                  </a:lnTo>
                  <a:lnTo>
                    <a:pt x="436" y="522"/>
                  </a:lnTo>
                  <a:lnTo>
                    <a:pt x="442" y="521"/>
                  </a:lnTo>
                  <a:lnTo>
                    <a:pt x="447" y="522"/>
                  </a:lnTo>
                  <a:lnTo>
                    <a:pt x="450" y="522"/>
                  </a:lnTo>
                  <a:lnTo>
                    <a:pt x="451" y="525"/>
                  </a:lnTo>
                  <a:lnTo>
                    <a:pt x="456" y="521"/>
                  </a:lnTo>
                  <a:lnTo>
                    <a:pt x="456" y="518"/>
                  </a:lnTo>
                  <a:lnTo>
                    <a:pt x="456" y="515"/>
                  </a:lnTo>
                  <a:lnTo>
                    <a:pt x="459" y="510"/>
                  </a:lnTo>
                  <a:lnTo>
                    <a:pt x="462" y="510"/>
                  </a:lnTo>
                  <a:lnTo>
                    <a:pt x="463" y="506"/>
                  </a:lnTo>
                  <a:lnTo>
                    <a:pt x="465" y="504"/>
                  </a:lnTo>
                  <a:lnTo>
                    <a:pt x="466" y="501"/>
                  </a:lnTo>
                  <a:lnTo>
                    <a:pt x="468" y="501"/>
                  </a:lnTo>
                  <a:lnTo>
                    <a:pt x="469" y="497"/>
                  </a:lnTo>
                  <a:lnTo>
                    <a:pt x="469" y="491"/>
                  </a:lnTo>
                  <a:lnTo>
                    <a:pt x="471" y="489"/>
                  </a:lnTo>
                  <a:lnTo>
                    <a:pt x="471" y="488"/>
                  </a:lnTo>
                  <a:lnTo>
                    <a:pt x="468" y="483"/>
                  </a:lnTo>
                  <a:lnTo>
                    <a:pt x="463" y="482"/>
                  </a:lnTo>
                  <a:lnTo>
                    <a:pt x="460" y="485"/>
                  </a:lnTo>
                  <a:lnTo>
                    <a:pt x="454" y="488"/>
                  </a:lnTo>
                  <a:lnTo>
                    <a:pt x="454" y="485"/>
                  </a:lnTo>
                  <a:lnTo>
                    <a:pt x="445" y="489"/>
                  </a:lnTo>
                  <a:lnTo>
                    <a:pt x="445" y="486"/>
                  </a:lnTo>
                  <a:lnTo>
                    <a:pt x="448" y="483"/>
                  </a:lnTo>
                  <a:lnTo>
                    <a:pt x="448" y="482"/>
                  </a:lnTo>
                  <a:lnTo>
                    <a:pt x="447" y="474"/>
                  </a:lnTo>
                  <a:lnTo>
                    <a:pt x="448" y="468"/>
                  </a:lnTo>
                  <a:lnTo>
                    <a:pt x="442" y="462"/>
                  </a:lnTo>
                  <a:lnTo>
                    <a:pt x="439" y="462"/>
                  </a:lnTo>
                  <a:lnTo>
                    <a:pt x="438" y="456"/>
                  </a:lnTo>
                  <a:lnTo>
                    <a:pt x="430" y="453"/>
                  </a:lnTo>
                  <a:lnTo>
                    <a:pt x="429" y="447"/>
                  </a:lnTo>
                  <a:lnTo>
                    <a:pt x="433" y="441"/>
                  </a:lnTo>
                  <a:lnTo>
                    <a:pt x="439" y="441"/>
                  </a:lnTo>
                  <a:lnTo>
                    <a:pt x="442" y="434"/>
                  </a:lnTo>
                  <a:lnTo>
                    <a:pt x="441" y="428"/>
                  </a:lnTo>
                  <a:lnTo>
                    <a:pt x="438" y="423"/>
                  </a:lnTo>
                  <a:lnTo>
                    <a:pt x="432" y="419"/>
                  </a:lnTo>
                  <a:lnTo>
                    <a:pt x="426" y="417"/>
                  </a:lnTo>
                  <a:lnTo>
                    <a:pt x="418" y="410"/>
                  </a:lnTo>
                  <a:lnTo>
                    <a:pt x="414" y="417"/>
                  </a:lnTo>
                  <a:lnTo>
                    <a:pt x="409" y="413"/>
                  </a:lnTo>
                  <a:lnTo>
                    <a:pt x="405" y="414"/>
                  </a:lnTo>
                  <a:lnTo>
                    <a:pt x="402" y="417"/>
                  </a:lnTo>
                  <a:lnTo>
                    <a:pt x="396" y="414"/>
                  </a:lnTo>
                  <a:lnTo>
                    <a:pt x="400" y="407"/>
                  </a:lnTo>
                  <a:lnTo>
                    <a:pt x="399" y="399"/>
                  </a:lnTo>
                  <a:lnTo>
                    <a:pt x="402" y="392"/>
                  </a:lnTo>
                  <a:lnTo>
                    <a:pt x="403" y="383"/>
                  </a:lnTo>
                  <a:lnTo>
                    <a:pt x="406" y="381"/>
                  </a:lnTo>
                  <a:lnTo>
                    <a:pt x="408" y="383"/>
                  </a:lnTo>
                  <a:lnTo>
                    <a:pt x="414" y="383"/>
                  </a:lnTo>
                  <a:lnTo>
                    <a:pt x="417" y="386"/>
                  </a:lnTo>
                  <a:lnTo>
                    <a:pt x="418" y="386"/>
                  </a:lnTo>
                  <a:lnTo>
                    <a:pt x="418" y="381"/>
                  </a:lnTo>
                  <a:lnTo>
                    <a:pt x="417" y="381"/>
                  </a:lnTo>
                  <a:lnTo>
                    <a:pt x="414" y="380"/>
                  </a:lnTo>
                  <a:lnTo>
                    <a:pt x="415" y="378"/>
                  </a:lnTo>
                  <a:lnTo>
                    <a:pt x="420" y="380"/>
                  </a:lnTo>
                  <a:lnTo>
                    <a:pt x="424" y="381"/>
                  </a:lnTo>
                  <a:lnTo>
                    <a:pt x="427" y="384"/>
                  </a:lnTo>
                  <a:lnTo>
                    <a:pt x="429" y="389"/>
                  </a:lnTo>
                  <a:lnTo>
                    <a:pt x="430" y="390"/>
                  </a:lnTo>
                  <a:lnTo>
                    <a:pt x="432" y="390"/>
                  </a:lnTo>
                  <a:lnTo>
                    <a:pt x="432" y="386"/>
                  </a:lnTo>
                  <a:lnTo>
                    <a:pt x="435" y="386"/>
                  </a:lnTo>
                  <a:lnTo>
                    <a:pt x="439" y="386"/>
                  </a:lnTo>
                  <a:lnTo>
                    <a:pt x="447" y="380"/>
                  </a:lnTo>
                  <a:lnTo>
                    <a:pt x="450" y="377"/>
                  </a:lnTo>
                  <a:lnTo>
                    <a:pt x="454" y="375"/>
                  </a:lnTo>
                  <a:lnTo>
                    <a:pt x="456" y="374"/>
                  </a:lnTo>
                  <a:lnTo>
                    <a:pt x="457" y="374"/>
                  </a:lnTo>
                  <a:lnTo>
                    <a:pt x="459" y="372"/>
                  </a:lnTo>
                  <a:lnTo>
                    <a:pt x="460" y="369"/>
                  </a:lnTo>
                  <a:lnTo>
                    <a:pt x="469" y="368"/>
                  </a:lnTo>
                  <a:lnTo>
                    <a:pt x="471" y="368"/>
                  </a:lnTo>
                  <a:lnTo>
                    <a:pt x="475" y="368"/>
                  </a:lnTo>
                  <a:lnTo>
                    <a:pt x="486" y="365"/>
                  </a:lnTo>
                  <a:lnTo>
                    <a:pt x="493" y="366"/>
                  </a:lnTo>
                  <a:lnTo>
                    <a:pt x="498" y="363"/>
                  </a:lnTo>
                  <a:lnTo>
                    <a:pt x="502" y="363"/>
                  </a:lnTo>
                  <a:lnTo>
                    <a:pt x="510" y="366"/>
                  </a:lnTo>
                  <a:lnTo>
                    <a:pt x="516" y="362"/>
                  </a:lnTo>
                  <a:lnTo>
                    <a:pt x="535" y="356"/>
                  </a:lnTo>
                  <a:lnTo>
                    <a:pt x="540" y="354"/>
                  </a:lnTo>
                  <a:lnTo>
                    <a:pt x="552" y="335"/>
                  </a:lnTo>
                  <a:lnTo>
                    <a:pt x="556" y="329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6" y="309"/>
                  </a:lnTo>
                  <a:lnTo>
                    <a:pt x="538" y="297"/>
                  </a:lnTo>
                  <a:lnTo>
                    <a:pt x="540" y="293"/>
                  </a:lnTo>
                  <a:lnTo>
                    <a:pt x="546" y="287"/>
                  </a:lnTo>
                  <a:lnTo>
                    <a:pt x="559" y="267"/>
                  </a:lnTo>
                  <a:lnTo>
                    <a:pt x="558" y="263"/>
                  </a:lnTo>
                  <a:lnTo>
                    <a:pt x="562" y="260"/>
                  </a:lnTo>
                  <a:lnTo>
                    <a:pt x="570" y="252"/>
                  </a:lnTo>
                  <a:lnTo>
                    <a:pt x="576" y="243"/>
                  </a:lnTo>
                  <a:lnTo>
                    <a:pt x="577" y="239"/>
                  </a:lnTo>
                  <a:lnTo>
                    <a:pt x="582" y="236"/>
                  </a:lnTo>
                  <a:lnTo>
                    <a:pt x="580" y="227"/>
                  </a:lnTo>
                  <a:lnTo>
                    <a:pt x="585" y="224"/>
                  </a:lnTo>
                  <a:lnTo>
                    <a:pt x="592" y="227"/>
                  </a:lnTo>
                  <a:lnTo>
                    <a:pt x="592" y="222"/>
                  </a:lnTo>
                  <a:lnTo>
                    <a:pt x="598" y="222"/>
                  </a:lnTo>
                  <a:lnTo>
                    <a:pt x="610" y="204"/>
                  </a:lnTo>
                  <a:lnTo>
                    <a:pt x="601" y="194"/>
                  </a:lnTo>
                  <a:lnTo>
                    <a:pt x="597" y="185"/>
                  </a:lnTo>
                  <a:lnTo>
                    <a:pt x="598" y="179"/>
                  </a:lnTo>
                  <a:lnTo>
                    <a:pt x="601" y="173"/>
                  </a:lnTo>
                  <a:lnTo>
                    <a:pt x="607" y="168"/>
                  </a:lnTo>
                  <a:lnTo>
                    <a:pt x="610" y="164"/>
                  </a:lnTo>
                  <a:lnTo>
                    <a:pt x="612" y="161"/>
                  </a:lnTo>
                  <a:lnTo>
                    <a:pt x="604" y="155"/>
                  </a:lnTo>
                  <a:lnTo>
                    <a:pt x="606" y="153"/>
                  </a:lnTo>
                  <a:lnTo>
                    <a:pt x="621" y="143"/>
                  </a:lnTo>
                  <a:lnTo>
                    <a:pt x="621" y="137"/>
                  </a:lnTo>
                  <a:lnTo>
                    <a:pt x="612" y="137"/>
                  </a:lnTo>
                  <a:lnTo>
                    <a:pt x="604" y="134"/>
                  </a:lnTo>
                  <a:lnTo>
                    <a:pt x="598" y="125"/>
                  </a:lnTo>
                  <a:lnTo>
                    <a:pt x="588" y="120"/>
                  </a:lnTo>
                  <a:lnTo>
                    <a:pt x="580" y="114"/>
                  </a:lnTo>
                  <a:lnTo>
                    <a:pt x="577" y="114"/>
                  </a:lnTo>
                  <a:lnTo>
                    <a:pt x="573" y="116"/>
                  </a:lnTo>
                  <a:lnTo>
                    <a:pt x="565" y="120"/>
                  </a:lnTo>
                  <a:lnTo>
                    <a:pt x="562" y="119"/>
                  </a:lnTo>
                  <a:lnTo>
                    <a:pt x="559" y="123"/>
                  </a:lnTo>
                  <a:lnTo>
                    <a:pt x="559" y="129"/>
                  </a:lnTo>
                  <a:lnTo>
                    <a:pt x="549" y="135"/>
                  </a:lnTo>
                  <a:lnTo>
                    <a:pt x="535" y="141"/>
                  </a:lnTo>
                  <a:lnTo>
                    <a:pt x="534" y="147"/>
                  </a:lnTo>
                  <a:lnTo>
                    <a:pt x="531" y="150"/>
                  </a:lnTo>
                  <a:lnTo>
                    <a:pt x="508" y="171"/>
                  </a:lnTo>
                  <a:lnTo>
                    <a:pt x="487" y="168"/>
                  </a:lnTo>
                  <a:lnTo>
                    <a:pt x="480" y="165"/>
                  </a:lnTo>
                  <a:lnTo>
                    <a:pt x="459" y="158"/>
                  </a:lnTo>
                  <a:lnTo>
                    <a:pt x="451" y="155"/>
                  </a:lnTo>
                  <a:lnTo>
                    <a:pt x="441" y="155"/>
                  </a:lnTo>
                  <a:lnTo>
                    <a:pt x="435" y="158"/>
                  </a:lnTo>
                  <a:lnTo>
                    <a:pt x="430" y="170"/>
                  </a:lnTo>
                  <a:lnTo>
                    <a:pt x="430" y="177"/>
                  </a:lnTo>
                  <a:lnTo>
                    <a:pt x="433" y="182"/>
                  </a:lnTo>
                  <a:lnTo>
                    <a:pt x="441" y="189"/>
                  </a:lnTo>
                  <a:lnTo>
                    <a:pt x="445" y="191"/>
                  </a:lnTo>
                  <a:lnTo>
                    <a:pt x="448" y="195"/>
                  </a:lnTo>
                  <a:lnTo>
                    <a:pt x="448" y="207"/>
                  </a:lnTo>
                  <a:lnTo>
                    <a:pt x="445" y="218"/>
                  </a:lnTo>
                  <a:lnTo>
                    <a:pt x="444" y="219"/>
                  </a:lnTo>
                  <a:lnTo>
                    <a:pt x="444" y="210"/>
                  </a:lnTo>
                  <a:lnTo>
                    <a:pt x="441" y="209"/>
                  </a:lnTo>
                  <a:lnTo>
                    <a:pt x="436" y="210"/>
                  </a:lnTo>
                  <a:lnTo>
                    <a:pt x="435" y="218"/>
                  </a:lnTo>
                  <a:lnTo>
                    <a:pt x="421" y="221"/>
                  </a:lnTo>
                  <a:lnTo>
                    <a:pt x="418" y="227"/>
                  </a:lnTo>
                  <a:lnTo>
                    <a:pt x="411" y="230"/>
                  </a:lnTo>
                  <a:lnTo>
                    <a:pt x="399" y="228"/>
                  </a:lnTo>
                  <a:lnTo>
                    <a:pt x="390" y="225"/>
                  </a:lnTo>
                  <a:lnTo>
                    <a:pt x="385" y="231"/>
                  </a:lnTo>
                  <a:lnTo>
                    <a:pt x="388" y="248"/>
                  </a:lnTo>
                  <a:lnTo>
                    <a:pt x="388" y="255"/>
                  </a:lnTo>
                  <a:lnTo>
                    <a:pt x="379" y="255"/>
                  </a:lnTo>
                  <a:lnTo>
                    <a:pt x="366" y="251"/>
                  </a:lnTo>
                  <a:lnTo>
                    <a:pt x="358" y="252"/>
                  </a:lnTo>
                  <a:lnTo>
                    <a:pt x="343" y="254"/>
                  </a:lnTo>
                  <a:lnTo>
                    <a:pt x="337" y="245"/>
                  </a:lnTo>
                  <a:lnTo>
                    <a:pt x="304" y="240"/>
                  </a:lnTo>
                  <a:lnTo>
                    <a:pt x="303" y="239"/>
                  </a:lnTo>
                  <a:lnTo>
                    <a:pt x="303" y="231"/>
                  </a:lnTo>
                  <a:lnTo>
                    <a:pt x="283" y="233"/>
                  </a:lnTo>
                  <a:lnTo>
                    <a:pt x="271" y="230"/>
                  </a:lnTo>
                  <a:lnTo>
                    <a:pt x="274" y="225"/>
                  </a:lnTo>
                  <a:lnTo>
                    <a:pt x="279" y="210"/>
                  </a:lnTo>
                  <a:lnTo>
                    <a:pt x="283" y="201"/>
                  </a:lnTo>
                  <a:lnTo>
                    <a:pt x="283" y="195"/>
                  </a:lnTo>
                  <a:lnTo>
                    <a:pt x="288" y="191"/>
                  </a:lnTo>
                  <a:lnTo>
                    <a:pt x="292" y="192"/>
                  </a:lnTo>
                  <a:lnTo>
                    <a:pt x="294" y="185"/>
                  </a:lnTo>
                  <a:lnTo>
                    <a:pt x="297" y="189"/>
                  </a:lnTo>
                  <a:lnTo>
                    <a:pt x="304" y="182"/>
                  </a:lnTo>
                  <a:lnTo>
                    <a:pt x="301" y="179"/>
                  </a:lnTo>
                  <a:lnTo>
                    <a:pt x="300" y="177"/>
                  </a:lnTo>
                  <a:lnTo>
                    <a:pt x="301" y="176"/>
                  </a:lnTo>
                  <a:lnTo>
                    <a:pt x="301" y="168"/>
                  </a:lnTo>
                  <a:lnTo>
                    <a:pt x="300" y="161"/>
                  </a:lnTo>
                  <a:lnTo>
                    <a:pt x="300" y="159"/>
                  </a:lnTo>
                  <a:lnTo>
                    <a:pt x="303" y="162"/>
                  </a:lnTo>
                  <a:lnTo>
                    <a:pt x="306" y="164"/>
                  </a:lnTo>
                  <a:lnTo>
                    <a:pt x="307" y="158"/>
                  </a:lnTo>
                  <a:lnTo>
                    <a:pt x="304" y="147"/>
                  </a:lnTo>
                  <a:lnTo>
                    <a:pt x="307" y="143"/>
                  </a:lnTo>
                  <a:lnTo>
                    <a:pt x="312" y="147"/>
                  </a:lnTo>
                  <a:lnTo>
                    <a:pt x="316" y="146"/>
                  </a:lnTo>
                  <a:lnTo>
                    <a:pt x="324" y="147"/>
                  </a:lnTo>
                  <a:lnTo>
                    <a:pt x="336" y="131"/>
                  </a:lnTo>
                  <a:lnTo>
                    <a:pt x="348" y="126"/>
                  </a:lnTo>
                  <a:lnTo>
                    <a:pt x="349" y="126"/>
                  </a:lnTo>
                  <a:lnTo>
                    <a:pt x="352" y="126"/>
                  </a:lnTo>
                  <a:lnTo>
                    <a:pt x="355" y="125"/>
                  </a:lnTo>
                  <a:lnTo>
                    <a:pt x="360" y="117"/>
                  </a:lnTo>
                  <a:lnTo>
                    <a:pt x="358" y="111"/>
                  </a:lnTo>
                  <a:lnTo>
                    <a:pt x="360" y="107"/>
                  </a:lnTo>
                  <a:lnTo>
                    <a:pt x="364" y="92"/>
                  </a:lnTo>
                  <a:lnTo>
                    <a:pt x="373" y="77"/>
                  </a:lnTo>
                  <a:lnTo>
                    <a:pt x="375" y="69"/>
                  </a:lnTo>
                  <a:lnTo>
                    <a:pt x="373" y="62"/>
                  </a:lnTo>
                  <a:lnTo>
                    <a:pt x="367" y="56"/>
                  </a:lnTo>
                  <a:lnTo>
                    <a:pt x="363" y="56"/>
                  </a:lnTo>
                  <a:lnTo>
                    <a:pt x="355" y="53"/>
                  </a:lnTo>
                  <a:lnTo>
                    <a:pt x="340" y="53"/>
                  </a:lnTo>
                  <a:lnTo>
                    <a:pt x="336" y="54"/>
                  </a:lnTo>
                  <a:lnTo>
                    <a:pt x="325" y="65"/>
                  </a:lnTo>
                  <a:lnTo>
                    <a:pt x="325" y="74"/>
                  </a:lnTo>
                  <a:lnTo>
                    <a:pt x="327" y="80"/>
                  </a:lnTo>
                  <a:lnTo>
                    <a:pt x="327" y="84"/>
                  </a:lnTo>
                  <a:lnTo>
                    <a:pt x="322" y="93"/>
                  </a:lnTo>
                  <a:lnTo>
                    <a:pt x="319" y="96"/>
                  </a:lnTo>
                  <a:lnTo>
                    <a:pt x="318" y="99"/>
                  </a:lnTo>
                  <a:lnTo>
                    <a:pt x="313" y="101"/>
                  </a:lnTo>
                  <a:lnTo>
                    <a:pt x="298" y="98"/>
                  </a:lnTo>
                  <a:lnTo>
                    <a:pt x="297" y="78"/>
                  </a:lnTo>
                  <a:lnTo>
                    <a:pt x="304" y="54"/>
                  </a:lnTo>
                  <a:lnTo>
                    <a:pt x="309" y="38"/>
                  </a:lnTo>
                  <a:lnTo>
                    <a:pt x="304" y="35"/>
                  </a:lnTo>
                  <a:lnTo>
                    <a:pt x="304" y="33"/>
                  </a:lnTo>
                  <a:lnTo>
                    <a:pt x="292" y="32"/>
                  </a:lnTo>
                  <a:lnTo>
                    <a:pt x="288" y="29"/>
                  </a:lnTo>
                  <a:lnTo>
                    <a:pt x="286" y="30"/>
                  </a:lnTo>
                  <a:lnTo>
                    <a:pt x="283" y="50"/>
                  </a:lnTo>
                  <a:lnTo>
                    <a:pt x="280" y="62"/>
                  </a:lnTo>
                  <a:lnTo>
                    <a:pt x="280" y="65"/>
                  </a:lnTo>
                  <a:lnTo>
                    <a:pt x="276" y="80"/>
                  </a:lnTo>
                  <a:lnTo>
                    <a:pt x="270" y="84"/>
                  </a:lnTo>
                  <a:lnTo>
                    <a:pt x="271" y="53"/>
                  </a:lnTo>
                  <a:lnTo>
                    <a:pt x="270" y="47"/>
                  </a:lnTo>
                  <a:lnTo>
                    <a:pt x="270" y="45"/>
                  </a:lnTo>
                  <a:lnTo>
                    <a:pt x="273" y="44"/>
                  </a:lnTo>
                  <a:lnTo>
                    <a:pt x="271" y="32"/>
                  </a:lnTo>
                  <a:lnTo>
                    <a:pt x="283" y="26"/>
                  </a:lnTo>
                  <a:lnTo>
                    <a:pt x="285" y="8"/>
                  </a:lnTo>
                  <a:lnTo>
                    <a:pt x="250" y="0"/>
                  </a:lnTo>
                  <a:lnTo>
                    <a:pt x="249" y="2"/>
                  </a:lnTo>
                  <a:lnTo>
                    <a:pt x="249" y="33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55" y="50"/>
                  </a:lnTo>
                  <a:lnTo>
                    <a:pt x="219" y="48"/>
                  </a:lnTo>
                  <a:lnTo>
                    <a:pt x="204" y="77"/>
                  </a:lnTo>
                  <a:lnTo>
                    <a:pt x="196" y="102"/>
                  </a:lnTo>
                  <a:lnTo>
                    <a:pt x="208" y="126"/>
                  </a:lnTo>
                  <a:lnTo>
                    <a:pt x="222" y="137"/>
                  </a:lnTo>
                  <a:lnTo>
                    <a:pt x="228" y="170"/>
                  </a:lnTo>
                  <a:lnTo>
                    <a:pt x="222" y="179"/>
                  </a:lnTo>
                  <a:lnTo>
                    <a:pt x="256" y="206"/>
                  </a:lnTo>
                  <a:lnTo>
                    <a:pt x="252" y="222"/>
                  </a:lnTo>
                  <a:lnTo>
                    <a:pt x="240" y="230"/>
                  </a:lnTo>
                  <a:lnTo>
                    <a:pt x="220" y="231"/>
                  </a:lnTo>
                  <a:lnTo>
                    <a:pt x="216" y="234"/>
                  </a:lnTo>
                  <a:lnTo>
                    <a:pt x="216" y="240"/>
                  </a:lnTo>
                  <a:lnTo>
                    <a:pt x="220" y="245"/>
                  </a:lnTo>
                  <a:lnTo>
                    <a:pt x="217" y="254"/>
                  </a:lnTo>
                  <a:lnTo>
                    <a:pt x="219" y="263"/>
                  </a:lnTo>
                  <a:lnTo>
                    <a:pt x="214" y="282"/>
                  </a:lnTo>
                  <a:lnTo>
                    <a:pt x="210" y="293"/>
                  </a:lnTo>
                  <a:lnTo>
                    <a:pt x="211" y="306"/>
                  </a:lnTo>
                  <a:lnTo>
                    <a:pt x="208" y="305"/>
                  </a:lnTo>
                  <a:lnTo>
                    <a:pt x="196" y="296"/>
                  </a:lnTo>
                  <a:lnTo>
                    <a:pt x="192" y="288"/>
                  </a:lnTo>
                  <a:lnTo>
                    <a:pt x="186" y="287"/>
                  </a:lnTo>
                  <a:lnTo>
                    <a:pt x="168" y="267"/>
                  </a:lnTo>
                  <a:lnTo>
                    <a:pt x="160" y="269"/>
                  </a:lnTo>
                  <a:lnTo>
                    <a:pt x="150" y="261"/>
                  </a:lnTo>
                  <a:lnTo>
                    <a:pt x="142" y="255"/>
                  </a:lnTo>
                  <a:lnTo>
                    <a:pt x="135" y="254"/>
                  </a:lnTo>
                  <a:lnTo>
                    <a:pt x="127" y="254"/>
                  </a:lnTo>
                  <a:lnTo>
                    <a:pt x="118" y="261"/>
                  </a:lnTo>
                  <a:lnTo>
                    <a:pt x="108" y="267"/>
                  </a:lnTo>
                  <a:lnTo>
                    <a:pt x="99" y="266"/>
                  </a:lnTo>
                  <a:lnTo>
                    <a:pt x="94" y="264"/>
                  </a:lnTo>
                  <a:lnTo>
                    <a:pt x="91" y="266"/>
                  </a:lnTo>
                  <a:lnTo>
                    <a:pt x="87" y="266"/>
                  </a:lnTo>
                  <a:lnTo>
                    <a:pt x="82" y="272"/>
                  </a:lnTo>
                  <a:lnTo>
                    <a:pt x="75" y="284"/>
                  </a:lnTo>
                  <a:lnTo>
                    <a:pt x="69" y="290"/>
                  </a:lnTo>
                  <a:lnTo>
                    <a:pt x="66" y="299"/>
                  </a:lnTo>
                  <a:lnTo>
                    <a:pt x="64" y="300"/>
                  </a:lnTo>
                  <a:lnTo>
                    <a:pt x="61" y="302"/>
                  </a:lnTo>
                  <a:lnTo>
                    <a:pt x="64" y="305"/>
                  </a:lnTo>
                  <a:lnTo>
                    <a:pt x="66" y="306"/>
                  </a:lnTo>
                  <a:lnTo>
                    <a:pt x="61" y="317"/>
                  </a:lnTo>
                  <a:lnTo>
                    <a:pt x="55" y="318"/>
                  </a:lnTo>
                  <a:lnTo>
                    <a:pt x="55" y="320"/>
                  </a:lnTo>
                  <a:lnTo>
                    <a:pt x="49" y="323"/>
                  </a:lnTo>
                  <a:lnTo>
                    <a:pt x="43" y="324"/>
                  </a:lnTo>
                  <a:lnTo>
                    <a:pt x="42" y="324"/>
                  </a:lnTo>
                  <a:lnTo>
                    <a:pt x="40" y="326"/>
                  </a:lnTo>
                  <a:lnTo>
                    <a:pt x="39" y="326"/>
                  </a:lnTo>
                  <a:lnTo>
                    <a:pt x="37" y="326"/>
                  </a:lnTo>
                  <a:lnTo>
                    <a:pt x="36" y="326"/>
                  </a:lnTo>
                  <a:lnTo>
                    <a:pt x="34" y="327"/>
                  </a:lnTo>
                  <a:lnTo>
                    <a:pt x="31" y="326"/>
                  </a:lnTo>
                  <a:lnTo>
                    <a:pt x="28" y="327"/>
                  </a:lnTo>
                  <a:lnTo>
                    <a:pt x="24" y="326"/>
                  </a:lnTo>
                  <a:lnTo>
                    <a:pt x="21" y="327"/>
                  </a:lnTo>
                  <a:lnTo>
                    <a:pt x="19" y="327"/>
                  </a:lnTo>
                  <a:lnTo>
                    <a:pt x="16" y="329"/>
                  </a:lnTo>
                  <a:lnTo>
                    <a:pt x="16" y="327"/>
                  </a:lnTo>
                  <a:lnTo>
                    <a:pt x="15" y="329"/>
                  </a:lnTo>
                  <a:lnTo>
                    <a:pt x="10" y="330"/>
                  </a:lnTo>
                  <a:lnTo>
                    <a:pt x="7" y="333"/>
                  </a:lnTo>
                  <a:lnTo>
                    <a:pt x="6" y="333"/>
                  </a:lnTo>
                  <a:lnTo>
                    <a:pt x="4" y="336"/>
                  </a:lnTo>
                  <a:lnTo>
                    <a:pt x="3" y="336"/>
                  </a:lnTo>
                  <a:lnTo>
                    <a:pt x="3" y="339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  <p:sp>
          <p:nvSpPr>
            <p:cNvPr id="137" name="Freeform 68" descr="Papel seda azul"/>
            <p:cNvSpPr>
              <a:spLocks noChangeAspect="1"/>
            </p:cNvSpPr>
            <p:nvPr/>
          </p:nvSpPr>
          <p:spPr bwMode="auto">
            <a:xfrm>
              <a:off x="1200052" y="1679623"/>
              <a:ext cx="1287604" cy="1708716"/>
            </a:xfrm>
            <a:custGeom>
              <a:avLst/>
              <a:gdLst>
                <a:gd name="T0" fmla="*/ 16968 w 825"/>
                <a:gd name="T1" fmla="*/ 3611 h 1005"/>
                <a:gd name="T2" fmla="*/ 16581 w 825"/>
                <a:gd name="T3" fmla="*/ 5440 h 1005"/>
                <a:gd name="T4" fmla="*/ 16135 w 825"/>
                <a:gd name="T5" fmla="*/ 5894 h 1005"/>
                <a:gd name="T6" fmla="*/ 15271 w 825"/>
                <a:gd name="T7" fmla="*/ 5878 h 1005"/>
                <a:gd name="T8" fmla="*/ 15300 w 825"/>
                <a:gd name="T9" fmla="*/ 6225 h 1005"/>
                <a:gd name="T10" fmla="*/ 16081 w 825"/>
                <a:gd name="T11" fmla="*/ 6771 h 1005"/>
                <a:gd name="T12" fmla="*/ 16135 w 825"/>
                <a:gd name="T13" fmla="*/ 7325 h 1005"/>
                <a:gd name="T14" fmla="*/ 16295 w 825"/>
                <a:gd name="T15" fmla="*/ 7905 h 1005"/>
                <a:gd name="T16" fmla="*/ 14290 w 825"/>
                <a:gd name="T17" fmla="*/ 8034 h 1005"/>
                <a:gd name="T18" fmla="*/ 13701 w 825"/>
                <a:gd name="T19" fmla="*/ 7855 h 1005"/>
                <a:gd name="T20" fmla="*/ 13139 w 825"/>
                <a:gd name="T21" fmla="*/ 7837 h 1005"/>
                <a:gd name="T22" fmla="*/ 12631 w 825"/>
                <a:gd name="T23" fmla="*/ 7434 h 1005"/>
                <a:gd name="T24" fmla="*/ 12216 w 825"/>
                <a:gd name="T25" fmla="*/ 7280 h 1005"/>
                <a:gd name="T26" fmla="*/ 11492 w 825"/>
                <a:gd name="T27" fmla="*/ 7105 h 1005"/>
                <a:gd name="T28" fmla="*/ 11229 w 825"/>
                <a:gd name="T29" fmla="*/ 6950 h 1005"/>
                <a:gd name="T30" fmla="*/ 11055 w 825"/>
                <a:gd name="T31" fmla="*/ 6906 h 1005"/>
                <a:gd name="T32" fmla="*/ 10981 w 825"/>
                <a:gd name="T33" fmla="*/ 6756 h 1005"/>
                <a:gd name="T34" fmla="*/ 10917 w 825"/>
                <a:gd name="T35" fmla="*/ 6534 h 1005"/>
                <a:gd name="T36" fmla="*/ 10965 w 825"/>
                <a:gd name="T37" fmla="*/ 6351 h 1005"/>
                <a:gd name="T38" fmla="*/ 10909 w 825"/>
                <a:gd name="T39" fmla="*/ 6272 h 1005"/>
                <a:gd name="T40" fmla="*/ 10285 w 825"/>
                <a:gd name="T41" fmla="*/ 6247 h 1005"/>
                <a:gd name="T42" fmla="*/ 10061 w 825"/>
                <a:gd name="T43" fmla="*/ 6198 h 1005"/>
                <a:gd name="T44" fmla="*/ 9821 w 825"/>
                <a:gd name="T45" fmla="*/ 6168 h 1005"/>
                <a:gd name="T46" fmla="*/ 9683 w 825"/>
                <a:gd name="T47" fmla="*/ 6168 h 1005"/>
                <a:gd name="T48" fmla="*/ 9608 w 825"/>
                <a:gd name="T49" fmla="*/ 6117 h 1005"/>
                <a:gd name="T50" fmla="*/ 9311 w 825"/>
                <a:gd name="T51" fmla="*/ 6002 h 1005"/>
                <a:gd name="T52" fmla="*/ 9180 w 825"/>
                <a:gd name="T53" fmla="*/ 5919 h 1005"/>
                <a:gd name="T54" fmla="*/ 9111 w 825"/>
                <a:gd name="T55" fmla="*/ 5823 h 1005"/>
                <a:gd name="T56" fmla="*/ 8895 w 825"/>
                <a:gd name="T57" fmla="*/ 5700 h 1005"/>
                <a:gd name="T58" fmla="*/ 8751 w 825"/>
                <a:gd name="T59" fmla="*/ 5592 h 1005"/>
                <a:gd name="T60" fmla="*/ 8132 w 825"/>
                <a:gd name="T61" fmla="*/ 5440 h 1005"/>
                <a:gd name="T62" fmla="*/ 7947 w 825"/>
                <a:gd name="T63" fmla="*/ 5253 h 1005"/>
                <a:gd name="T64" fmla="*/ 7593 w 825"/>
                <a:gd name="T65" fmla="*/ 5076 h 1005"/>
                <a:gd name="T66" fmla="*/ 7210 w 825"/>
                <a:gd name="T67" fmla="*/ 4820 h 1005"/>
                <a:gd name="T68" fmla="*/ 7021 w 825"/>
                <a:gd name="T69" fmla="*/ 4646 h 1005"/>
                <a:gd name="T70" fmla="*/ 6973 w 825"/>
                <a:gd name="T71" fmla="*/ 4513 h 1005"/>
                <a:gd name="T72" fmla="*/ 6671 w 825"/>
                <a:gd name="T73" fmla="*/ 4324 h 1005"/>
                <a:gd name="T74" fmla="*/ 6577 w 825"/>
                <a:gd name="T75" fmla="*/ 4089 h 1005"/>
                <a:gd name="T76" fmla="*/ 6295 w 825"/>
                <a:gd name="T77" fmla="*/ 3937 h 1005"/>
                <a:gd name="T78" fmla="*/ 5925 w 825"/>
                <a:gd name="T79" fmla="*/ 3571 h 1005"/>
                <a:gd name="T80" fmla="*/ 5674 w 825"/>
                <a:gd name="T81" fmla="*/ 3342 h 1005"/>
                <a:gd name="T82" fmla="*/ 5473 w 825"/>
                <a:gd name="T83" fmla="*/ 3083 h 1005"/>
                <a:gd name="T84" fmla="*/ 4936 w 825"/>
                <a:gd name="T85" fmla="*/ 2432 h 1005"/>
                <a:gd name="T86" fmla="*/ 4984 w 825"/>
                <a:gd name="T87" fmla="*/ 2081 h 1005"/>
                <a:gd name="T88" fmla="*/ 5183 w 825"/>
                <a:gd name="T89" fmla="*/ 1930 h 1005"/>
                <a:gd name="T90" fmla="*/ 4756 w 825"/>
                <a:gd name="T91" fmla="*/ 1836 h 1005"/>
                <a:gd name="T92" fmla="*/ 3852 w 825"/>
                <a:gd name="T93" fmla="*/ 1687 h 1005"/>
                <a:gd name="T94" fmla="*/ 3750 w 825"/>
                <a:gd name="T95" fmla="*/ 1526 h 1005"/>
                <a:gd name="T96" fmla="*/ 3253 w 825"/>
                <a:gd name="T97" fmla="*/ 1358 h 1005"/>
                <a:gd name="T98" fmla="*/ 3001 w 825"/>
                <a:gd name="T99" fmla="*/ 1305 h 1005"/>
                <a:gd name="T100" fmla="*/ 2529 w 825"/>
                <a:gd name="T101" fmla="*/ 1407 h 1005"/>
                <a:gd name="T102" fmla="*/ 1956 w 825"/>
                <a:gd name="T103" fmla="*/ 1301 h 1005"/>
                <a:gd name="T104" fmla="*/ 1486 w 825"/>
                <a:gd name="T105" fmla="*/ 1149 h 1005"/>
                <a:gd name="T106" fmla="*/ 1149 w 825"/>
                <a:gd name="T107" fmla="*/ 1036 h 1005"/>
                <a:gd name="T108" fmla="*/ 721 w 825"/>
                <a:gd name="T109" fmla="*/ 939 h 1005"/>
                <a:gd name="T110" fmla="*/ 125 w 825"/>
                <a:gd name="T111" fmla="*/ 813 h 1005"/>
                <a:gd name="T112" fmla="*/ 311 w 825"/>
                <a:gd name="T113" fmla="*/ 312 h 1005"/>
                <a:gd name="T114" fmla="*/ 9748 w 825"/>
                <a:gd name="T115" fmla="*/ 1766 h 10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25"/>
                <a:gd name="T175" fmla="*/ 0 h 1005"/>
                <a:gd name="T176" fmla="*/ 825 w 825"/>
                <a:gd name="T177" fmla="*/ 1005 h 10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25" h="1005">
                  <a:moveTo>
                    <a:pt x="797" y="246"/>
                  </a:moveTo>
                  <a:lnTo>
                    <a:pt x="786" y="262"/>
                  </a:lnTo>
                  <a:lnTo>
                    <a:pt x="794" y="261"/>
                  </a:lnTo>
                  <a:lnTo>
                    <a:pt x="797" y="286"/>
                  </a:lnTo>
                  <a:lnTo>
                    <a:pt x="807" y="351"/>
                  </a:lnTo>
                  <a:lnTo>
                    <a:pt x="819" y="385"/>
                  </a:lnTo>
                  <a:lnTo>
                    <a:pt x="825" y="432"/>
                  </a:lnTo>
                  <a:lnTo>
                    <a:pt x="815" y="538"/>
                  </a:lnTo>
                  <a:lnTo>
                    <a:pt x="803" y="535"/>
                  </a:lnTo>
                  <a:lnTo>
                    <a:pt x="806" y="558"/>
                  </a:lnTo>
                  <a:lnTo>
                    <a:pt x="809" y="591"/>
                  </a:lnTo>
                  <a:lnTo>
                    <a:pt x="813" y="619"/>
                  </a:lnTo>
                  <a:lnTo>
                    <a:pt x="810" y="636"/>
                  </a:lnTo>
                  <a:lnTo>
                    <a:pt x="806" y="651"/>
                  </a:lnTo>
                  <a:lnTo>
                    <a:pt x="810" y="667"/>
                  </a:lnTo>
                  <a:lnTo>
                    <a:pt x="810" y="679"/>
                  </a:lnTo>
                  <a:lnTo>
                    <a:pt x="810" y="688"/>
                  </a:lnTo>
                  <a:lnTo>
                    <a:pt x="813" y="699"/>
                  </a:lnTo>
                  <a:lnTo>
                    <a:pt x="813" y="703"/>
                  </a:lnTo>
                  <a:lnTo>
                    <a:pt x="800" y="712"/>
                  </a:lnTo>
                  <a:lnTo>
                    <a:pt x="785" y="705"/>
                  </a:lnTo>
                  <a:lnTo>
                    <a:pt x="777" y="703"/>
                  </a:lnTo>
                  <a:lnTo>
                    <a:pt x="759" y="705"/>
                  </a:lnTo>
                  <a:lnTo>
                    <a:pt x="755" y="703"/>
                  </a:lnTo>
                  <a:lnTo>
                    <a:pt x="750" y="700"/>
                  </a:lnTo>
                  <a:lnTo>
                    <a:pt x="747" y="699"/>
                  </a:lnTo>
                  <a:lnTo>
                    <a:pt x="744" y="700"/>
                  </a:lnTo>
                  <a:lnTo>
                    <a:pt x="743" y="703"/>
                  </a:lnTo>
                  <a:lnTo>
                    <a:pt x="737" y="706"/>
                  </a:lnTo>
                  <a:lnTo>
                    <a:pt x="734" y="711"/>
                  </a:lnTo>
                  <a:lnTo>
                    <a:pt x="734" y="715"/>
                  </a:lnTo>
                  <a:lnTo>
                    <a:pt x="734" y="723"/>
                  </a:lnTo>
                  <a:lnTo>
                    <a:pt x="740" y="736"/>
                  </a:lnTo>
                  <a:lnTo>
                    <a:pt x="743" y="742"/>
                  </a:lnTo>
                  <a:lnTo>
                    <a:pt x="744" y="745"/>
                  </a:lnTo>
                  <a:lnTo>
                    <a:pt x="749" y="747"/>
                  </a:lnTo>
                  <a:lnTo>
                    <a:pt x="753" y="750"/>
                  </a:lnTo>
                  <a:lnTo>
                    <a:pt x="758" y="757"/>
                  </a:lnTo>
                  <a:lnTo>
                    <a:pt x="765" y="778"/>
                  </a:lnTo>
                  <a:lnTo>
                    <a:pt x="780" y="796"/>
                  </a:lnTo>
                  <a:lnTo>
                    <a:pt x="780" y="804"/>
                  </a:lnTo>
                  <a:lnTo>
                    <a:pt x="782" y="810"/>
                  </a:lnTo>
                  <a:lnTo>
                    <a:pt x="791" y="816"/>
                  </a:lnTo>
                  <a:lnTo>
                    <a:pt x="794" y="831"/>
                  </a:lnTo>
                  <a:lnTo>
                    <a:pt x="801" y="847"/>
                  </a:lnTo>
                  <a:lnTo>
                    <a:pt x="792" y="855"/>
                  </a:lnTo>
                  <a:lnTo>
                    <a:pt x="786" y="861"/>
                  </a:lnTo>
                  <a:lnTo>
                    <a:pt x="785" y="865"/>
                  </a:lnTo>
                  <a:lnTo>
                    <a:pt x="785" y="876"/>
                  </a:lnTo>
                  <a:lnTo>
                    <a:pt x="791" y="885"/>
                  </a:lnTo>
                  <a:lnTo>
                    <a:pt x="800" y="891"/>
                  </a:lnTo>
                  <a:lnTo>
                    <a:pt x="807" y="898"/>
                  </a:lnTo>
                  <a:lnTo>
                    <a:pt x="807" y="915"/>
                  </a:lnTo>
                  <a:lnTo>
                    <a:pt x="809" y="922"/>
                  </a:lnTo>
                  <a:lnTo>
                    <a:pt x="807" y="927"/>
                  </a:lnTo>
                  <a:lnTo>
                    <a:pt x="792" y="946"/>
                  </a:lnTo>
                  <a:lnTo>
                    <a:pt x="773" y="961"/>
                  </a:lnTo>
                  <a:lnTo>
                    <a:pt x="729" y="990"/>
                  </a:lnTo>
                  <a:lnTo>
                    <a:pt x="710" y="1005"/>
                  </a:lnTo>
                  <a:lnTo>
                    <a:pt x="704" y="991"/>
                  </a:lnTo>
                  <a:lnTo>
                    <a:pt x="701" y="991"/>
                  </a:lnTo>
                  <a:lnTo>
                    <a:pt x="699" y="969"/>
                  </a:lnTo>
                  <a:lnTo>
                    <a:pt x="695" y="961"/>
                  </a:lnTo>
                  <a:lnTo>
                    <a:pt x="693" y="958"/>
                  </a:lnTo>
                  <a:lnTo>
                    <a:pt x="689" y="954"/>
                  </a:lnTo>
                  <a:lnTo>
                    <a:pt x="686" y="949"/>
                  </a:lnTo>
                  <a:lnTo>
                    <a:pt x="681" y="945"/>
                  </a:lnTo>
                  <a:lnTo>
                    <a:pt x="672" y="942"/>
                  </a:lnTo>
                  <a:lnTo>
                    <a:pt x="671" y="943"/>
                  </a:lnTo>
                  <a:lnTo>
                    <a:pt x="666" y="940"/>
                  </a:lnTo>
                  <a:lnTo>
                    <a:pt x="663" y="936"/>
                  </a:lnTo>
                  <a:lnTo>
                    <a:pt x="657" y="939"/>
                  </a:lnTo>
                  <a:lnTo>
                    <a:pt x="651" y="937"/>
                  </a:lnTo>
                  <a:lnTo>
                    <a:pt x="648" y="939"/>
                  </a:lnTo>
                  <a:lnTo>
                    <a:pt x="647" y="940"/>
                  </a:lnTo>
                  <a:lnTo>
                    <a:pt x="645" y="940"/>
                  </a:lnTo>
                  <a:lnTo>
                    <a:pt x="639" y="937"/>
                  </a:lnTo>
                  <a:lnTo>
                    <a:pt x="638" y="936"/>
                  </a:lnTo>
                  <a:lnTo>
                    <a:pt x="636" y="934"/>
                  </a:lnTo>
                  <a:lnTo>
                    <a:pt x="632" y="933"/>
                  </a:lnTo>
                  <a:lnTo>
                    <a:pt x="626" y="925"/>
                  </a:lnTo>
                  <a:lnTo>
                    <a:pt x="620" y="901"/>
                  </a:lnTo>
                  <a:lnTo>
                    <a:pt x="614" y="891"/>
                  </a:lnTo>
                  <a:lnTo>
                    <a:pt x="614" y="889"/>
                  </a:lnTo>
                  <a:lnTo>
                    <a:pt x="618" y="886"/>
                  </a:lnTo>
                  <a:lnTo>
                    <a:pt x="618" y="880"/>
                  </a:lnTo>
                  <a:lnTo>
                    <a:pt x="614" y="874"/>
                  </a:lnTo>
                  <a:lnTo>
                    <a:pt x="609" y="873"/>
                  </a:lnTo>
                  <a:lnTo>
                    <a:pt x="600" y="877"/>
                  </a:lnTo>
                  <a:lnTo>
                    <a:pt x="596" y="873"/>
                  </a:lnTo>
                  <a:lnTo>
                    <a:pt x="594" y="871"/>
                  </a:lnTo>
                  <a:lnTo>
                    <a:pt x="588" y="870"/>
                  </a:lnTo>
                  <a:lnTo>
                    <a:pt x="579" y="867"/>
                  </a:lnTo>
                  <a:lnTo>
                    <a:pt x="573" y="865"/>
                  </a:lnTo>
                  <a:lnTo>
                    <a:pt x="569" y="864"/>
                  </a:lnTo>
                  <a:lnTo>
                    <a:pt x="564" y="861"/>
                  </a:lnTo>
                  <a:lnTo>
                    <a:pt x="558" y="853"/>
                  </a:lnTo>
                  <a:lnTo>
                    <a:pt x="558" y="850"/>
                  </a:lnTo>
                  <a:lnTo>
                    <a:pt x="552" y="846"/>
                  </a:lnTo>
                  <a:lnTo>
                    <a:pt x="546" y="841"/>
                  </a:lnTo>
                  <a:lnTo>
                    <a:pt x="542" y="841"/>
                  </a:lnTo>
                  <a:lnTo>
                    <a:pt x="540" y="840"/>
                  </a:lnTo>
                  <a:lnTo>
                    <a:pt x="542" y="840"/>
                  </a:lnTo>
                  <a:lnTo>
                    <a:pt x="546" y="835"/>
                  </a:lnTo>
                  <a:lnTo>
                    <a:pt x="546" y="831"/>
                  </a:lnTo>
                  <a:lnTo>
                    <a:pt x="548" y="829"/>
                  </a:lnTo>
                  <a:lnTo>
                    <a:pt x="543" y="826"/>
                  </a:lnTo>
                  <a:lnTo>
                    <a:pt x="540" y="828"/>
                  </a:lnTo>
                  <a:lnTo>
                    <a:pt x="539" y="828"/>
                  </a:lnTo>
                  <a:lnTo>
                    <a:pt x="537" y="828"/>
                  </a:lnTo>
                  <a:lnTo>
                    <a:pt x="536" y="828"/>
                  </a:lnTo>
                  <a:lnTo>
                    <a:pt x="537" y="826"/>
                  </a:lnTo>
                  <a:lnTo>
                    <a:pt x="536" y="822"/>
                  </a:lnTo>
                  <a:lnTo>
                    <a:pt x="537" y="820"/>
                  </a:lnTo>
                  <a:lnTo>
                    <a:pt x="537" y="817"/>
                  </a:lnTo>
                  <a:lnTo>
                    <a:pt x="536" y="817"/>
                  </a:lnTo>
                  <a:lnTo>
                    <a:pt x="534" y="817"/>
                  </a:lnTo>
                  <a:lnTo>
                    <a:pt x="533" y="817"/>
                  </a:lnTo>
                  <a:lnTo>
                    <a:pt x="534" y="808"/>
                  </a:lnTo>
                  <a:lnTo>
                    <a:pt x="534" y="805"/>
                  </a:lnTo>
                  <a:lnTo>
                    <a:pt x="533" y="798"/>
                  </a:lnTo>
                  <a:lnTo>
                    <a:pt x="531" y="796"/>
                  </a:lnTo>
                  <a:lnTo>
                    <a:pt x="530" y="793"/>
                  </a:lnTo>
                  <a:lnTo>
                    <a:pt x="530" y="790"/>
                  </a:lnTo>
                  <a:lnTo>
                    <a:pt x="530" y="784"/>
                  </a:lnTo>
                  <a:lnTo>
                    <a:pt x="531" y="781"/>
                  </a:lnTo>
                  <a:lnTo>
                    <a:pt x="533" y="783"/>
                  </a:lnTo>
                  <a:lnTo>
                    <a:pt x="534" y="778"/>
                  </a:lnTo>
                  <a:lnTo>
                    <a:pt x="534" y="772"/>
                  </a:lnTo>
                  <a:lnTo>
                    <a:pt x="533" y="771"/>
                  </a:lnTo>
                  <a:lnTo>
                    <a:pt x="533" y="766"/>
                  </a:lnTo>
                  <a:lnTo>
                    <a:pt x="533" y="765"/>
                  </a:lnTo>
                  <a:lnTo>
                    <a:pt x="533" y="759"/>
                  </a:lnTo>
                  <a:lnTo>
                    <a:pt x="534" y="759"/>
                  </a:lnTo>
                  <a:lnTo>
                    <a:pt x="537" y="759"/>
                  </a:lnTo>
                  <a:lnTo>
                    <a:pt x="537" y="757"/>
                  </a:lnTo>
                  <a:lnTo>
                    <a:pt x="537" y="756"/>
                  </a:lnTo>
                  <a:lnTo>
                    <a:pt x="534" y="754"/>
                  </a:lnTo>
                  <a:lnTo>
                    <a:pt x="533" y="753"/>
                  </a:lnTo>
                  <a:lnTo>
                    <a:pt x="530" y="750"/>
                  </a:lnTo>
                  <a:lnTo>
                    <a:pt x="528" y="748"/>
                  </a:lnTo>
                  <a:lnTo>
                    <a:pt x="527" y="748"/>
                  </a:lnTo>
                  <a:lnTo>
                    <a:pt x="519" y="745"/>
                  </a:lnTo>
                  <a:lnTo>
                    <a:pt x="509" y="742"/>
                  </a:lnTo>
                  <a:lnTo>
                    <a:pt x="503" y="744"/>
                  </a:lnTo>
                  <a:lnTo>
                    <a:pt x="501" y="745"/>
                  </a:lnTo>
                  <a:lnTo>
                    <a:pt x="501" y="747"/>
                  </a:lnTo>
                  <a:lnTo>
                    <a:pt x="500" y="748"/>
                  </a:lnTo>
                  <a:lnTo>
                    <a:pt x="501" y="748"/>
                  </a:lnTo>
                  <a:lnTo>
                    <a:pt x="488" y="745"/>
                  </a:lnTo>
                  <a:lnTo>
                    <a:pt x="488" y="742"/>
                  </a:lnTo>
                  <a:lnTo>
                    <a:pt x="489" y="744"/>
                  </a:lnTo>
                  <a:lnTo>
                    <a:pt x="491" y="742"/>
                  </a:lnTo>
                  <a:lnTo>
                    <a:pt x="489" y="741"/>
                  </a:lnTo>
                  <a:lnTo>
                    <a:pt x="488" y="739"/>
                  </a:lnTo>
                  <a:lnTo>
                    <a:pt x="486" y="738"/>
                  </a:lnTo>
                  <a:lnTo>
                    <a:pt x="486" y="736"/>
                  </a:lnTo>
                  <a:lnTo>
                    <a:pt x="485" y="735"/>
                  </a:lnTo>
                  <a:lnTo>
                    <a:pt x="480" y="735"/>
                  </a:lnTo>
                  <a:lnTo>
                    <a:pt x="477" y="736"/>
                  </a:lnTo>
                  <a:lnTo>
                    <a:pt x="477" y="738"/>
                  </a:lnTo>
                  <a:lnTo>
                    <a:pt x="476" y="738"/>
                  </a:lnTo>
                  <a:lnTo>
                    <a:pt x="476" y="736"/>
                  </a:lnTo>
                  <a:lnTo>
                    <a:pt x="474" y="736"/>
                  </a:lnTo>
                  <a:lnTo>
                    <a:pt x="476" y="739"/>
                  </a:lnTo>
                  <a:lnTo>
                    <a:pt x="474" y="738"/>
                  </a:lnTo>
                  <a:lnTo>
                    <a:pt x="473" y="738"/>
                  </a:lnTo>
                  <a:lnTo>
                    <a:pt x="471" y="738"/>
                  </a:lnTo>
                  <a:lnTo>
                    <a:pt x="470" y="738"/>
                  </a:lnTo>
                  <a:lnTo>
                    <a:pt x="470" y="736"/>
                  </a:lnTo>
                  <a:lnTo>
                    <a:pt x="471" y="736"/>
                  </a:lnTo>
                  <a:lnTo>
                    <a:pt x="470" y="733"/>
                  </a:lnTo>
                  <a:lnTo>
                    <a:pt x="468" y="735"/>
                  </a:lnTo>
                  <a:lnTo>
                    <a:pt x="468" y="732"/>
                  </a:lnTo>
                  <a:lnTo>
                    <a:pt x="467" y="732"/>
                  </a:lnTo>
                  <a:lnTo>
                    <a:pt x="465" y="730"/>
                  </a:lnTo>
                  <a:lnTo>
                    <a:pt x="461" y="729"/>
                  </a:lnTo>
                  <a:lnTo>
                    <a:pt x="459" y="724"/>
                  </a:lnTo>
                  <a:lnTo>
                    <a:pt x="458" y="723"/>
                  </a:lnTo>
                  <a:lnTo>
                    <a:pt x="456" y="720"/>
                  </a:lnTo>
                  <a:lnTo>
                    <a:pt x="453" y="720"/>
                  </a:lnTo>
                  <a:lnTo>
                    <a:pt x="453" y="718"/>
                  </a:lnTo>
                  <a:lnTo>
                    <a:pt x="452" y="718"/>
                  </a:lnTo>
                  <a:lnTo>
                    <a:pt x="452" y="717"/>
                  </a:lnTo>
                  <a:lnTo>
                    <a:pt x="449" y="714"/>
                  </a:lnTo>
                  <a:lnTo>
                    <a:pt x="449" y="712"/>
                  </a:lnTo>
                  <a:lnTo>
                    <a:pt x="449" y="709"/>
                  </a:lnTo>
                  <a:lnTo>
                    <a:pt x="447" y="709"/>
                  </a:lnTo>
                  <a:lnTo>
                    <a:pt x="447" y="708"/>
                  </a:lnTo>
                  <a:lnTo>
                    <a:pt x="447" y="706"/>
                  </a:lnTo>
                  <a:lnTo>
                    <a:pt x="446" y="706"/>
                  </a:lnTo>
                  <a:lnTo>
                    <a:pt x="446" y="705"/>
                  </a:lnTo>
                  <a:lnTo>
                    <a:pt x="444" y="705"/>
                  </a:lnTo>
                  <a:lnTo>
                    <a:pt x="444" y="703"/>
                  </a:lnTo>
                  <a:lnTo>
                    <a:pt x="443" y="702"/>
                  </a:lnTo>
                  <a:lnTo>
                    <a:pt x="443" y="697"/>
                  </a:lnTo>
                  <a:lnTo>
                    <a:pt x="440" y="694"/>
                  </a:lnTo>
                  <a:lnTo>
                    <a:pt x="437" y="693"/>
                  </a:lnTo>
                  <a:lnTo>
                    <a:pt x="437" y="691"/>
                  </a:lnTo>
                  <a:lnTo>
                    <a:pt x="437" y="688"/>
                  </a:lnTo>
                  <a:lnTo>
                    <a:pt x="435" y="687"/>
                  </a:lnTo>
                  <a:lnTo>
                    <a:pt x="434" y="684"/>
                  </a:lnTo>
                  <a:lnTo>
                    <a:pt x="432" y="682"/>
                  </a:lnTo>
                  <a:lnTo>
                    <a:pt x="431" y="682"/>
                  </a:lnTo>
                  <a:lnTo>
                    <a:pt x="431" y="681"/>
                  </a:lnTo>
                  <a:lnTo>
                    <a:pt x="428" y="679"/>
                  </a:lnTo>
                  <a:lnTo>
                    <a:pt x="428" y="676"/>
                  </a:lnTo>
                  <a:lnTo>
                    <a:pt x="426" y="673"/>
                  </a:lnTo>
                  <a:lnTo>
                    <a:pt x="428" y="670"/>
                  </a:lnTo>
                  <a:lnTo>
                    <a:pt x="426" y="669"/>
                  </a:lnTo>
                  <a:lnTo>
                    <a:pt x="423" y="666"/>
                  </a:lnTo>
                  <a:lnTo>
                    <a:pt x="419" y="663"/>
                  </a:lnTo>
                  <a:lnTo>
                    <a:pt x="414" y="661"/>
                  </a:lnTo>
                  <a:lnTo>
                    <a:pt x="404" y="655"/>
                  </a:lnTo>
                  <a:lnTo>
                    <a:pt x="396" y="654"/>
                  </a:lnTo>
                  <a:lnTo>
                    <a:pt x="395" y="654"/>
                  </a:lnTo>
                  <a:lnTo>
                    <a:pt x="395" y="651"/>
                  </a:lnTo>
                  <a:lnTo>
                    <a:pt x="396" y="649"/>
                  </a:lnTo>
                  <a:lnTo>
                    <a:pt x="395" y="645"/>
                  </a:lnTo>
                  <a:lnTo>
                    <a:pt x="392" y="642"/>
                  </a:lnTo>
                  <a:lnTo>
                    <a:pt x="392" y="636"/>
                  </a:lnTo>
                  <a:lnTo>
                    <a:pt x="390" y="634"/>
                  </a:lnTo>
                  <a:lnTo>
                    <a:pt x="390" y="633"/>
                  </a:lnTo>
                  <a:lnTo>
                    <a:pt x="387" y="628"/>
                  </a:lnTo>
                  <a:lnTo>
                    <a:pt x="380" y="622"/>
                  </a:lnTo>
                  <a:lnTo>
                    <a:pt x="375" y="618"/>
                  </a:lnTo>
                  <a:lnTo>
                    <a:pt x="375" y="615"/>
                  </a:lnTo>
                  <a:lnTo>
                    <a:pt x="372" y="613"/>
                  </a:lnTo>
                  <a:lnTo>
                    <a:pt x="372" y="612"/>
                  </a:lnTo>
                  <a:lnTo>
                    <a:pt x="371" y="610"/>
                  </a:lnTo>
                  <a:lnTo>
                    <a:pt x="369" y="607"/>
                  </a:lnTo>
                  <a:lnTo>
                    <a:pt x="368" y="606"/>
                  </a:lnTo>
                  <a:lnTo>
                    <a:pt x="368" y="604"/>
                  </a:lnTo>
                  <a:lnTo>
                    <a:pt x="366" y="594"/>
                  </a:lnTo>
                  <a:lnTo>
                    <a:pt x="357" y="589"/>
                  </a:lnTo>
                  <a:lnTo>
                    <a:pt x="356" y="585"/>
                  </a:lnTo>
                  <a:lnTo>
                    <a:pt x="351" y="579"/>
                  </a:lnTo>
                  <a:lnTo>
                    <a:pt x="351" y="576"/>
                  </a:lnTo>
                  <a:lnTo>
                    <a:pt x="348" y="573"/>
                  </a:lnTo>
                  <a:lnTo>
                    <a:pt x="342" y="571"/>
                  </a:lnTo>
                  <a:lnTo>
                    <a:pt x="341" y="571"/>
                  </a:lnTo>
                  <a:lnTo>
                    <a:pt x="344" y="570"/>
                  </a:lnTo>
                  <a:lnTo>
                    <a:pt x="344" y="567"/>
                  </a:lnTo>
                  <a:lnTo>
                    <a:pt x="342" y="562"/>
                  </a:lnTo>
                  <a:lnTo>
                    <a:pt x="342" y="556"/>
                  </a:lnTo>
                  <a:lnTo>
                    <a:pt x="339" y="555"/>
                  </a:lnTo>
                  <a:lnTo>
                    <a:pt x="342" y="552"/>
                  </a:lnTo>
                  <a:lnTo>
                    <a:pt x="344" y="549"/>
                  </a:lnTo>
                  <a:lnTo>
                    <a:pt x="341" y="544"/>
                  </a:lnTo>
                  <a:lnTo>
                    <a:pt x="339" y="543"/>
                  </a:lnTo>
                  <a:lnTo>
                    <a:pt x="341" y="541"/>
                  </a:lnTo>
                  <a:lnTo>
                    <a:pt x="339" y="540"/>
                  </a:lnTo>
                  <a:lnTo>
                    <a:pt x="336" y="540"/>
                  </a:lnTo>
                  <a:lnTo>
                    <a:pt x="339" y="531"/>
                  </a:lnTo>
                  <a:lnTo>
                    <a:pt x="338" y="525"/>
                  </a:lnTo>
                  <a:lnTo>
                    <a:pt x="336" y="520"/>
                  </a:lnTo>
                  <a:lnTo>
                    <a:pt x="333" y="517"/>
                  </a:lnTo>
                  <a:lnTo>
                    <a:pt x="330" y="516"/>
                  </a:lnTo>
                  <a:lnTo>
                    <a:pt x="324" y="517"/>
                  </a:lnTo>
                  <a:lnTo>
                    <a:pt x="323" y="522"/>
                  </a:lnTo>
                  <a:lnTo>
                    <a:pt x="321" y="517"/>
                  </a:lnTo>
                  <a:lnTo>
                    <a:pt x="315" y="514"/>
                  </a:lnTo>
                  <a:lnTo>
                    <a:pt x="314" y="513"/>
                  </a:lnTo>
                  <a:lnTo>
                    <a:pt x="314" y="508"/>
                  </a:lnTo>
                  <a:lnTo>
                    <a:pt x="320" y="495"/>
                  </a:lnTo>
                  <a:lnTo>
                    <a:pt x="320" y="490"/>
                  </a:lnTo>
                  <a:lnTo>
                    <a:pt x="318" y="489"/>
                  </a:lnTo>
                  <a:lnTo>
                    <a:pt x="317" y="489"/>
                  </a:lnTo>
                  <a:lnTo>
                    <a:pt x="314" y="486"/>
                  </a:lnTo>
                  <a:lnTo>
                    <a:pt x="314" y="481"/>
                  </a:lnTo>
                  <a:lnTo>
                    <a:pt x="311" y="477"/>
                  </a:lnTo>
                  <a:lnTo>
                    <a:pt x="308" y="475"/>
                  </a:lnTo>
                  <a:lnTo>
                    <a:pt x="306" y="471"/>
                  </a:lnTo>
                  <a:lnTo>
                    <a:pt x="305" y="471"/>
                  </a:lnTo>
                  <a:lnTo>
                    <a:pt x="300" y="460"/>
                  </a:lnTo>
                  <a:lnTo>
                    <a:pt x="300" y="459"/>
                  </a:lnTo>
                  <a:lnTo>
                    <a:pt x="297" y="457"/>
                  </a:lnTo>
                  <a:lnTo>
                    <a:pt x="293" y="444"/>
                  </a:lnTo>
                  <a:lnTo>
                    <a:pt x="288" y="436"/>
                  </a:lnTo>
                  <a:lnTo>
                    <a:pt x="288" y="427"/>
                  </a:lnTo>
                  <a:lnTo>
                    <a:pt x="285" y="426"/>
                  </a:lnTo>
                  <a:lnTo>
                    <a:pt x="284" y="426"/>
                  </a:lnTo>
                  <a:lnTo>
                    <a:pt x="282" y="424"/>
                  </a:lnTo>
                  <a:lnTo>
                    <a:pt x="279" y="424"/>
                  </a:lnTo>
                  <a:lnTo>
                    <a:pt x="278" y="423"/>
                  </a:lnTo>
                  <a:lnTo>
                    <a:pt x="279" y="405"/>
                  </a:lnTo>
                  <a:lnTo>
                    <a:pt x="276" y="400"/>
                  </a:lnTo>
                  <a:lnTo>
                    <a:pt x="279" y="385"/>
                  </a:lnTo>
                  <a:lnTo>
                    <a:pt x="276" y="376"/>
                  </a:lnTo>
                  <a:lnTo>
                    <a:pt x="273" y="370"/>
                  </a:lnTo>
                  <a:lnTo>
                    <a:pt x="270" y="369"/>
                  </a:lnTo>
                  <a:lnTo>
                    <a:pt x="269" y="369"/>
                  </a:lnTo>
                  <a:lnTo>
                    <a:pt x="267" y="369"/>
                  </a:lnTo>
                  <a:lnTo>
                    <a:pt x="266" y="369"/>
                  </a:lnTo>
                  <a:lnTo>
                    <a:pt x="269" y="360"/>
                  </a:lnTo>
                  <a:lnTo>
                    <a:pt x="269" y="351"/>
                  </a:lnTo>
                  <a:lnTo>
                    <a:pt x="264" y="340"/>
                  </a:lnTo>
                  <a:lnTo>
                    <a:pt x="254" y="327"/>
                  </a:lnTo>
                  <a:lnTo>
                    <a:pt x="243" y="307"/>
                  </a:lnTo>
                  <a:lnTo>
                    <a:pt x="242" y="301"/>
                  </a:lnTo>
                  <a:lnTo>
                    <a:pt x="240" y="291"/>
                  </a:lnTo>
                  <a:lnTo>
                    <a:pt x="239" y="283"/>
                  </a:lnTo>
                  <a:lnTo>
                    <a:pt x="240" y="282"/>
                  </a:lnTo>
                  <a:lnTo>
                    <a:pt x="243" y="274"/>
                  </a:lnTo>
                  <a:lnTo>
                    <a:pt x="245" y="262"/>
                  </a:lnTo>
                  <a:lnTo>
                    <a:pt x="245" y="261"/>
                  </a:lnTo>
                  <a:lnTo>
                    <a:pt x="245" y="256"/>
                  </a:lnTo>
                  <a:lnTo>
                    <a:pt x="242" y="249"/>
                  </a:lnTo>
                  <a:lnTo>
                    <a:pt x="243" y="246"/>
                  </a:lnTo>
                  <a:lnTo>
                    <a:pt x="243" y="247"/>
                  </a:lnTo>
                  <a:lnTo>
                    <a:pt x="252" y="246"/>
                  </a:lnTo>
                  <a:lnTo>
                    <a:pt x="254" y="240"/>
                  </a:lnTo>
                  <a:lnTo>
                    <a:pt x="255" y="235"/>
                  </a:lnTo>
                  <a:lnTo>
                    <a:pt x="254" y="234"/>
                  </a:lnTo>
                  <a:lnTo>
                    <a:pt x="252" y="231"/>
                  </a:lnTo>
                  <a:lnTo>
                    <a:pt x="251" y="231"/>
                  </a:lnTo>
                  <a:lnTo>
                    <a:pt x="251" y="229"/>
                  </a:lnTo>
                  <a:lnTo>
                    <a:pt x="246" y="228"/>
                  </a:lnTo>
                  <a:lnTo>
                    <a:pt x="245" y="228"/>
                  </a:lnTo>
                  <a:lnTo>
                    <a:pt x="236" y="222"/>
                  </a:lnTo>
                  <a:lnTo>
                    <a:pt x="234" y="219"/>
                  </a:lnTo>
                  <a:lnTo>
                    <a:pt x="231" y="219"/>
                  </a:lnTo>
                  <a:lnTo>
                    <a:pt x="225" y="217"/>
                  </a:lnTo>
                  <a:lnTo>
                    <a:pt x="213" y="213"/>
                  </a:lnTo>
                  <a:lnTo>
                    <a:pt x="206" y="211"/>
                  </a:lnTo>
                  <a:lnTo>
                    <a:pt x="204" y="210"/>
                  </a:lnTo>
                  <a:lnTo>
                    <a:pt x="191" y="207"/>
                  </a:lnTo>
                  <a:lnTo>
                    <a:pt x="191" y="205"/>
                  </a:lnTo>
                  <a:lnTo>
                    <a:pt x="188" y="202"/>
                  </a:lnTo>
                  <a:lnTo>
                    <a:pt x="182" y="201"/>
                  </a:lnTo>
                  <a:lnTo>
                    <a:pt x="180" y="199"/>
                  </a:lnTo>
                  <a:lnTo>
                    <a:pt x="180" y="198"/>
                  </a:lnTo>
                  <a:lnTo>
                    <a:pt x="183" y="193"/>
                  </a:lnTo>
                  <a:lnTo>
                    <a:pt x="183" y="192"/>
                  </a:lnTo>
                  <a:lnTo>
                    <a:pt x="182" y="187"/>
                  </a:lnTo>
                  <a:lnTo>
                    <a:pt x="182" y="183"/>
                  </a:lnTo>
                  <a:lnTo>
                    <a:pt x="180" y="177"/>
                  </a:lnTo>
                  <a:lnTo>
                    <a:pt x="177" y="174"/>
                  </a:lnTo>
                  <a:lnTo>
                    <a:pt x="176" y="172"/>
                  </a:lnTo>
                  <a:lnTo>
                    <a:pt x="165" y="166"/>
                  </a:lnTo>
                  <a:lnTo>
                    <a:pt x="162" y="165"/>
                  </a:lnTo>
                  <a:lnTo>
                    <a:pt x="161" y="165"/>
                  </a:lnTo>
                  <a:lnTo>
                    <a:pt x="158" y="162"/>
                  </a:lnTo>
                  <a:lnTo>
                    <a:pt x="155" y="160"/>
                  </a:lnTo>
                  <a:lnTo>
                    <a:pt x="153" y="160"/>
                  </a:lnTo>
                  <a:lnTo>
                    <a:pt x="152" y="160"/>
                  </a:lnTo>
                  <a:lnTo>
                    <a:pt x="150" y="159"/>
                  </a:lnTo>
                  <a:lnTo>
                    <a:pt x="149" y="157"/>
                  </a:lnTo>
                  <a:lnTo>
                    <a:pt x="147" y="157"/>
                  </a:lnTo>
                  <a:lnTo>
                    <a:pt x="146" y="157"/>
                  </a:lnTo>
                  <a:lnTo>
                    <a:pt x="141" y="159"/>
                  </a:lnTo>
                  <a:lnTo>
                    <a:pt x="140" y="159"/>
                  </a:lnTo>
                  <a:lnTo>
                    <a:pt x="138" y="160"/>
                  </a:lnTo>
                  <a:lnTo>
                    <a:pt x="137" y="162"/>
                  </a:lnTo>
                  <a:lnTo>
                    <a:pt x="134" y="159"/>
                  </a:lnTo>
                  <a:lnTo>
                    <a:pt x="123" y="163"/>
                  </a:lnTo>
                  <a:lnTo>
                    <a:pt x="123" y="168"/>
                  </a:lnTo>
                  <a:lnTo>
                    <a:pt x="120" y="171"/>
                  </a:lnTo>
                  <a:lnTo>
                    <a:pt x="113" y="169"/>
                  </a:lnTo>
                  <a:lnTo>
                    <a:pt x="108" y="166"/>
                  </a:lnTo>
                  <a:lnTo>
                    <a:pt x="104" y="163"/>
                  </a:lnTo>
                  <a:lnTo>
                    <a:pt x="99" y="160"/>
                  </a:lnTo>
                  <a:lnTo>
                    <a:pt x="98" y="159"/>
                  </a:lnTo>
                  <a:lnTo>
                    <a:pt x="95" y="156"/>
                  </a:lnTo>
                  <a:lnTo>
                    <a:pt x="95" y="154"/>
                  </a:lnTo>
                  <a:lnTo>
                    <a:pt x="90" y="150"/>
                  </a:lnTo>
                  <a:lnTo>
                    <a:pt x="81" y="144"/>
                  </a:lnTo>
                  <a:lnTo>
                    <a:pt x="80" y="144"/>
                  </a:lnTo>
                  <a:lnTo>
                    <a:pt x="78" y="141"/>
                  </a:lnTo>
                  <a:lnTo>
                    <a:pt x="74" y="139"/>
                  </a:lnTo>
                  <a:lnTo>
                    <a:pt x="72" y="138"/>
                  </a:lnTo>
                  <a:lnTo>
                    <a:pt x="72" y="136"/>
                  </a:lnTo>
                  <a:lnTo>
                    <a:pt x="71" y="135"/>
                  </a:lnTo>
                  <a:lnTo>
                    <a:pt x="68" y="132"/>
                  </a:lnTo>
                  <a:lnTo>
                    <a:pt x="68" y="130"/>
                  </a:lnTo>
                  <a:lnTo>
                    <a:pt x="65" y="127"/>
                  </a:lnTo>
                  <a:lnTo>
                    <a:pt x="62" y="126"/>
                  </a:lnTo>
                  <a:lnTo>
                    <a:pt x="56" y="124"/>
                  </a:lnTo>
                  <a:lnTo>
                    <a:pt x="53" y="124"/>
                  </a:lnTo>
                  <a:lnTo>
                    <a:pt x="50" y="123"/>
                  </a:lnTo>
                  <a:lnTo>
                    <a:pt x="45" y="118"/>
                  </a:lnTo>
                  <a:lnTo>
                    <a:pt x="42" y="115"/>
                  </a:lnTo>
                  <a:lnTo>
                    <a:pt x="41" y="114"/>
                  </a:lnTo>
                  <a:lnTo>
                    <a:pt x="38" y="114"/>
                  </a:lnTo>
                  <a:lnTo>
                    <a:pt x="35" y="112"/>
                  </a:lnTo>
                  <a:lnTo>
                    <a:pt x="33" y="117"/>
                  </a:lnTo>
                  <a:lnTo>
                    <a:pt x="33" y="120"/>
                  </a:lnTo>
                  <a:lnTo>
                    <a:pt x="33" y="121"/>
                  </a:lnTo>
                  <a:lnTo>
                    <a:pt x="26" y="118"/>
                  </a:lnTo>
                  <a:lnTo>
                    <a:pt x="23" y="114"/>
                  </a:lnTo>
                  <a:lnTo>
                    <a:pt x="11" y="100"/>
                  </a:lnTo>
                  <a:lnTo>
                    <a:pt x="6" y="97"/>
                  </a:lnTo>
                  <a:lnTo>
                    <a:pt x="0" y="87"/>
                  </a:lnTo>
                  <a:lnTo>
                    <a:pt x="5" y="87"/>
                  </a:lnTo>
                  <a:lnTo>
                    <a:pt x="6" y="81"/>
                  </a:lnTo>
                  <a:lnTo>
                    <a:pt x="6" y="55"/>
                  </a:lnTo>
                  <a:lnTo>
                    <a:pt x="11" y="51"/>
                  </a:lnTo>
                  <a:lnTo>
                    <a:pt x="14" y="54"/>
                  </a:lnTo>
                  <a:lnTo>
                    <a:pt x="15" y="37"/>
                  </a:lnTo>
                  <a:lnTo>
                    <a:pt x="29" y="18"/>
                  </a:lnTo>
                  <a:lnTo>
                    <a:pt x="47" y="0"/>
                  </a:lnTo>
                  <a:lnTo>
                    <a:pt x="63" y="21"/>
                  </a:lnTo>
                  <a:lnTo>
                    <a:pt x="228" y="99"/>
                  </a:lnTo>
                  <a:lnTo>
                    <a:pt x="456" y="202"/>
                  </a:lnTo>
                  <a:lnTo>
                    <a:pt x="458" y="204"/>
                  </a:lnTo>
                  <a:lnTo>
                    <a:pt x="474" y="211"/>
                  </a:lnTo>
                  <a:lnTo>
                    <a:pt x="479" y="213"/>
                  </a:lnTo>
                  <a:lnTo>
                    <a:pt x="510" y="228"/>
                  </a:lnTo>
                  <a:lnTo>
                    <a:pt x="591" y="234"/>
                  </a:lnTo>
                  <a:lnTo>
                    <a:pt x="773" y="246"/>
                  </a:lnTo>
                  <a:lnTo>
                    <a:pt x="797" y="246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0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10856" y="443656"/>
            <a:ext cx="2121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  <a:endParaRPr lang="es-MX" sz="2800" b="1" dirty="0">
              <a:solidFill>
                <a:srgbClr val="CC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76250" y="1468336"/>
            <a:ext cx="8867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Establecer </a:t>
            </a: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modelo educativo inclusivo que promueva </a:t>
            </a:r>
            <a:r>
              <a:rPr lang="es-ES_trad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acceso, la permanencia, la participación, el aprendizaje </a:t>
            </a: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así como </a:t>
            </a:r>
            <a:r>
              <a:rPr lang="es-ES_trad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egreso </a:t>
            </a: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 </a:t>
            </a:r>
            <a:r>
              <a:rPr lang="es-ES_trad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alumnos con discapacidad y de los alumnos con aptitudes sobresalientes, </a:t>
            </a:r>
            <a:r>
              <a:rPr lang="es-ES_trad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garantizando que reciban una educación de calidad con equidad durante su tránsito por la </a:t>
            </a:r>
            <a:r>
              <a:rPr lang="es-ES_trad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educación obligatoria. </a:t>
            </a:r>
            <a:r>
              <a:rPr lang="es-MX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endParaRPr lang="es-MX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 descr="Resultado de imagen para modelo educativ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47" y="4187925"/>
            <a:ext cx="4726753" cy="26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461" t="40821" r="15100" b="39298"/>
          <a:stretch/>
        </p:blipFill>
        <p:spPr>
          <a:xfrm>
            <a:off x="6673754" y="136478"/>
            <a:ext cx="2320120" cy="86131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 rot="5400000">
            <a:off x="27199" y="632618"/>
            <a:ext cx="615949" cy="525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990139" y="2729551"/>
            <a:ext cx="2892045" cy="2251881"/>
            <a:chOff x="3362517" y="2945322"/>
            <a:chExt cx="2647048" cy="1850404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t="16821"/>
            <a:stretch/>
          </p:blipFill>
          <p:spPr>
            <a:xfrm>
              <a:off x="3362517" y="2945322"/>
              <a:ext cx="2647048" cy="1724734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3624066" y="4272506"/>
              <a:ext cx="2358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 plantel para </a:t>
              </a:r>
              <a:r>
                <a:rPr lang="es-MX" sz="14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todos</a:t>
              </a:r>
              <a:r>
                <a:rPr lang="es-MX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y </a:t>
              </a:r>
            </a:p>
            <a:p>
              <a:pPr algn="ctr"/>
              <a:r>
                <a:rPr lang="es-MX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para cada uno</a:t>
              </a:r>
              <a:endParaRPr lang="es-MX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 flipH="1">
              <a:off x="5208080" y="3405515"/>
              <a:ext cx="7336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CAED</a:t>
              </a:r>
              <a:endParaRPr lang="es-MX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 flipH="1">
              <a:off x="4289611" y="3013231"/>
              <a:ext cx="8796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PLANTEL</a:t>
              </a:r>
              <a:endParaRPr lang="es-MX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 flipH="1">
              <a:off x="4071754" y="3503453"/>
              <a:ext cx="13786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USAER/UDEEI</a:t>
              </a:r>
              <a:endParaRPr lang="es-MX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311728" y="165914"/>
            <a:ext cx="5015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intervención</a:t>
            </a:r>
            <a:endParaRPr lang="es-MX" sz="2800" b="1" dirty="0">
              <a:solidFill>
                <a:srgbClr val="CC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 rot="5400000">
            <a:off x="-62165" y="418362"/>
            <a:ext cx="667903" cy="7988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Georgia" panose="02040502050405020303" pitchFamily="18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46480637"/>
              </p:ext>
            </p:extLst>
          </p:nvPr>
        </p:nvGraphicFramePr>
        <p:xfrm>
          <a:off x="231846" y="945530"/>
          <a:ext cx="8682253" cy="559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38 Grupo"/>
          <p:cNvGrpSpPr/>
          <p:nvPr/>
        </p:nvGrpSpPr>
        <p:grpSpPr>
          <a:xfrm>
            <a:off x="7144572" y="245853"/>
            <a:ext cx="1829507" cy="1981856"/>
            <a:chOff x="114580" y="-768306"/>
            <a:chExt cx="3306346" cy="4248697"/>
          </a:xfrm>
        </p:grpSpPr>
        <p:sp>
          <p:nvSpPr>
            <p:cNvPr id="20" name="16 Triángulo isósceles"/>
            <p:cNvSpPr/>
            <p:nvPr/>
          </p:nvSpPr>
          <p:spPr>
            <a:xfrm>
              <a:off x="398661" y="247698"/>
              <a:ext cx="2752876" cy="2826008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endParaRPr lang="es-MX" sz="3200">
                <a:latin typeface="Soberana Sans" panose="02000000000000000000" pitchFamily="50" charset="0"/>
              </a:endParaRPr>
            </a:p>
          </p:txBody>
        </p:sp>
        <p:sp>
          <p:nvSpPr>
            <p:cNvPr id="21" name="22 CuadroTexto"/>
            <p:cNvSpPr txBox="1"/>
            <p:nvPr/>
          </p:nvSpPr>
          <p:spPr>
            <a:xfrm>
              <a:off x="200652" y="3144683"/>
              <a:ext cx="3182382" cy="3357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MX" sz="1200" kern="1200" dirty="0" smtClean="0">
                  <a:effectLst/>
                  <a:latin typeface="Soberana Sans" panose="02000000000000000000" pitchFamily="50" charset="0"/>
                  <a:ea typeface="Times New Roman" panose="02020603050405020304" pitchFamily="18" charset="0"/>
                </a:rPr>
                <a:t>Crear</a:t>
              </a:r>
              <a:r>
                <a:rPr lang="es-MX" sz="1200" kern="1200" dirty="0" smtClean="0">
                  <a:solidFill>
                    <a:srgbClr val="7030A0"/>
                  </a:solidFill>
                  <a:effectLst/>
                  <a:latin typeface="Soberana Sans" panose="02000000000000000000" pitchFamily="50" charset="0"/>
                  <a:ea typeface="Times New Roman" panose="02020603050405020304" pitchFamily="18" charset="0"/>
                </a:rPr>
                <a:t> </a:t>
              </a:r>
              <a:r>
                <a:rPr lang="es-MX" sz="1200" b="1" kern="1200" dirty="0" smtClean="0">
                  <a:effectLst/>
                  <a:latin typeface="Soberana Sans" panose="02000000000000000000" pitchFamily="50" charset="0"/>
                  <a:ea typeface="Times New Roman" panose="02020603050405020304" pitchFamily="18" charset="0"/>
                </a:rPr>
                <a:t>CULTURAS</a:t>
              </a:r>
              <a:r>
                <a:rPr lang="es-MX" sz="1200" b="1" kern="1200" dirty="0" smtClean="0">
                  <a:solidFill>
                    <a:srgbClr val="7030A0"/>
                  </a:solidFill>
                  <a:effectLst/>
                  <a:latin typeface="Soberana Sans" panose="02000000000000000000" pitchFamily="50" charset="0"/>
                  <a:ea typeface="Times New Roman" panose="02020603050405020304" pitchFamily="18" charset="0"/>
                </a:rPr>
                <a:t> </a:t>
              </a:r>
              <a:r>
                <a:rPr lang="es-MX" sz="1200" kern="1200" dirty="0" smtClean="0">
                  <a:effectLst/>
                  <a:latin typeface="Soberana Sans" panose="02000000000000000000" pitchFamily="50" charset="0"/>
                  <a:ea typeface="Times New Roman" panose="02020603050405020304" pitchFamily="18" charset="0"/>
                </a:rPr>
                <a:t>inclusivas</a:t>
              </a:r>
              <a:r>
                <a:rPr lang="es-MX" sz="1200" b="1" kern="1200" dirty="0" smtClean="0">
                  <a:solidFill>
                    <a:srgbClr val="7030A0"/>
                  </a:solidFill>
                  <a:effectLst/>
                  <a:latin typeface="Soberana Sans" panose="02000000000000000000" pitchFamily="50" charset="0"/>
                  <a:ea typeface="Times New Roman" panose="02020603050405020304" pitchFamily="18" charset="0"/>
                </a:rPr>
                <a:t> </a:t>
              </a:r>
              <a:endParaRPr lang="es-MX" sz="2400" dirty="0">
                <a:solidFill>
                  <a:srgbClr val="7030A0"/>
                </a:solidFill>
                <a:effectLst/>
                <a:latin typeface="Soberana Sans" panose="02000000000000000000" pitchFamily="50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22 CuadroTexto"/>
            <p:cNvSpPr txBox="1"/>
            <p:nvPr/>
          </p:nvSpPr>
          <p:spPr>
            <a:xfrm rot="18086540">
              <a:off x="-1514273" y="900728"/>
              <a:ext cx="3557975" cy="3002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MX" sz="1200" dirty="0" smtClean="0">
                  <a:latin typeface="Soberana Sans" panose="02000000000000000000" pitchFamily="50" charset="0"/>
                  <a:ea typeface="Times New Roman" panose="02020603050405020304" pitchFamily="18" charset="0"/>
                </a:rPr>
                <a:t>Establecer </a:t>
              </a:r>
              <a:r>
                <a:rPr lang="es-MX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berana Sans" panose="02000000000000000000" pitchFamily="50" charset="0"/>
                  <a:ea typeface="Times New Roman" panose="02020603050405020304" pitchFamily="18" charset="0"/>
                </a:rPr>
                <a:t>POLÍTICAS</a:t>
              </a:r>
              <a:r>
                <a:rPr lang="es-MX" sz="1200" b="1" kern="1200" dirty="0" smtClean="0">
                  <a:solidFill>
                    <a:srgbClr val="7030A0"/>
                  </a:solidFill>
                  <a:effectLst/>
                  <a:latin typeface="Soberana Sans" panose="02000000000000000000" pitchFamily="50" charset="0"/>
                  <a:ea typeface="Times New Roman" panose="02020603050405020304" pitchFamily="18" charset="0"/>
                </a:rPr>
                <a:t> </a:t>
              </a:r>
              <a:r>
                <a:rPr lang="es-MX" sz="1200" kern="1200" dirty="0" smtClean="0">
                  <a:effectLst/>
                  <a:latin typeface="Soberana Sans" panose="02000000000000000000" pitchFamily="50" charset="0"/>
                  <a:ea typeface="Times New Roman" panose="02020603050405020304" pitchFamily="18" charset="0"/>
                </a:rPr>
                <a:t>inclusivas</a:t>
              </a:r>
              <a:r>
                <a:rPr lang="es-MX" sz="1200" b="1" kern="1200" dirty="0" smtClean="0">
                  <a:solidFill>
                    <a:srgbClr val="7030A0"/>
                  </a:solidFill>
                  <a:effectLst/>
                  <a:latin typeface="Soberana Sans" panose="02000000000000000000" pitchFamily="50" charset="0"/>
                  <a:ea typeface="Times New Roman" panose="02020603050405020304" pitchFamily="18" charset="0"/>
                </a:rPr>
                <a:t> </a:t>
              </a:r>
              <a:endParaRPr lang="es-MX" sz="2400" dirty="0">
                <a:solidFill>
                  <a:srgbClr val="7030A0"/>
                </a:solidFill>
                <a:effectLst/>
                <a:latin typeface="Soberana Sans" panose="02000000000000000000" pitchFamily="50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 rot="3557757">
              <a:off x="1491803" y="860547"/>
              <a:ext cx="3557975" cy="3002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MX" sz="1200" dirty="0" smtClean="0">
                  <a:latin typeface="Soberana Sans" panose="02000000000000000000" pitchFamily="50" charset="0"/>
                  <a:ea typeface="Times New Roman" panose="02020603050405020304" pitchFamily="18" charset="0"/>
                </a:rPr>
                <a:t>Desarrollar </a:t>
              </a:r>
              <a:r>
                <a:rPr lang="es-MX" sz="1200" b="1" kern="1200" dirty="0" smtClean="0">
                  <a:effectLst/>
                  <a:latin typeface="Soberana Sans" panose="02000000000000000000" pitchFamily="50" charset="0"/>
                  <a:ea typeface="Times New Roman" panose="02020603050405020304" pitchFamily="18" charset="0"/>
                </a:rPr>
                <a:t>PRÁCTICAS</a:t>
              </a:r>
              <a:r>
                <a:rPr lang="es-MX" sz="1200" b="1" kern="1200" dirty="0" smtClean="0">
                  <a:solidFill>
                    <a:srgbClr val="7030A0"/>
                  </a:solidFill>
                  <a:effectLst/>
                  <a:latin typeface="Soberana Sans" panose="02000000000000000000" pitchFamily="50" charset="0"/>
                  <a:ea typeface="Times New Roman" panose="02020603050405020304" pitchFamily="18" charset="0"/>
                </a:rPr>
                <a:t> </a:t>
              </a:r>
              <a:r>
                <a:rPr lang="es-MX" sz="1200" kern="1200" dirty="0" smtClean="0">
                  <a:effectLst/>
                  <a:latin typeface="Soberana Sans" panose="02000000000000000000" pitchFamily="50" charset="0"/>
                  <a:ea typeface="Times New Roman" panose="02020603050405020304" pitchFamily="18" charset="0"/>
                </a:rPr>
                <a:t>inclusivas</a:t>
              </a:r>
              <a:r>
                <a:rPr lang="es-MX" sz="1200" b="1" kern="1200" dirty="0" smtClean="0">
                  <a:solidFill>
                    <a:srgbClr val="7030A0"/>
                  </a:solidFill>
                  <a:effectLst/>
                  <a:latin typeface="Soberana Sans" panose="02000000000000000000" pitchFamily="50" charset="0"/>
                  <a:ea typeface="Times New Roman" panose="02020603050405020304" pitchFamily="18" charset="0"/>
                </a:rPr>
                <a:t> </a:t>
              </a:r>
              <a:endParaRPr lang="es-MX" sz="2400" dirty="0">
                <a:solidFill>
                  <a:srgbClr val="7030A0"/>
                </a:solidFill>
                <a:effectLst/>
                <a:latin typeface="Soberana Sans" panose="02000000000000000000" pitchFamily="50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5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11728" y="196692"/>
            <a:ext cx="5015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Acciones realizadas</a:t>
            </a:r>
            <a:endParaRPr lang="es-MX" sz="2800" b="1" dirty="0">
              <a:solidFill>
                <a:srgbClr val="CC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 rot="5400000">
            <a:off x="-62165" y="418362"/>
            <a:ext cx="667903" cy="7988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Georgia" panose="02040502050405020303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 rot="5400000">
            <a:off x="-25796" y="381994"/>
            <a:ext cx="595166" cy="7988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Georgia" panose="02040502050405020303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01075" y="972825"/>
            <a:ext cx="61958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C0099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Adaptación INDEX a contexto mexicano</a:t>
            </a:r>
          </a:p>
          <a:p>
            <a:pPr marL="285750" indent="-285750">
              <a:buClr>
                <a:srgbClr val="CC0099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Ciclo </a:t>
            </a:r>
            <a:r>
              <a:rPr lang="es-MX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MX" sz="2400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conferencias</a:t>
            </a:r>
            <a:r>
              <a:rPr lang="es-MX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sobre Derechos </a:t>
            </a:r>
            <a:r>
              <a:rPr lang="es-MX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Humanos.</a:t>
            </a:r>
          </a:p>
          <a:p>
            <a:pPr marL="285750" indent="-285750">
              <a:buClr>
                <a:srgbClr val="CC0099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Visitas</a:t>
            </a:r>
            <a:r>
              <a:rPr lang="es-MX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escuelas y planteles </a:t>
            </a:r>
          </a:p>
          <a:p>
            <a:pPr marL="285750" indent="-285750">
              <a:buClr>
                <a:srgbClr val="CC0099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Seminario</a:t>
            </a:r>
            <a:r>
              <a:rPr lang="es-MX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Educación Inclusiva en educación media </a:t>
            </a:r>
            <a:r>
              <a:rPr lang="es-MX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superior.</a:t>
            </a:r>
            <a:r>
              <a:rPr lang="es-MX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MX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CC0099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Conformación </a:t>
            </a:r>
            <a:r>
              <a:rPr lang="es-MX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MX" sz="2400" dirty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Padrón</a:t>
            </a:r>
            <a:r>
              <a:rPr lang="es-MX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planteles </a:t>
            </a:r>
            <a:r>
              <a:rPr lang="es-MX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participantes</a:t>
            </a:r>
          </a:p>
          <a:p>
            <a:pPr marL="285750" indent="-285750">
              <a:buClr>
                <a:srgbClr val="CC0099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Elaboración de un </a:t>
            </a:r>
            <a:r>
              <a:rPr lang="es-MX" sz="2400" dirty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FODA</a:t>
            </a:r>
            <a:r>
              <a:rPr lang="es-MX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cada plantel participante para identificar barreras hacia una educación </a:t>
            </a:r>
            <a:r>
              <a:rPr lang="es-MX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inclusiva</a:t>
            </a:r>
          </a:p>
          <a:p>
            <a:pPr marL="285750" indent="-285750">
              <a:buClr>
                <a:srgbClr val="CC0099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Elaboración de diagnostico (</a:t>
            </a:r>
            <a:r>
              <a:rPr lang="es-MX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r>
              <a:rPr lang="es-MX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marL="285750" indent="-285750">
              <a:buClr>
                <a:srgbClr val="CC0099"/>
              </a:buClr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Diseño de la Ruta de Trabajo </a:t>
            </a:r>
            <a:endParaRPr lang="es-MX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CC0099"/>
              </a:buClr>
              <a:buFont typeface="Arial" panose="020B0604020202020204" pitchFamily="34" charset="0"/>
              <a:buChar char="•"/>
            </a:pPr>
            <a:endParaRPr lang="es-MX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CC0099"/>
              </a:buClr>
              <a:buFont typeface="Arial" panose="020B0604020202020204" pitchFamily="34" charset="0"/>
              <a:buChar char="•"/>
            </a:pPr>
            <a:endParaRPr lang="es-MX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CC0099"/>
              </a:buClr>
              <a:buFont typeface="Arial" panose="020B0604020202020204" pitchFamily="34" charset="0"/>
              <a:buChar char="•"/>
            </a:pPr>
            <a:endParaRPr lang="es-MX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5867" r="5262" b="8131"/>
          <a:stretch/>
        </p:blipFill>
        <p:spPr>
          <a:xfrm>
            <a:off x="6412970" y="599985"/>
            <a:ext cx="2574038" cy="1870606"/>
          </a:xfrm>
          <a:prstGeom prst="rect">
            <a:avLst/>
          </a:prstGeom>
          <a:ln w="12700" cap="sq">
            <a:solidFill>
              <a:srgbClr val="CC0099"/>
            </a:solidFill>
            <a:miter lim="800000"/>
          </a:ln>
          <a:effectLst/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t="22171" r="34486" b="34934"/>
          <a:stretch/>
        </p:blipFill>
        <p:spPr>
          <a:xfrm>
            <a:off x="5889812" y="4842249"/>
            <a:ext cx="3254188" cy="1688027"/>
          </a:xfrm>
          <a:prstGeom prst="rect">
            <a:avLst/>
          </a:prstGeom>
          <a:ln w="12700">
            <a:solidFill>
              <a:srgbClr val="CC0099"/>
            </a:solidFill>
          </a:ln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8356" r="4899" b="740"/>
          <a:stretch/>
        </p:blipFill>
        <p:spPr>
          <a:xfrm>
            <a:off x="6412970" y="2685458"/>
            <a:ext cx="2574038" cy="1941924"/>
          </a:xfrm>
          <a:prstGeom prst="rect">
            <a:avLst/>
          </a:prstGeom>
          <a:ln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8463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/>
          <p:cNvSpPr/>
          <p:nvPr/>
        </p:nvSpPr>
        <p:spPr>
          <a:xfrm>
            <a:off x="6153001" y="4183904"/>
            <a:ext cx="2946903" cy="19095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Acompañamiento y seguimiento</a:t>
            </a:r>
            <a:endParaRPr lang="es-MX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078461" y="1958375"/>
            <a:ext cx="5020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MX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áreas de atención</a:t>
            </a:r>
            <a:endParaRPr lang="es-MX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7520" y="3117139"/>
            <a:ext cx="1408973" cy="11327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5191" y="2956847"/>
            <a:ext cx="1658017" cy="1292995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3115318" y="4183904"/>
            <a:ext cx="2946903" cy="19095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profesional docente</a:t>
            </a:r>
            <a:endParaRPr lang="es-MX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03317" y="4197552"/>
            <a:ext cx="2946903" cy="19095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Difusión </a:t>
            </a:r>
            <a:endParaRPr lang="es-MX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0705662">
            <a:off x="131157" y="3159235"/>
            <a:ext cx="2181035" cy="124630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28024" y="269034"/>
            <a:ext cx="5015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Siguientes pasos 2018 </a:t>
            </a:r>
            <a:endParaRPr lang="es-MX" sz="2800" b="1" dirty="0">
              <a:solidFill>
                <a:srgbClr val="CC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 rot="5400000">
            <a:off x="-62165" y="418362"/>
            <a:ext cx="667903" cy="7988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517409" y="833063"/>
            <a:ext cx="4449170" cy="1609886"/>
          </a:xfrm>
          <a:prstGeom prst="round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787" y="309843"/>
            <a:ext cx="5015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Difusión  </a:t>
            </a:r>
            <a:endParaRPr lang="es-MX" sz="2800" b="1" dirty="0">
              <a:solidFill>
                <a:srgbClr val="CC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 rot="5400000">
            <a:off x="-62164" y="531513"/>
            <a:ext cx="667903" cy="7988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Georgia" panose="02040502050405020303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599295" y="2195185"/>
            <a:ext cx="425691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rgbClr val="CC0099"/>
              </a:buClr>
              <a:buFont typeface="Arial" panose="020B0604020202020204" pitchFamily="34" charset="0"/>
              <a:buChar char="•"/>
            </a:pPr>
            <a:r>
              <a:rPr lang="es-MX" sz="2700" dirty="0">
                <a:solidFill>
                  <a:srgbClr val="CC0099"/>
                </a:solidFill>
              </a:rPr>
              <a:t>Reconocer</a:t>
            </a:r>
            <a:r>
              <a:rPr lang="es-MX" sz="2700" dirty="0"/>
              <a:t> los esfuerzos de la comunidad </a:t>
            </a:r>
            <a:r>
              <a:rPr lang="es-MX" sz="2700" dirty="0" smtClean="0"/>
              <a:t>escolar</a:t>
            </a:r>
          </a:p>
          <a:p>
            <a:pPr marL="457200" indent="-457200">
              <a:buClr>
                <a:srgbClr val="CC0099"/>
              </a:buClr>
              <a:buFont typeface="Arial" panose="020B0604020202020204" pitchFamily="34" charset="0"/>
              <a:buChar char="•"/>
            </a:pPr>
            <a:r>
              <a:rPr lang="es-MX" sz="2700" dirty="0">
                <a:solidFill>
                  <a:srgbClr val="CC0099"/>
                </a:solidFill>
              </a:rPr>
              <a:t>Documentar</a:t>
            </a:r>
            <a:r>
              <a:rPr lang="es-MX" sz="2700" dirty="0"/>
              <a:t> prácticas </a:t>
            </a:r>
            <a:r>
              <a:rPr lang="es-MX" sz="2700" dirty="0" smtClean="0"/>
              <a:t>inclusivas</a:t>
            </a:r>
          </a:p>
          <a:p>
            <a:pPr marL="457200" indent="-457200">
              <a:buClr>
                <a:srgbClr val="CC0099"/>
              </a:buClr>
              <a:buFont typeface="Arial" panose="020B0604020202020204" pitchFamily="34" charset="0"/>
              <a:buChar char="•"/>
            </a:pPr>
            <a:r>
              <a:rPr lang="es-MX" sz="2700" dirty="0">
                <a:solidFill>
                  <a:srgbClr val="CC0099"/>
                </a:solidFill>
              </a:rPr>
              <a:t>Analizar</a:t>
            </a:r>
            <a:r>
              <a:rPr lang="es-MX" sz="2700" dirty="0"/>
              <a:t> los componentes que </a:t>
            </a:r>
            <a:r>
              <a:rPr lang="es-MX" sz="2700" dirty="0">
                <a:solidFill>
                  <a:srgbClr val="CC0099"/>
                </a:solidFill>
              </a:rPr>
              <a:t>fortalecen</a:t>
            </a:r>
            <a:r>
              <a:rPr lang="es-MX" sz="2700" dirty="0"/>
              <a:t> y </a:t>
            </a:r>
            <a:r>
              <a:rPr lang="es-MX" sz="2700" dirty="0">
                <a:solidFill>
                  <a:srgbClr val="CC0099"/>
                </a:solidFill>
              </a:rPr>
              <a:t>dificultan</a:t>
            </a:r>
            <a:r>
              <a:rPr lang="es-MX" sz="2700" dirty="0"/>
              <a:t> la construcción de una cultura escolar inclusiva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47154" y="1290917"/>
            <a:ext cx="3449325" cy="5235768"/>
            <a:chOff x="423428" y="1053323"/>
            <a:chExt cx="4020236" cy="6051586"/>
          </a:xfrm>
        </p:grpSpPr>
        <p:sp>
          <p:nvSpPr>
            <p:cNvPr id="16" name="Rectángulo 15"/>
            <p:cNvSpPr/>
            <p:nvPr/>
          </p:nvSpPr>
          <p:spPr>
            <a:xfrm>
              <a:off x="423428" y="1053323"/>
              <a:ext cx="4020236" cy="605158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50461" t="40821" r="15100" b="39298"/>
            <a:stretch/>
          </p:blipFill>
          <p:spPr>
            <a:xfrm>
              <a:off x="3157567" y="1208139"/>
              <a:ext cx="1182223" cy="423386"/>
            </a:xfrm>
            <a:prstGeom prst="rect">
              <a:avLst/>
            </a:prstGeom>
          </p:spPr>
        </p:pic>
        <p:pic>
          <p:nvPicPr>
            <p:cNvPr id="19" name="Picture 2" descr="Comisión Nacional de los Derechos Humanos - Méxic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817"/>
            <a:stretch/>
          </p:blipFill>
          <p:spPr bwMode="auto">
            <a:xfrm>
              <a:off x="1925843" y="1227645"/>
              <a:ext cx="1058617" cy="442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4"/>
            <a:srcRect l="40405" t="27907" r="38500" b="21111"/>
            <a:stretch/>
          </p:blipFill>
          <p:spPr>
            <a:xfrm>
              <a:off x="461154" y="1829935"/>
              <a:ext cx="3940946" cy="5179937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23" y="1120268"/>
              <a:ext cx="1042533" cy="704414"/>
            </a:xfrm>
            <a:prstGeom prst="rect">
              <a:avLst/>
            </a:prstGeom>
          </p:spPr>
        </p:pic>
      </p:grpSp>
      <p:sp>
        <p:nvSpPr>
          <p:cNvPr id="22" name="Rectángulo 21"/>
          <p:cNvSpPr/>
          <p:nvPr/>
        </p:nvSpPr>
        <p:spPr>
          <a:xfrm rot="16200000">
            <a:off x="-1544641" y="3182762"/>
            <a:ext cx="3903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 smtClean="0">
                <a:solidFill>
                  <a:srgbClr val="CC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Infografías  </a:t>
            </a:r>
            <a:endParaRPr lang="es-MX" sz="3600" b="1" dirty="0">
              <a:solidFill>
                <a:srgbClr val="CC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455994" y="96106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Concurso Audiovisual </a:t>
            </a:r>
            <a:endParaRPr lang="es-MX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MX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experiencias demostrativas </a:t>
            </a:r>
          </a:p>
        </p:txBody>
      </p:sp>
    </p:spTree>
    <p:extLst>
      <p:ext uri="{BB962C8B-B14F-4D97-AF65-F5344CB8AC3E}">
        <p14:creationId xmlns:p14="http://schemas.microsoft.com/office/powerpoint/2010/main" val="4829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T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TA" id="{7828C792-D924-418A-9BF0-A1DCF5F8D0EF}" vid="{C9A1433B-2134-4132-8EF5-BE0EC837149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CARTA</Template>
  <TotalTime>9314</TotalTime>
  <Words>494</Words>
  <Application>Microsoft Office PowerPoint</Application>
  <PresentationFormat>Presentación en pantalla (4:3)</PresentationFormat>
  <Paragraphs>133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Georgia</vt:lpstr>
      <vt:lpstr>Soberana Sans</vt:lpstr>
      <vt:lpstr>Tahoma</vt:lpstr>
      <vt:lpstr>Times New Roman</vt:lpstr>
      <vt:lpstr>Verdana</vt:lpstr>
      <vt:lpstr>Wingdings 2</vt:lpstr>
      <vt:lpstr>CARTA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de la educación espacial a la educación inclusiva</dc:title>
  <dc:creator>Tania Gallegos Vega</dc:creator>
  <cp:lastModifiedBy>Tania Matzi Gallegos Vega</cp:lastModifiedBy>
  <cp:revision>592</cp:revision>
  <cp:lastPrinted>2018-02-01T23:40:54Z</cp:lastPrinted>
  <dcterms:created xsi:type="dcterms:W3CDTF">2017-08-10T20:26:40Z</dcterms:created>
  <dcterms:modified xsi:type="dcterms:W3CDTF">2018-03-07T20:15:50Z</dcterms:modified>
</cp:coreProperties>
</file>